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2"/>
  </p:notesMasterIdLst>
  <p:sldIdLst>
    <p:sldId id="357" r:id="rId6"/>
    <p:sldId id="258" r:id="rId7"/>
    <p:sldId id="356" r:id="rId8"/>
    <p:sldId id="259" r:id="rId9"/>
    <p:sldId id="267" r:id="rId10"/>
    <p:sldId id="266" r:id="rId11"/>
    <p:sldId id="284" r:id="rId12"/>
    <p:sldId id="275" r:id="rId13"/>
    <p:sldId id="268" r:id="rId14"/>
    <p:sldId id="278" r:id="rId15"/>
    <p:sldId id="270" r:id="rId16"/>
    <p:sldId id="272" r:id="rId17"/>
    <p:sldId id="273" r:id="rId18"/>
    <p:sldId id="311" r:id="rId19"/>
    <p:sldId id="257" r:id="rId20"/>
    <p:sldId id="279" r:id="rId21"/>
    <p:sldId id="280" r:id="rId22"/>
    <p:sldId id="276" r:id="rId23"/>
    <p:sldId id="281" r:id="rId24"/>
    <p:sldId id="294" r:id="rId25"/>
    <p:sldId id="283" r:id="rId26"/>
    <p:sldId id="285" r:id="rId27"/>
    <p:sldId id="286" r:id="rId28"/>
    <p:sldId id="295" r:id="rId29"/>
    <p:sldId id="287" r:id="rId30"/>
    <p:sldId id="291" r:id="rId31"/>
    <p:sldId id="292" r:id="rId32"/>
    <p:sldId id="299" r:id="rId33"/>
    <p:sldId id="297" r:id="rId34"/>
    <p:sldId id="341" r:id="rId35"/>
    <p:sldId id="288" r:id="rId36"/>
    <p:sldId id="289" r:id="rId37"/>
    <p:sldId id="290" r:id="rId38"/>
    <p:sldId id="293" r:id="rId39"/>
    <p:sldId id="327" r:id="rId40"/>
    <p:sldId id="329" r:id="rId41"/>
    <p:sldId id="298" r:id="rId42"/>
    <p:sldId id="300" r:id="rId43"/>
    <p:sldId id="301" r:id="rId44"/>
    <p:sldId id="302" r:id="rId45"/>
    <p:sldId id="310" r:id="rId46"/>
    <p:sldId id="322" r:id="rId47"/>
    <p:sldId id="303" r:id="rId48"/>
    <p:sldId id="304" r:id="rId49"/>
    <p:sldId id="305" r:id="rId50"/>
    <p:sldId id="306" r:id="rId51"/>
    <p:sldId id="260" r:id="rId52"/>
    <p:sldId id="307" r:id="rId53"/>
    <p:sldId id="309" r:id="rId54"/>
    <p:sldId id="314" r:id="rId55"/>
    <p:sldId id="312" r:id="rId56"/>
    <p:sldId id="317" r:id="rId57"/>
    <p:sldId id="339" r:id="rId58"/>
    <p:sldId id="318" r:id="rId59"/>
    <p:sldId id="316" r:id="rId60"/>
    <p:sldId id="261" r:id="rId61"/>
    <p:sldId id="320" r:id="rId62"/>
    <p:sldId id="324" r:id="rId63"/>
    <p:sldId id="332" r:id="rId64"/>
    <p:sldId id="321" r:id="rId65"/>
    <p:sldId id="319" r:id="rId66"/>
    <p:sldId id="315" r:id="rId67"/>
    <p:sldId id="326" r:id="rId68"/>
    <p:sldId id="340" r:id="rId69"/>
    <p:sldId id="325" r:id="rId70"/>
    <p:sldId id="323" r:id="rId71"/>
    <p:sldId id="334" r:id="rId72"/>
    <p:sldId id="336" r:id="rId73"/>
    <p:sldId id="337" r:id="rId74"/>
    <p:sldId id="330" r:id="rId75"/>
    <p:sldId id="331" r:id="rId76"/>
    <p:sldId id="338" r:id="rId77"/>
    <p:sldId id="342" r:id="rId78"/>
    <p:sldId id="343" r:id="rId79"/>
    <p:sldId id="344" r:id="rId80"/>
    <p:sldId id="348" r:id="rId81"/>
    <p:sldId id="347" r:id="rId82"/>
    <p:sldId id="345" r:id="rId83"/>
    <p:sldId id="346" r:id="rId84"/>
    <p:sldId id="349" r:id="rId85"/>
    <p:sldId id="350" r:id="rId86"/>
    <p:sldId id="351" r:id="rId87"/>
    <p:sldId id="352" r:id="rId88"/>
    <p:sldId id="353" r:id="rId89"/>
    <p:sldId id="354" r:id="rId90"/>
    <p:sldId id="355" r:id="rId91"/>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00" autoAdjust="0"/>
    <p:restoredTop sz="94660"/>
  </p:normalViewPr>
  <p:slideViewPr>
    <p:cSldViewPr snapToGrid="0" showGuides="1">
      <p:cViewPr varScale="1">
        <p:scale>
          <a:sx n="68" d="100"/>
          <a:sy n="68" d="100"/>
        </p:scale>
        <p:origin x="108" y="240"/>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5164224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a:latin typeface="+mn-lt"/>
              </a:defRPr>
            </a:pPr>
            <a:endParaRPr lang="ja-JP"/>
          </a:p>
        </c:txPr>
        <c:crossAx val="251730560"/>
        <c:crosses val="autoZero"/>
        <c:crossBetween val="between"/>
      </c:valAx>
      <c:spPr>
        <a:ln w="31750">
          <a:noFill/>
        </a:ln>
      </c:spPr>
    </c:plotArea>
    <c:legend>
      <c:legendPos val="b"/>
      <c:overlay val="0"/>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0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additive="base">
                                        <p:cTn id="99" dur="750" fill="hold"/>
                                        <p:tgtEl>
                                          <p:spTgt spid="60"/>
                                        </p:tgtEl>
                                        <p:attrNameLst>
                                          <p:attrName>ppt_x</p:attrName>
                                        </p:attrNameLst>
                                      </p:cBhvr>
                                      <p:tavLst>
                                        <p:tav tm="0">
                                          <p:val>
                                            <p:strVal val="#ppt_x"/>
                                          </p:val>
                                        </p:tav>
                                        <p:tav tm="100000">
                                          <p:val>
                                            <p:strVal val="#ppt_x"/>
                                          </p:val>
                                        </p:tav>
                                      </p:tavLst>
                                    </p:anim>
                                    <p:anim calcmode="lin" valueType="num">
                                      <p:cBhvr additive="base">
                                        <p:cTn id="100" dur="750" fill="hold"/>
                                        <p:tgtEl>
                                          <p:spTgt spid="60"/>
                                        </p:tgtEl>
                                        <p:attrNameLst>
                                          <p:attrName>ppt_y</p:attrName>
                                        </p:attrNameLst>
                                      </p:cBhvr>
                                      <p:tavLst>
                                        <p:tav tm="0">
                                          <p:val>
                                            <p:strVal val="0-#ppt_h/2"/>
                                          </p:val>
                                        </p:tav>
                                        <p:tav tm="100000">
                                          <p:val>
                                            <p:strVal val="#ppt_y"/>
                                          </p:val>
                                        </p:tav>
                                      </p:tavLst>
                                    </p:anim>
                                  </p:childTnLst>
                                </p:cTn>
                              </p:par>
                            </p:childTnLst>
                          </p:cTn>
                        </p:par>
                        <p:par>
                          <p:cTn id="101" fill="hold">
                            <p:stCondLst>
                              <p:cond delay="7750"/>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250"/>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8750"/>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1" decel="10000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anim calcmode="lin" valueType="num">
                                      <p:cBhvr additive="base">
                                        <p:cTn id="121" dur="750" fill="hold"/>
                                        <p:tgtEl>
                                          <p:spTgt spid="65"/>
                                        </p:tgtEl>
                                        <p:attrNameLst>
                                          <p:attrName>ppt_x</p:attrName>
                                        </p:attrNameLst>
                                      </p:cBhvr>
                                      <p:tavLst>
                                        <p:tav tm="0">
                                          <p:val>
                                            <p:strVal val="#ppt_x"/>
                                          </p:val>
                                        </p:tav>
                                        <p:tav tm="100000">
                                          <p:val>
                                            <p:strVal val="#ppt_x"/>
                                          </p:val>
                                        </p:tav>
                                      </p:tavLst>
                                    </p:anim>
                                    <p:anim calcmode="lin" valueType="num">
                                      <p:cBhvr additive="base">
                                        <p:cTn id="122" dur="750" fill="hold"/>
                                        <p:tgtEl>
                                          <p:spTgt spid="65"/>
                                        </p:tgtEl>
                                        <p:attrNameLst>
                                          <p:attrName>ppt_y</p:attrName>
                                        </p:attrNameLst>
                                      </p:cBhvr>
                                      <p:tavLst>
                                        <p:tav tm="0">
                                          <p:val>
                                            <p:strVal val="0-#ppt_h/2"/>
                                          </p:val>
                                        </p:tav>
                                        <p:tav tm="100000">
                                          <p:val>
                                            <p:strVal val="#ppt_y"/>
                                          </p:val>
                                        </p:tav>
                                      </p:tavLst>
                                    </p:anim>
                                  </p:childTnLst>
                                </p:cTn>
                              </p:par>
                            </p:childTnLst>
                          </p:cTn>
                        </p:par>
                        <p:par>
                          <p:cTn id="123" fill="hold">
                            <p:stCondLst>
                              <p:cond delay="950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00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0" grpId="0"/>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750" fill="hold"/>
                                        <p:tgtEl>
                                          <p:spTgt spid="38"/>
                                        </p:tgtEl>
                                        <p:attrNameLst>
                                          <p:attrName>ppt_x</p:attrName>
                                        </p:attrNameLst>
                                      </p:cBhvr>
                                      <p:tavLst>
                                        <p:tav tm="0">
                                          <p:val>
                                            <p:strVal val="0-#ppt_w/2"/>
                                          </p:val>
                                        </p:tav>
                                        <p:tav tm="100000">
                                          <p:val>
                                            <p:strVal val="#ppt_x"/>
                                          </p:val>
                                        </p:tav>
                                      </p:tavLst>
                                    </p:anim>
                                    <p:anim calcmode="lin" valueType="num">
                                      <p:cBhvr additive="base">
                                        <p:cTn id="34" dur="750" fill="hold"/>
                                        <p:tgtEl>
                                          <p:spTgt spid="38"/>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750" fill="hold"/>
                                        <p:tgtEl>
                                          <p:spTgt spid="39"/>
                                        </p:tgtEl>
                                        <p:attrNameLst>
                                          <p:attrName>ppt_x</p:attrName>
                                        </p:attrNameLst>
                                      </p:cBhvr>
                                      <p:tavLst>
                                        <p:tav tm="0">
                                          <p:val>
                                            <p:strVal val="0-#ppt_w/2"/>
                                          </p:val>
                                        </p:tav>
                                        <p:tav tm="100000">
                                          <p:val>
                                            <p:strVal val="#ppt_x"/>
                                          </p:val>
                                        </p:tav>
                                      </p:tavLst>
                                    </p:anim>
                                    <p:anim calcmode="lin" valueType="num">
                                      <p:cBhvr additive="base">
                                        <p:cTn id="56" dur="750" fill="hold"/>
                                        <p:tgtEl>
                                          <p:spTgt spid="39"/>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750" fill="hold"/>
                                        <p:tgtEl>
                                          <p:spTgt spid="40"/>
                                        </p:tgtEl>
                                        <p:attrNameLst>
                                          <p:attrName>ppt_x</p:attrName>
                                        </p:attrNameLst>
                                      </p:cBhvr>
                                      <p:tavLst>
                                        <p:tav tm="0">
                                          <p:val>
                                            <p:strVal val="0-#ppt_w/2"/>
                                          </p:val>
                                        </p:tav>
                                        <p:tav tm="100000">
                                          <p:val>
                                            <p:strVal val="#ppt_x"/>
                                          </p:val>
                                        </p:tav>
                                      </p:tavLst>
                                    </p:anim>
                                    <p:anim calcmode="lin" valueType="num">
                                      <p:cBhvr additive="base">
                                        <p:cTn id="78" dur="75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41"/>
                                        </p:tgtEl>
                                        <p:attrNameLst>
                                          <p:attrName>style.visibility</p:attrName>
                                        </p:attrNameLst>
                                      </p:cBhvr>
                                      <p:to>
                                        <p:strVal val="visible"/>
                                      </p:to>
                                    </p:set>
                                    <p:anim calcmode="lin" valueType="num">
                                      <p:cBhvr additive="base">
                                        <p:cTn id="99" dur="750" fill="hold"/>
                                        <p:tgtEl>
                                          <p:spTgt spid="41"/>
                                        </p:tgtEl>
                                        <p:attrNameLst>
                                          <p:attrName>ppt_x</p:attrName>
                                        </p:attrNameLst>
                                      </p:cBhvr>
                                      <p:tavLst>
                                        <p:tav tm="0">
                                          <p:val>
                                            <p:strVal val="0-#ppt_w/2"/>
                                          </p:val>
                                        </p:tav>
                                        <p:tav tm="100000">
                                          <p:val>
                                            <p:strVal val="#ppt_x"/>
                                          </p:val>
                                        </p:tav>
                                      </p:tavLst>
                                    </p:anim>
                                    <p:anim calcmode="lin" valueType="num">
                                      <p:cBhvr additive="base">
                                        <p:cTn id="100" dur="750" fill="hold"/>
                                        <p:tgtEl>
                                          <p:spTgt spid="41"/>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42"/>
                                        </p:tgtEl>
                                        <p:attrNameLst>
                                          <p:attrName>style.visibility</p:attrName>
                                        </p:attrNameLst>
                                      </p:cBhvr>
                                      <p:to>
                                        <p:strVal val="visible"/>
                                      </p:to>
                                    </p:set>
                                    <p:anim calcmode="lin" valueType="num">
                                      <p:cBhvr additive="base">
                                        <p:cTn id="121" dur="750" fill="hold"/>
                                        <p:tgtEl>
                                          <p:spTgt spid="42"/>
                                        </p:tgtEl>
                                        <p:attrNameLst>
                                          <p:attrName>ppt_x</p:attrName>
                                        </p:attrNameLst>
                                      </p:cBhvr>
                                      <p:tavLst>
                                        <p:tav tm="0">
                                          <p:val>
                                            <p:strVal val="0-#ppt_w/2"/>
                                          </p:val>
                                        </p:tav>
                                        <p:tav tm="100000">
                                          <p:val>
                                            <p:strVal val="#ppt_x"/>
                                          </p:val>
                                        </p:tav>
                                      </p:tavLst>
                                    </p:anim>
                                    <p:anim calcmode="lin" valueType="num">
                                      <p:cBhvr additive="base">
                                        <p:cTn id="122" dur="750" fill="hold"/>
                                        <p:tgtEl>
                                          <p:spTgt spid="4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37" grpId="0"/>
      <p:bldP spid="38" grpId="0"/>
      <p:bldP spid="39" grpId="0"/>
      <p:bldP spid="40" grpId="0"/>
      <p:bldP spid="41" grpId="0"/>
      <p:bldP spid="4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750" fill="hold"/>
                                        <p:tgtEl>
                                          <p:spTgt spid="41"/>
                                        </p:tgtEl>
                                        <p:attrNameLst>
                                          <p:attrName>ppt_x</p:attrName>
                                        </p:attrNameLst>
                                      </p:cBhvr>
                                      <p:tavLst>
                                        <p:tav tm="0">
                                          <p:val>
                                            <p:strVal val="#ppt_x"/>
                                          </p:val>
                                        </p:tav>
                                        <p:tav tm="100000">
                                          <p:val>
                                            <p:strVal val="#ppt_x"/>
                                          </p:val>
                                        </p:tav>
                                      </p:tavLst>
                                    </p:anim>
                                    <p:anim calcmode="lin" valueType="num">
                                      <p:cBhvr additive="base">
                                        <p:cTn id="30" dur="750" fill="hold"/>
                                        <p:tgtEl>
                                          <p:spTgt spid="41"/>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750" fill="hold"/>
                                        <p:tgtEl>
                                          <p:spTgt spid="42"/>
                                        </p:tgtEl>
                                        <p:attrNameLst>
                                          <p:attrName>ppt_x</p:attrName>
                                        </p:attrNameLst>
                                      </p:cBhvr>
                                      <p:tavLst>
                                        <p:tav tm="0">
                                          <p:val>
                                            <p:strVal val="0-#ppt_w/2"/>
                                          </p:val>
                                        </p:tav>
                                        <p:tav tm="100000">
                                          <p:val>
                                            <p:strVal val="#ppt_x"/>
                                          </p:val>
                                        </p:tav>
                                      </p:tavLst>
                                    </p:anim>
                                    <p:anim calcmode="lin" valueType="num">
                                      <p:cBhvr additive="base">
                                        <p:cTn id="34" dur="75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9">
                                            <p:txEl>
                                              <p:pRg st="0" end="0"/>
                                            </p:txEl>
                                          </p:spTgt>
                                        </p:tgtEl>
                                        <p:attrNameLst>
                                          <p:attrName>style.visibility</p:attrName>
                                        </p:attrNameLst>
                                      </p:cBhvr>
                                      <p:to>
                                        <p:strVal val="visible"/>
                                      </p:to>
                                    </p:set>
                                    <p:anim calcmode="lin" valueType="num">
                                      <p:cBhvr additive="base">
                                        <p:cTn id="38"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9">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left)">
                                      <p:cBhvr>
                                        <p:cTn id="47" dur="500"/>
                                        <p:tgtEl>
                                          <p:spTgt spid="38"/>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750" fill="hold"/>
                                        <p:tgtEl>
                                          <p:spTgt spid="66"/>
                                        </p:tgtEl>
                                        <p:attrNameLst>
                                          <p:attrName>ppt_x</p:attrName>
                                        </p:attrNameLst>
                                      </p:cBhvr>
                                      <p:tavLst>
                                        <p:tav tm="0">
                                          <p:val>
                                            <p:strVal val="#ppt_x"/>
                                          </p:val>
                                        </p:tav>
                                        <p:tav tm="100000">
                                          <p:val>
                                            <p:strVal val="#ppt_x"/>
                                          </p:val>
                                        </p:tav>
                                      </p:tavLst>
                                    </p:anim>
                                    <p:anim calcmode="lin" valueType="num">
                                      <p:cBhvr additive="base">
                                        <p:cTn id="52" dur="750" fill="hold"/>
                                        <p:tgtEl>
                                          <p:spTgt spid="66"/>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750" fill="hold"/>
                                        <p:tgtEl>
                                          <p:spTgt spid="67"/>
                                        </p:tgtEl>
                                        <p:attrNameLst>
                                          <p:attrName>ppt_x</p:attrName>
                                        </p:attrNameLst>
                                      </p:cBhvr>
                                      <p:tavLst>
                                        <p:tav tm="0">
                                          <p:val>
                                            <p:strVal val="0-#ppt_w/2"/>
                                          </p:val>
                                        </p:tav>
                                        <p:tav tm="100000">
                                          <p:val>
                                            <p:strVal val="#ppt_x"/>
                                          </p:val>
                                        </p:tav>
                                      </p:tavLst>
                                    </p:anim>
                                    <p:anim calcmode="lin" valueType="num">
                                      <p:cBhvr additive="base">
                                        <p:cTn id="56" dur="750" fill="hold"/>
                                        <p:tgtEl>
                                          <p:spTgt spid="67"/>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 calcmode="lin" valueType="num">
                                      <p:cBhvr additive="base">
                                        <p:cTn id="60"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4">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 calcmode="lin" valueType="num">
                                      <p:cBhvr additive="base">
                                        <p:cTn id="73" dur="750" fill="hold"/>
                                        <p:tgtEl>
                                          <p:spTgt spid="71"/>
                                        </p:tgtEl>
                                        <p:attrNameLst>
                                          <p:attrName>ppt_x</p:attrName>
                                        </p:attrNameLst>
                                      </p:cBhvr>
                                      <p:tavLst>
                                        <p:tav tm="0">
                                          <p:val>
                                            <p:strVal val="#ppt_x"/>
                                          </p:val>
                                        </p:tav>
                                        <p:tav tm="100000">
                                          <p:val>
                                            <p:strVal val="#ppt_x"/>
                                          </p:val>
                                        </p:tav>
                                      </p:tavLst>
                                    </p:anim>
                                    <p:anim calcmode="lin" valueType="num">
                                      <p:cBhvr additive="base">
                                        <p:cTn id="74" dur="750" fill="hold"/>
                                        <p:tgtEl>
                                          <p:spTgt spid="71"/>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fill="hold"/>
                                        <p:tgtEl>
                                          <p:spTgt spid="72"/>
                                        </p:tgtEl>
                                        <p:attrNameLst>
                                          <p:attrName>ppt_x</p:attrName>
                                        </p:attrNameLst>
                                      </p:cBhvr>
                                      <p:tavLst>
                                        <p:tav tm="0">
                                          <p:val>
                                            <p:strVal val="0-#ppt_w/2"/>
                                          </p:val>
                                        </p:tav>
                                        <p:tav tm="100000">
                                          <p:val>
                                            <p:strVal val="#ppt_x"/>
                                          </p:val>
                                        </p:tav>
                                      </p:tavLst>
                                    </p:anim>
                                    <p:anim calcmode="lin" valueType="num">
                                      <p:cBhvr additive="base">
                                        <p:cTn id="78" dur="750" fill="hold"/>
                                        <p:tgtEl>
                                          <p:spTgt spid="72"/>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69">
                                            <p:txEl>
                                              <p:pRg st="0" end="0"/>
                                            </p:txEl>
                                          </p:spTgt>
                                        </p:tgtEl>
                                        <p:attrNameLst>
                                          <p:attrName>style.visibility</p:attrName>
                                        </p:attrNameLst>
                                      </p:cBhvr>
                                      <p:to>
                                        <p:strVal val="visible"/>
                                      </p:to>
                                    </p:set>
                                    <p:anim calcmode="lin" valueType="num">
                                      <p:cBhvr additive="base">
                                        <p:cTn id="82"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69">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70"/>
                                        </p:tgtEl>
                                        <p:attrNameLst>
                                          <p:attrName>style.visibility</p:attrName>
                                        </p:attrNameLst>
                                      </p:cBhvr>
                                      <p:to>
                                        <p:strVal val="visible"/>
                                      </p:to>
                                    </p:set>
                                    <p:anim calcmode="lin" valueType="num">
                                      <p:cBhvr additive="base">
                                        <p:cTn id="86" dur="500" fill="hold"/>
                                        <p:tgtEl>
                                          <p:spTgt spid="70"/>
                                        </p:tgtEl>
                                        <p:attrNameLst>
                                          <p:attrName>ppt_x</p:attrName>
                                        </p:attrNameLst>
                                      </p:cBhvr>
                                      <p:tavLst>
                                        <p:tav tm="0">
                                          <p:val>
                                            <p:strVal val="#ppt_x"/>
                                          </p:val>
                                        </p:tav>
                                        <p:tav tm="100000">
                                          <p:val>
                                            <p:strVal val="#ppt_x"/>
                                          </p:val>
                                        </p:tav>
                                      </p:tavLst>
                                    </p:anim>
                                    <p:anim calcmode="lin" valueType="num">
                                      <p:cBhvr additive="base">
                                        <p:cTn id="87" dur="500" fill="hold"/>
                                        <p:tgtEl>
                                          <p:spTgt spid="70"/>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wipe(left)">
                                      <p:cBhvr>
                                        <p:cTn id="91" dur="500"/>
                                        <p:tgtEl>
                                          <p:spTgt spid="68"/>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750" fill="hold"/>
                                        <p:tgtEl>
                                          <p:spTgt spid="76"/>
                                        </p:tgtEl>
                                        <p:attrNameLst>
                                          <p:attrName>ppt_x</p:attrName>
                                        </p:attrNameLst>
                                      </p:cBhvr>
                                      <p:tavLst>
                                        <p:tav tm="0">
                                          <p:val>
                                            <p:strVal val="#ppt_x"/>
                                          </p:val>
                                        </p:tav>
                                        <p:tav tm="100000">
                                          <p:val>
                                            <p:strVal val="#ppt_x"/>
                                          </p:val>
                                        </p:tav>
                                      </p:tavLst>
                                    </p:anim>
                                    <p:anim calcmode="lin" valueType="num">
                                      <p:cBhvr additive="base">
                                        <p:cTn id="96" dur="750" fill="hold"/>
                                        <p:tgtEl>
                                          <p:spTgt spid="76"/>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77"/>
                                        </p:tgtEl>
                                        <p:attrNameLst>
                                          <p:attrName>style.visibility</p:attrName>
                                        </p:attrNameLst>
                                      </p:cBhvr>
                                      <p:to>
                                        <p:strVal val="visible"/>
                                      </p:to>
                                    </p:set>
                                    <p:anim calcmode="lin" valueType="num">
                                      <p:cBhvr additive="base">
                                        <p:cTn id="99" dur="750" fill="hold"/>
                                        <p:tgtEl>
                                          <p:spTgt spid="77"/>
                                        </p:tgtEl>
                                        <p:attrNameLst>
                                          <p:attrName>ppt_x</p:attrName>
                                        </p:attrNameLst>
                                      </p:cBhvr>
                                      <p:tavLst>
                                        <p:tav tm="0">
                                          <p:val>
                                            <p:strVal val="0-#ppt_w/2"/>
                                          </p:val>
                                        </p:tav>
                                        <p:tav tm="100000">
                                          <p:val>
                                            <p:strVal val="#ppt_x"/>
                                          </p:val>
                                        </p:tav>
                                      </p:tavLst>
                                    </p:anim>
                                    <p:anim calcmode="lin" valueType="num">
                                      <p:cBhvr additive="base">
                                        <p:cTn id="100" dur="750" fill="hold"/>
                                        <p:tgtEl>
                                          <p:spTgt spid="77"/>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74">
                                            <p:txEl>
                                              <p:pRg st="0" end="0"/>
                                            </p:txEl>
                                          </p:spTgt>
                                        </p:tgtEl>
                                        <p:attrNameLst>
                                          <p:attrName>style.visibility</p:attrName>
                                        </p:attrNameLst>
                                      </p:cBhvr>
                                      <p:to>
                                        <p:strVal val="visible"/>
                                      </p:to>
                                    </p:set>
                                    <p:anim calcmode="lin" valueType="num">
                                      <p:cBhvr additive="base">
                                        <p:cTn id="104" dur="500" fill="hold"/>
                                        <p:tgtEl>
                                          <p:spTgt spid="74">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74">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 calcmode="lin" valueType="num">
                                      <p:cBhvr additive="base">
                                        <p:cTn id="108" dur="500" fill="hold"/>
                                        <p:tgtEl>
                                          <p:spTgt spid="75"/>
                                        </p:tgtEl>
                                        <p:attrNameLst>
                                          <p:attrName>ppt_x</p:attrName>
                                        </p:attrNameLst>
                                      </p:cBhvr>
                                      <p:tavLst>
                                        <p:tav tm="0">
                                          <p:val>
                                            <p:strVal val="#ppt_x"/>
                                          </p:val>
                                        </p:tav>
                                        <p:tav tm="100000">
                                          <p:val>
                                            <p:strVal val="#ppt_x"/>
                                          </p:val>
                                        </p:tav>
                                      </p:tavLst>
                                    </p:anim>
                                    <p:anim calcmode="lin" valueType="num">
                                      <p:cBhvr additive="base">
                                        <p:cTn id="109" dur="500" fill="hold"/>
                                        <p:tgtEl>
                                          <p:spTgt spid="75"/>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wipe(left)">
                                      <p:cBhvr>
                                        <p:cTn id="113" dur="500"/>
                                        <p:tgtEl>
                                          <p:spTgt spid="73"/>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81"/>
                                        </p:tgtEl>
                                        <p:attrNameLst>
                                          <p:attrName>style.visibility</p:attrName>
                                        </p:attrNameLst>
                                      </p:cBhvr>
                                      <p:to>
                                        <p:strVal val="visible"/>
                                      </p:to>
                                    </p:set>
                                    <p:anim calcmode="lin" valueType="num">
                                      <p:cBhvr additive="base">
                                        <p:cTn id="117" dur="750" fill="hold"/>
                                        <p:tgtEl>
                                          <p:spTgt spid="81"/>
                                        </p:tgtEl>
                                        <p:attrNameLst>
                                          <p:attrName>ppt_x</p:attrName>
                                        </p:attrNameLst>
                                      </p:cBhvr>
                                      <p:tavLst>
                                        <p:tav tm="0">
                                          <p:val>
                                            <p:strVal val="#ppt_x"/>
                                          </p:val>
                                        </p:tav>
                                        <p:tav tm="100000">
                                          <p:val>
                                            <p:strVal val="#ppt_x"/>
                                          </p:val>
                                        </p:tav>
                                      </p:tavLst>
                                    </p:anim>
                                    <p:anim calcmode="lin" valueType="num">
                                      <p:cBhvr additive="base">
                                        <p:cTn id="118" dur="750" fill="hold"/>
                                        <p:tgtEl>
                                          <p:spTgt spid="81"/>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82"/>
                                        </p:tgtEl>
                                        <p:attrNameLst>
                                          <p:attrName>style.visibility</p:attrName>
                                        </p:attrNameLst>
                                      </p:cBhvr>
                                      <p:to>
                                        <p:strVal val="visible"/>
                                      </p:to>
                                    </p:set>
                                    <p:anim calcmode="lin" valueType="num">
                                      <p:cBhvr additive="base">
                                        <p:cTn id="121" dur="750" fill="hold"/>
                                        <p:tgtEl>
                                          <p:spTgt spid="82"/>
                                        </p:tgtEl>
                                        <p:attrNameLst>
                                          <p:attrName>ppt_x</p:attrName>
                                        </p:attrNameLst>
                                      </p:cBhvr>
                                      <p:tavLst>
                                        <p:tav tm="0">
                                          <p:val>
                                            <p:strVal val="0-#ppt_w/2"/>
                                          </p:val>
                                        </p:tav>
                                        <p:tav tm="100000">
                                          <p:val>
                                            <p:strVal val="#ppt_x"/>
                                          </p:val>
                                        </p:tav>
                                      </p:tavLst>
                                    </p:anim>
                                    <p:anim calcmode="lin" valueType="num">
                                      <p:cBhvr additive="base">
                                        <p:cTn id="122" dur="750" fill="hold"/>
                                        <p:tgtEl>
                                          <p:spTgt spid="8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79">
                                            <p:txEl>
                                              <p:pRg st="0" end="0"/>
                                            </p:txEl>
                                          </p:spTgt>
                                        </p:tgtEl>
                                        <p:attrNameLst>
                                          <p:attrName>style.visibility</p:attrName>
                                        </p:attrNameLst>
                                      </p:cBhvr>
                                      <p:to>
                                        <p:strVal val="visible"/>
                                      </p:to>
                                    </p:set>
                                    <p:anim calcmode="lin" valueType="num">
                                      <p:cBhvr additive="base">
                                        <p:cTn id="126" dur="500" fill="hold"/>
                                        <p:tgtEl>
                                          <p:spTgt spid="79">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79">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 calcmode="lin" valueType="num">
                                      <p:cBhvr additive="base">
                                        <p:cTn id="130" dur="500" fill="hold"/>
                                        <p:tgtEl>
                                          <p:spTgt spid="80"/>
                                        </p:tgtEl>
                                        <p:attrNameLst>
                                          <p:attrName>ppt_x</p:attrName>
                                        </p:attrNameLst>
                                      </p:cBhvr>
                                      <p:tavLst>
                                        <p:tav tm="0">
                                          <p:val>
                                            <p:strVal val="#ppt_x"/>
                                          </p:val>
                                        </p:tav>
                                        <p:tav tm="100000">
                                          <p:val>
                                            <p:strVal val="#ppt_x"/>
                                          </p:val>
                                        </p:tav>
                                      </p:tavLst>
                                    </p:anim>
                                    <p:anim calcmode="lin" valueType="num">
                                      <p:cBhvr additive="base">
                                        <p:cTn id="131" dur="500" fill="hold"/>
                                        <p:tgtEl>
                                          <p:spTgt spid="80"/>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78"/>
                                        </p:tgtEl>
                                        <p:attrNameLst>
                                          <p:attrName>style.visibility</p:attrName>
                                        </p:attrNameLst>
                                      </p:cBhvr>
                                      <p:to>
                                        <p:strVal val="visible"/>
                                      </p:to>
                                    </p:set>
                                    <p:animEffect transition="in" filter="wipe(left)">
                                      <p:cBhvr>
                                        <p:cTn id="1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7" grpId="0"/>
      <p:bldP spid="38" grpId="0">
        <p:tmplLst>
          <p:tmpl>
            <p:tnLst>
              <p:par>
                <p:cTn presetID="22" presetClass="entr" presetSubtype="8"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66" grpId="0" animBg="1"/>
      <p:bldP spid="67" grpId="0"/>
      <p:bldP spid="68" grpId="0">
        <p:tmplLst>
          <p:tmpl>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animBg="1"/>
      <p:bldP spid="72" grpId="0"/>
      <p:bldP spid="73" grpId="0">
        <p:tmplLst>
          <p:tmpl>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4" grpId="0" build="p">
        <p:tmplLst>
          <p:tmpl lvl="1">
            <p:tnLst>
              <p:par>
                <p:cTn presetID="2" presetClass="entr" presetSubtype="8"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0-#ppt_w/2"/>
                          </p:val>
                        </p:tav>
                        <p:tav tm="100000">
                          <p:val>
                            <p:strVal val="#ppt_x"/>
                          </p:val>
                        </p:tav>
                      </p:tavLst>
                    </p:anim>
                    <p:anim calcmode="lin" valueType="num">
                      <p:cBhvr additive="base">
                        <p:cTn dur="500" fill="hold"/>
                        <p:tgtEl>
                          <p:spTgt spid="74"/>
                        </p:tgtEl>
                        <p:attrNameLst>
                          <p:attrName>ppt_y</p:attrName>
                        </p:attrNameLst>
                      </p:cBhvr>
                      <p:tavLst>
                        <p:tav tm="0">
                          <p:val>
                            <p:strVal val="#ppt_y"/>
                          </p:val>
                        </p:tav>
                        <p:tav tm="100000">
                          <p:val>
                            <p:strVal val="#ppt_y"/>
                          </p:val>
                        </p:tav>
                      </p:tavLst>
                    </p:anim>
                  </p:childTnLst>
                </p:cTn>
              </p:par>
            </p:tnLst>
          </p:tmpl>
        </p:tmplLst>
      </p:bldP>
      <p:bldP spid="75" grpId="0" animBg="1"/>
      <p:bldP spid="76" grpId="0" animBg="1"/>
      <p:bldP spid="77" grpId="0"/>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8"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0-#ppt_w/2"/>
                          </p:val>
                        </p:tav>
                        <p:tav tm="100000">
                          <p:val>
                            <p:strVal val="#ppt_x"/>
                          </p:val>
                        </p:tav>
                      </p:tavLst>
                    </p:anim>
                    <p:anim calcmode="lin" valueType="num">
                      <p:cBhvr additive="base">
                        <p:cTn dur="500" fill="hold"/>
                        <p:tgtEl>
                          <p:spTgt spid="79"/>
                        </p:tgtEl>
                        <p:attrNameLst>
                          <p:attrName>ppt_y</p:attrName>
                        </p:attrNameLst>
                      </p:cBhvr>
                      <p:tavLst>
                        <p:tav tm="0">
                          <p:val>
                            <p:strVal val="#ppt_y"/>
                          </p:val>
                        </p:tav>
                        <p:tav tm="100000">
                          <p:val>
                            <p:strVal val="#ppt_y"/>
                          </p:val>
                        </p:tav>
                      </p:tavLst>
                    </p:anim>
                  </p:childTnLst>
                </p:cTn>
              </p:par>
            </p:tnLst>
          </p:tmpl>
        </p:tmplLst>
      </p:bldP>
      <p:bldP spid="80" grpId="0" animBg="1"/>
      <p:bldP spid="81" grpId="0" animBg="1"/>
      <p:bldP spid="8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par>
                          <p:cTn id="34" fill="hold">
                            <p:stCondLst>
                              <p:cond delay="2750"/>
                            </p:stCondLst>
                            <p:childTnLst>
                              <p:par>
                                <p:cTn id="35" presetID="49" presetClass="entr" presetSubtype="0" decel="10000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360"/>
                                          </p:val>
                                        </p:tav>
                                        <p:tav tm="100000">
                                          <p:val>
                                            <p:fltVal val="0"/>
                                          </p:val>
                                        </p:tav>
                                      </p:tavLst>
                                    </p:anim>
                                    <p:animEffect transition="in" filter="fade">
                                      <p:cBhvr>
                                        <p:cTn id="40" dur="500"/>
                                        <p:tgtEl>
                                          <p:spTgt spid="11"/>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12">
                                            <p:txEl>
                                              <p:pRg st="0" end="0"/>
                                            </p:txEl>
                                          </p:spTgt>
                                        </p:tgtEl>
                                        <p:attrNameLst>
                                          <p:attrName>style.visibility</p:attrName>
                                        </p:attrNameLst>
                                      </p:cBhvr>
                                      <p:to>
                                        <p:strVal val="visible"/>
                                      </p:to>
                                    </p:set>
                                    <p:animEffect transition="in" filter="wipe(left)">
                                      <p:cBhvr>
                                        <p:cTn id="4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build="p">
        <p:tmplLst>
          <p:tmpl lvl="1">
            <p:tnLst>
              <p:par>
                <p:cTn presetID="22" presetClass="entr" presetSubtype="8"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vertical)">
                                      <p:cBhvr>
                                        <p:cTn id="7" dur="750"/>
                                        <p:tgtEl>
                                          <p:spTgt spid="15"/>
                                        </p:tgtEl>
                                      </p:cBhvr>
                                    </p:animEffect>
                                  </p:childTnLst>
                                </p:cTn>
                              </p:par>
                              <p:par>
                                <p:cTn id="8" presetID="2" presetClass="entr" presetSubtype="8" decel="100000" fill="hold" grpId="1"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750" fill="hold"/>
                                        <p:tgtEl>
                                          <p:spTgt spid="15"/>
                                        </p:tgtEl>
                                        <p:attrNameLst>
                                          <p:attrName>ppt_x</p:attrName>
                                        </p:attrNameLst>
                                      </p:cBhvr>
                                      <p:tavLst>
                                        <p:tav tm="0">
                                          <p:val>
                                            <p:strVal val="0-#ppt_w/2"/>
                                          </p:val>
                                        </p:tav>
                                        <p:tav tm="100000">
                                          <p:val>
                                            <p:strVal val="#ppt_x"/>
                                          </p:val>
                                        </p:tav>
                                      </p:tavLst>
                                    </p:anim>
                                    <p:anim calcmode="lin" valueType="num">
                                      <p:cBhvr additive="base">
                                        <p:cTn id="11" dur="75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15" grpId="0" animBg="1"/>
      <p:bldP spid="15" grpId="1"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2" decel="100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10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wipe(right)">
                                      <p:cBhvr>
                                        <p:cTn id="19" dur="500"/>
                                        <p:tgtEl>
                                          <p:spTgt spid="12">
                                            <p:txEl>
                                              <p:pRg st="0" end="0"/>
                                            </p:txEl>
                                          </p:spTgt>
                                        </p:tgtEl>
                                      </p:cBhvr>
                                    </p:animEffect>
                                  </p:childTnLst>
                                </p:cTn>
                              </p:par>
                            </p:childTnLst>
                          </p:cTn>
                        </p:par>
                        <p:par>
                          <p:cTn id="20" fill="hold">
                            <p:stCondLst>
                              <p:cond delay="1600"/>
                            </p:stCondLst>
                            <p:childTnLst>
                              <p:par>
                                <p:cTn id="21" presetID="2" presetClass="entr" presetSubtype="2" decel="10000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2" presetClass="entr" presetSubtype="2" fill="hold" grpId="0" nodeType="withEffect">
                                  <p:stCondLst>
                                    <p:cond delay="1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wipe(right)">
                                      <p:cBhvr>
                                        <p:cTn id="27" dur="500"/>
                                        <p:tgtEl>
                                          <p:spTgt spid="13">
                                            <p:txEl>
                                              <p:pRg st="0" end="0"/>
                                            </p:txEl>
                                          </p:spTgt>
                                        </p:tgtEl>
                                      </p:cBhvr>
                                    </p:animEffect>
                                  </p:childTnLst>
                                </p:cTn>
                              </p:par>
                            </p:childTnLst>
                          </p:cTn>
                        </p:par>
                        <p:par>
                          <p:cTn id="28" fill="hold">
                            <p:stCondLst>
                              <p:cond delay="2200"/>
                            </p:stCondLst>
                            <p:childTnLst>
                              <p:par>
                                <p:cTn id="29" presetID="2" presetClass="entr" presetSubtype="2" decel="10000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2" presetClass="entr" presetSubtype="2" fill="hold" grpId="0" nodeType="withEffect">
                                  <p:stCondLst>
                                    <p:cond delay="10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wipe(right)">
                                      <p:cBhvr>
                                        <p:cTn id="35"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9" grpId="0" animBg="1"/>
      <p:bldP spid="10" grpId="0" animBg="1"/>
      <p:bldP spid="11" grpId="0" animBg="1"/>
      <p:bldP spid="12" grpId="0" build="p">
        <p:tmplLst>
          <p:tmpl lvl="1">
            <p:tnLst>
              <p:par>
                <p:cTn presetID="22" presetClass="entr" presetSubtype="2" fill="hold" nodeType="withEffect">
                  <p:stCondLst>
                    <p:cond delay="100"/>
                  </p:stCondLst>
                  <p:childTnLst>
                    <p:set>
                      <p:cBhvr>
                        <p:cTn dur="1" fill="hold">
                          <p:stCondLst>
                            <p:cond delay="0"/>
                          </p:stCondLst>
                        </p:cTn>
                        <p:tgtEl>
                          <p:spTgt spid="12"/>
                        </p:tgtEl>
                        <p:attrNameLst>
                          <p:attrName>style.visibility</p:attrName>
                        </p:attrNameLst>
                      </p:cBhvr>
                      <p:to>
                        <p:strVal val="visible"/>
                      </p:to>
                    </p:set>
                    <p:animEffect transition="in" filter="wipe(right)">
                      <p:cBhvr>
                        <p:cTn dur="500"/>
                        <p:tgtEl>
                          <p:spTgt spid="12"/>
                        </p:tgtEl>
                      </p:cBhvr>
                    </p:animEffect>
                  </p:childTnLst>
                </p:cTn>
              </p:par>
            </p:tnLst>
          </p:tmpl>
        </p:tmplLst>
      </p:bldP>
      <p:bldP spid="13" grpId="0" build="p">
        <p:tmplLst>
          <p:tmpl lvl="1">
            <p:tnLst>
              <p:par>
                <p:cTn presetID="22" presetClass="entr" presetSubtype="2" fill="hold" nodeType="withEffect">
                  <p:stCondLst>
                    <p:cond delay="10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build="p">
        <p:tmplLst>
          <p:tmpl lvl="1">
            <p:tnLst>
              <p:par>
                <p:cTn presetID="22" presetClass="entr" presetSubtype="2" fill="hold" nodeType="withEffect">
                  <p:stCondLst>
                    <p:cond delay="10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 calcmode="lin" valueType="num">
                                      <p:cBhvr>
                                        <p:cTn id="13" dur="500" fill="hold"/>
                                        <p:tgtEl>
                                          <p:spTgt spid="18"/>
                                        </p:tgtEl>
                                        <p:attrNameLst>
                                          <p:attrName>style.rotation</p:attrName>
                                        </p:attrNameLst>
                                      </p:cBhvr>
                                      <p:tavLst>
                                        <p:tav tm="0">
                                          <p:val>
                                            <p:fltVal val="360"/>
                                          </p:val>
                                        </p:tav>
                                        <p:tav tm="100000">
                                          <p:val>
                                            <p:fltVal val="0"/>
                                          </p:val>
                                        </p:tav>
                                      </p:tavLst>
                                    </p:anim>
                                    <p:animEffect transition="in" filter="fade">
                                      <p:cBhvr>
                                        <p:cTn id="14" dur="500"/>
                                        <p:tgtEl>
                                          <p:spTgt spid="18"/>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 calcmode="lin" valueType="num">
                                      <p:cBhvr>
                                        <p:cTn id="19" dur="500" fill="hold"/>
                                        <p:tgtEl>
                                          <p:spTgt spid="19"/>
                                        </p:tgtEl>
                                        <p:attrNameLst>
                                          <p:attrName>style.rotation</p:attrName>
                                        </p:attrNameLst>
                                      </p:cBhvr>
                                      <p:tavLst>
                                        <p:tav tm="0">
                                          <p:val>
                                            <p:fltVal val="360"/>
                                          </p:val>
                                        </p:tav>
                                        <p:tav tm="100000">
                                          <p:val>
                                            <p:fltVal val="0"/>
                                          </p:val>
                                        </p:tav>
                                      </p:tavLst>
                                    </p:anim>
                                    <p:animEffect transition="in" filter="fade">
                                      <p:cBhvr>
                                        <p:cTn id="20" dur="500"/>
                                        <p:tgtEl>
                                          <p:spTgt spid="1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 calcmode="lin" valueType="num">
                                      <p:cBhvr>
                                        <p:cTn id="30" dur="500" fill="hold"/>
                                        <p:tgtEl>
                                          <p:spTgt spid="27"/>
                                        </p:tgtEl>
                                        <p:attrNameLst>
                                          <p:attrName>style.rotation</p:attrName>
                                        </p:attrNameLst>
                                      </p:cBhvr>
                                      <p:tavLst>
                                        <p:tav tm="0">
                                          <p:val>
                                            <p:fltVal val="360"/>
                                          </p:val>
                                        </p:tav>
                                        <p:tav tm="100000">
                                          <p:val>
                                            <p:fltVal val="0"/>
                                          </p:val>
                                        </p:tav>
                                      </p:tavLst>
                                    </p:anim>
                                    <p:animEffect transition="in" filter="fade">
                                      <p:cBhvr>
                                        <p:cTn id="31" dur="500"/>
                                        <p:tgtEl>
                                          <p:spTgt spid="27"/>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 calcmode="lin" valueType="num">
                                      <p:cBhvr>
                                        <p:cTn id="36" dur="500" fill="hold"/>
                                        <p:tgtEl>
                                          <p:spTgt spid="28"/>
                                        </p:tgtEl>
                                        <p:attrNameLst>
                                          <p:attrName>style.rotation</p:attrName>
                                        </p:attrNameLst>
                                      </p:cBhvr>
                                      <p:tavLst>
                                        <p:tav tm="0">
                                          <p:val>
                                            <p:fltVal val="360"/>
                                          </p:val>
                                        </p:tav>
                                        <p:tav tm="100000">
                                          <p:val>
                                            <p:fltVal val="0"/>
                                          </p:val>
                                        </p:tav>
                                      </p:tavLst>
                                    </p:anim>
                                    <p:animEffect transition="in" filter="fade">
                                      <p:cBhvr>
                                        <p:cTn id="37" dur="500"/>
                                        <p:tgtEl>
                                          <p:spTgt spid="28"/>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 calcmode="lin" valueType="num">
                                      <p:cBhvr>
                                        <p:cTn id="47" dur="500" fill="hold"/>
                                        <p:tgtEl>
                                          <p:spTgt spid="30"/>
                                        </p:tgtEl>
                                        <p:attrNameLst>
                                          <p:attrName>style.rotation</p:attrName>
                                        </p:attrNameLst>
                                      </p:cBhvr>
                                      <p:tavLst>
                                        <p:tav tm="0">
                                          <p:val>
                                            <p:fltVal val="360"/>
                                          </p:val>
                                        </p:tav>
                                        <p:tav tm="100000">
                                          <p:val>
                                            <p:fltVal val="0"/>
                                          </p:val>
                                        </p:tav>
                                      </p:tavLst>
                                    </p:anim>
                                    <p:animEffect transition="in" filter="fade">
                                      <p:cBhvr>
                                        <p:cTn id="48" dur="500"/>
                                        <p:tgtEl>
                                          <p:spTgt spid="30"/>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 calcmode="lin" valueType="num">
                                      <p:cBhvr>
                                        <p:cTn id="53" dur="500" fill="hold"/>
                                        <p:tgtEl>
                                          <p:spTgt spid="31"/>
                                        </p:tgtEl>
                                        <p:attrNameLst>
                                          <p:attrName>style.rotation</p:attrName>
                                        </p:attrNameLst>
                                      </p:cBhvr>
                                      <p:tavLst>
                                        <p:tav tm="0">
                                          <p:val>
                                            <p:fltVal val="360"/>
                                          </p:val>
                                        </p:tav>
                                        <p:tav tm="100000">
                                          <p:val>
                                            <p:fltVal val="0"/>
                                          </p:val>
                                        </p:tav>
                                      </p:tavLst>
                                    </p:anim>
                                    <p:animEffect transition="in" filter="fade">
                                      <p:cBhvr>
                                        <p:cTn id="54" dur="500"/>
                                        <p:tgtEl>
                                          <p:spTgt spid="31"/>
                                        </p:tgtEl>
                                      </p:cBhvr>
                                    </p:animEffect>
                                  </p:childTnLst>
                                </p:cTn>
                              </p:par>
                            </p:childTnLst>
                          </p:cTn>
                        </p:par>
                        <p:par>
                          <p:cTn id="55" fill="hold">
                            <p:stCondLst>
                              <p:cond delay="3000"/>
                            </p:stCondLst>
                            <p:childTnLst>
                              <p:par>
                                <p:cTn id="56" presetID="2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childTnLst>
                          </p:cTn>
                        </p:par>
                        <p:par>
                          <p:cTn id="59" fill="hold">
                            <p:stCondLst>
                              <p:cond delay="3500"/>
                            </p:stCondLst>
                            <p:childTnLst>
                              <p:par>
                                <p:cTn id="60" presetID="2" presetClass="entr" presetSubtype="1" decel="100000" fill="hold" grpId="0" nodeType="afterEffect">
                                  <p:stCondLst>
                                    <p:cond delay="250"/>
                                  </p:stCondLst>
                                  <p:iterate type="wd">
                                    <p:tmPct val="10000"/>
                                  </p:iterate>
                                  <p:childTnLst>
                                    <p:set>
                                      <p:cBhvr>
                                        <p:cTn id="61" dur="1" fill="hold">
                                          <p:stCondLst>
                                            <p:cond delay="0"/>
                                          </p:stCondLst>
                                        </p:cTn>
                                        <p:tgtEl>
                                          <p:spTgt spid="34">
                                            <p:txEl>
                                              <p:pRg st="0" end="0"/>
                                            </p:txEl>
                                          </p:spTgt>
                                        </p:tgtEl>
                                        <p:attrNameLst>
                                          <p:attrName>style.visibility</p:attrName>
                                        </p:attrNameLst>
                                      </p:cBhvr>
                                      <p:to>
                                        <p:strVal val="visible"/>
                                      </p:to>
                                    </p:set>
                                    <p:anim calcmode="lin" valueType="num">
                                      <p:cBhvr additive="base">
                                        <p:cTn id="6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4">
                                            <p:txEl>
                                              <p:pRg st="0" end="0"/>
                                            </p:txEl>
                                          </p:spTgt>
                                        </p:tgtEl>
                                        <p:attrNameLst>
                                          <p:attrName>ppt_y</p:attrName>
                                        </p:attrNameLst>
                                      </p:cBhvr>
                                      <p:tavLst>
                                        <p:tav tm="0">
                                          <p:val>
                                            <p:strVal val="0-#ppt_h/2"/>
                                          </p:val>
                                        </p:tav>
                                        <p:tav tm="100000">
                                          <p:val>
                                            <p:strVal val="#ppt_y"/>
                                          </p:val>
                                        </p:tav>
                                      </p:tavLst>
                                    </p:anim>
                                  </p:childTnLst>
                                </p:cTn>
                              </p:par>
                              <p:par>
                                <p:cTn id="64" presetID="2" presetClass="entr" presetSubtype="8" decel="100000" fill="hold" grpId="0" nodeType="withEffect">
                                  <p:stCondLst>
                                    <p:cond delay="250"/>
                                  </p:stCondLst>
                                  <p:childTnLst>
                                    <p:set>
                                      <p:cBhvr>
                                        <p:cTn id="65" dur="1" fill="hold">
                                          <p:stCondLst>
                                            <p:cond delay="0"/>
                                          </p:stCondLst>
                                        </p:cTn>
                                        <p:tgtEl>
                                          <p:spTgt spid="36">
                                            <p:txEl>
                                              <p:pRg st="0" end="0"/>
                                            </p:txEl>
                                          </p:spTgt>
                                        </p:tgtEl>
                                        <p:attrNameLst>
                                          <p:attrName>style.visibility</p:attrName>
                                        </p:attrNameLst>
                                      </p:cBhvr>
                                      <p:to>
                                        <p:strVal val="visible"/>
                                      </p:to>
                                    </p:set>
                                    <p:anim calcmode="lin" valueType="num">
                                      <p:cBhvr additive="base">
                                        <p:cTn id="66" dur="75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36">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25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ppt_x"/>
                                          </p:val>
                                        </p:tav>
                                        <p:tav tm="100000">
                                          <p:val>
                                            <p:strVal val="#ppt_x"/>
                                          </p:val>
                                        </p:tav>
                                      </p:tavLst>
                                    </p:anim>
                                    <p:anim calcmode="lin" valueType="num">
                                      <p:cBhvr additive="base">
                                        <p:cTn id="71" dur="500" fill="hold"/>
                                        <p:tgtEl>
                                          <p:spTgt spid="35"/>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2" presetClass="entr" presetSubtype="8" fill="hold" grpId="0" nodeType="afterEffect">
                                  <p:stCondLst>
                                    <p:cond delay="25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5250"/>
                            </p:stCondLst>
                            <p:childTnLst>
                              <p:par>
                                <p:cTn id="77" presetID="2" presetClass="entr" presetSubtype="8" decel="100000" fill="hold" grpId="0" nodeType="afterEffect">
                                  <p:stCondLst>
                                    <p:cond delay="250"/>
                                  </p:stCondLst>
                                  <p:childTnLst>
                                    <p:set>
                                      <p:cBhvr>
                                        <p:cTn id="78" dur="1" fill="hold">
                                          <p:stCondLst>
                                            <p:cond delay="0"/>
                                          </p:stCondLst>
                                        </p:cTn>
                                        <p:tgtEl>
                                          <p:spTgt spid="66">
                                            <p:txEl>
                                              <p:pRg st="0" end="0"/>
                                            </p:txEl>
                                          </p:spTgt>
                                        </p:tgtEl>
                                        <p:attrNameLst>
                                          <p:attrName>style.visibility</p:attrName>
                                        </p:attrNameLst>
                                      </p:cBhvr>
                                      <p:to>
                                        <p:strVal val="visible"/>
                                      </p:to>
                                    </p:set>
                                    <p:anim calcmode="lin" valueType="num">
                                      <p:cBhvr additive="base">
                                        <p:cTn id="79" dur="500" fill="hold"/>
                                        <p:tgtEl>
                                          <p:spTgt spid="66">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par>
                          <p:cTn id="81" fill="hold">
                            <p:stCondLst>
                              <p:cond delay="6000"/>
                            </p:stCondLst>
                            <p:childTnLst>
                              <p:par>
                                <p:cTn id="82" presetID="22" presetClass="entr" presetSubtype="8" fill="hold" grpId="0" nodeType="after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left)">
                                      <p:cBhvr>
                                        <p:cTn id="84" dur="500"/>
                                        <p:tgtEl>
                                          <p:spTgt spid="67"/>
                                        </p:tgtEl>
                                      </p:cBhvr>
                                    </p:animEffect>
                                  </p:childTnLst>
                                </p:cTn>
                              </p:par>
                            </p:childTnLst>
                          </p:cTn>
                        </p:par>
                        <p:par>
                          <p:cTn id="85" fill="hold">
                            <p:stCondLst>
                              <p:cond delay="6500"/>
                            </p:stCondLst>
                            <p:childTnLst>
                              <p:par>
                                <p:cTn id="86" presetID="2" presetClass="entr" presetSubtype="8" decel="100000" fill="hold" grpId="0" nodeType="afterEffect">
                                  <p:stCondLst>
                                    <p:cond delay="250"/>
                                  </p:stCondLst>
                                  <p:childTnLst>
                                    <p:set>
                                      <p:cBhvr>
                                        <p:cTn id="87" dur="1" fill="hold">
                                          <p:stCondLst>
                                            <p:cond delay="0"/>
                                          </p:stCondLst>
                                        </p:cTn>
                                        <p:tgtEl>
                                          <p:spTgt spid="68">
                                            <p:txEl>
                                              <p:pRg st="0" end="0"/>
                                            </p:txEl>
                                          </p:spTgt>
                                        </p:tgtEl>
                                        <p:attrNameLst>
                                          <p:attrName>style.visibility</p:attrName>
                                        </p:attrNameLst>
                                      </p:cBhvr>
                                      <p:to>
                                        <p:strVal val="visible"/>
                                      </p:to>
                                    </p:set>
                                    <p:anim calcmode="lin" valueType="num">
                                      <p:cBhvr additive="base">
                                        <p:cTn id="88" dur="500" fill="hold"/>
                                        <p:tgtEl>
                                          <p:spTgt spid="68">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68">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22" presetClass="entr" presetSubtype="8"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left)">
                                      <p:cBhvr>
                                        <p:cTn id="93" dur="500"/>
                                        <p:tgtEl>
                                          <p:spTgt spid="69"/>
                                        </p:tgtEl>
                                      </p:cBhvr>
                                    </p:animEffect>
                                  </p:childTnLst>
                                </p:cTn>
                              </p:par>
                            </p:childTnLst>
                          </p:cTn>
                        </p:par>
                        <p:par>
                          <p:cTn id="94" fill="hold">
                            <p:stCondLst>
                              <p:cond delay="7750"/>
                            </p:stCondLst>
                            <p:childTnLst>
                              <p:par>
                                <p:cTn id="95" presetID="2" presetClass="entr" presetSubtype="1" decel="100000" fill="hold" grpId="0" nodeType="afterEffect">
                                  <p:stCondLst>
                                    <p:cond delay="25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750" fill="hold"/>
                                        <p:tgtEl>
                                          <p:spTgt spid="38"/>
                                        </p:tgtEl>
                                        <p:attrNameLst>
                                          <p:attrName>ppt_x</p:attrName>
                                        </p:attrNameLst>
                                      </p:cBhvr>
                                      <p:tavLst>
                                        <p:tav tm="0">
                                          <p:val>
                                            <p:strVal val="#ppt_x"/>
                                          </p:val>
                                        </p:tav>
                                        <p:tav tm="100000">
                                          <p:val>
                                            <p:strVal val="#ppt_x"/>
                                          </p:val>
                                        </p:tav>
                                      </p:tavLst>
                                    </p:anim>
                                    <p:anim calcmode="lin" valueType="num">
                                      <p:cBhvr additive="base">
                                        <p:cTn id="98" dur="750" fill="hold"/>
                                        <p:tgtEl>
                                          <p:spTgt spid="38"/>
                                        </p:tgtEl>
                                        <p:attrNameLst>
                                          <p:attrName>ppt_y</p:attrName>
                                        </p:attrNameLst>
                                      </p:cBhvr>
                                      <p:tavLst>
                                        <p:tav tm="0">
                                          <p:val>
                                            <p:strVal val="0-#ppt_h/2"/>
                                          </p:val>
                                        </p:tav>
                                        <p:tav tm="100000">
                                          <p:val>
                                            <p:strVal val="#ppt_y"/>
                                          </p:val>
                                        </p:tav>
                                      </p:tavLst>
                                    </p:anim>
                                  </p:childTnLst>
                                </p:cTn>
                              </p:par>
                            </p:childTnLst>
                          </p:cTn>
                        </p:par>
                        <p:par>
                          <p:cTn id="99" fill="hold">
                            <p:stCondLst>
                              <p:cond delay="8750"/>
                            </p:stCondLst>
                            <p:childTnLst>
                              <p:par>
                                <p:cTn id="100" presetID="2" presetClass="entr" presetSubtype="2" decel="100000" fill="hold" grpId="0" nodeType="afterEffect">
                                  <p:stCondLst>
                                    <p:cond delay="0"/>
                                  </p:stCondLst>
                                  <p:childTnLst>
                                    <p:set>
                                      <p:cBhvr>
                                        <p:cTn id="101" dur="1" fill="hold">
                                          <p:stCondLst>
                                            <p:cond delay="0"/>
                                          </p:stCondLst>
                                        </p:cTn>
                                        <p:tgtEl>
                                          <p:spTgt spid="53">
                                            <p:txEl>
                                              <p:pRg st="0" end="0"/>
                                            </p:txEl>
                                          </p:spTgt>
                                        </p:tgtEl>
                                        <p:attrNameLst>
                                          <p:attrName>style.visibility</p:attrName>
                                        </p:attrNameLst>
                                      </p:cBhvr>
                                      <p:to>
                                        <p:strVal val="visible"/>
                                      </p:to>
                                    </p:set>
                                    <p:anim calcmode="lin" valueType="num">
                                      <p:cBhvr additive="base">
                                        <p:cTn id="102"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103"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104" fill="hold">
                            <p:stCondLst>
                              <p:cond delay="9250"/>
                            </p:stCondLst>
                            <p:childTnLst>
                              <p:par>
                                <p:cTn id="105" presetID="22" presetClass="entr" presetSubtype="1" fill="hold"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wipe(up)">
                                      <p:cBhvr>
                                        <p:cTn id="107" dur="500"/>
                                        <p:tgtEl>
                                          <p:spTgt spid="37"/>
                                        </p:tgtEl>
                                      </p:cBhvr>
                                    </p:animEffect>
                                  </p:childTnLst>
                                </p:cTn>
                              </p:par>
                            </p:childTnLst>
                          </p:cTn>
                        </p:par>
                        <p:par>
                          <p:cTn id="108" fill="hold">
                            <p:stCondLst>
                              <p:cond delay="97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0250"/>
                            </p:stCondLst>
                            <p:childTnLst>
                              <p:par>
                                <p:cTn id="113" presetID="2" presetClass="entr" presetSubtype="2" decel="100000" fill="hold" grpId="0" nodeType="afterEffect">
                                  <p:stCondLst>
                                    <p:cond delay="0"/>
                                  </p:stCondLst>
                                  <p:childTnLst>
                                    <p:set>
                                      <p:cBhvr>
                                        <p:cTn id="114" dur="1" fill="hold">
                                          <p:stCondLst>
                                            <p:cond delay="0"/>
                                          </p:stCondLst>
                                        </p:cTn>
                                        <p:tgtEl>
                                          <p:spTgt spid="54">
                                            <p:txEl>
                                              <p:pRg st="0" end="0"/>
                                            </p:txEl>
                                          </p:spTgt>
                                        </p:tgtEl>
                                        <p:attrNameLst>
                                          <p:attrName>style.visibility</p:attrName>
                                        </p:attrNameLst>
                                      </p:cBhvr>
                                      <p:to>
                                        <p:strVal val="visible"/>
                                      </p:to>
                                    </p:set>
                                    <p:anim calcmode="lin" valueType="num">
                                      <p:cBhvr additive="base">
                                        <p:cTn id="115" dur="5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117" fill="hold">
                            <p:stCondLst>
                              <p:cond delay="10750"/>
                            </p:stCondLst>
                            <p:childTnLst>
                              <p:par>
                                <p:cTn id="118" presetID="22" presetClass="entr" presetSubtype="8" fill="hold" grpId="0" nodeType="after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wipe(left)">
                                      <p:cBhvr>
                                        <p:cTn id="120" dur="500"/>
                                        <p:tgtEl>
                                          <p:spTgt spid="56"/>
                                        </p:tgtEl>
                                      </p:cBhvr>
                                    </p:animEffect>
                                  </p:childTnLst>
                                </p:cTn>
                              </p:par>
                            </p:childTnLst>
                          </p:cTn>
                        </p:par>
                        <p:par>
                          <p:cTn id="121" fill="hold">
                            <p:stCondLst>
                              <p:cond delay="11250"/>
                            </p:stCondLst>
                            <p:childTnLst>
                              <p:par>
                                <p:cTn id="122" presetID="22" presetClass="entr" presetSubtype="1"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wipe(up)">
                                      <p:cBhvr>
                                        <p:cTn id="124" dur="500"/>
                                        <p:tgtEl>
                                          <p:spTgt spid="41"/>
                                        </p:tgtEl>
                                      </p:cBhvr>
                                    </p:animEffect>
                                  </p:childTnLst>
                                </p:cTn>
                              </p:par>
                            </p:childTnLst>
                          </p:cTn>
                        </p:par>
                        <p:par>
                          <p:cTn id="125" fill="hold">
                            <p:stCondLst>
                              <p:cond delay="11750"/>
                            </p:stCondLst>
                            <p:childTnLst>
                              <p:par>
                                <p:cTn id="126" presetID="10" presetClass="entr" presetSubtype="0" fill="hold" grpId="0" nodeType="afterEffect">
                                  <p:stCondLst>
                                    <p:cond delay="0"/>
                                  </p:stCondLst>
                                  <p:childTnLst>
                                    <p:set>
                                      <p:cBhvr>
                                        <p:cTn id="127" dur="1" fill="hold">
                                          <p:stCondLst>
                                            <p:cond delay="0"/>
                                          </p:stCondLst>
                                        </p:cTn>
                                        <p:tgtEl>
                                          <p:spTgt spid="44"/>
                                        </p:tgtEl>
                                        <p:attrNameLst>
                                          <p:attrName>style.visibility</p:attrName>
                                        </p:attrNameLst>
                                      </p:cBhvr>
                                      <p:to>
                                        <p:strVal val="visible"/>
                                      </p:to>
                                    </p:set>
                                    <p:animEffect transition="in" filter="fade">
                                      <p:cBhvr>
                                        <p:cTn id="128" dur="500"/>
                                        <p:tgtEl>
                                          <p:spTgt spid="44"/>
                                        </p:tgtEl>
                                      </p:cBhvr>
                                    </p:animEffect>
                                  </p:childTnLst>
                                </p:cTn>
                              </p:par>
                            </p:childTnLst>
                          </p:cTn>
                        </p:par>
                        <p:par>
                          <p:cTn id="129" fill="hold">
                            <p:stCondLst>
                              <p:cond delay="12250"/>
                            </p:stCondLst>
                            <p:childTnLst>
                              <p:par>
                                <p:cTn id="130" presetID="2" presetClass="entr" presetSubtype="2" decel="100000" fill="hold" grpId="0" nodeType="afterEffect">
                                  <p:stCondLst>
                                    <p:cond delay="0"/>
                                  </p:stCondLst>
                                  <p:childTnLst>
                                    <p:set>
                                      <p:cBhvr>
                                        <p:cTn id="131" dur="1" fill="hold">
                                          <p:stCondLst>
                                            <p:cond delay="0"/>
                                          </p:stCondLst>
                                        </p:cTn>
                                        <p:tgtEl>
                                          <p:spTgt spid="60">
                                            <p:txEl>
                                              <p:pRg st="0" end="0"/>
                                            </p:txEl>
                                          </p:spTgt>
                                        </p:tgtEl>
                                        <p:attrNameLst>
                                          <p:attrName>style.visibility</p:attrName>
                                        </p:attrNameLst>
                                      </p:cBhvr>
                                      <p:to>
                                        <p:strVal val="visible"/>
                                      </p:to>
                                    </p:set>
                                    <p:anim calcmode="lin" valueType="num">
                                      <p:cBhvr additive="base">
                                        <p:cTn id="13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33" dur="5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par>
                          <p:cTn id="134" fill="hold">
                            <p:stCondLst>
                              <p:cond delay="12750"/>
                            </p:stCondLst>
                            <p:childTnLst>
                              <p:par>
                                <p:cTn id="135" presetID="22" presetClass="entr" presetSubtype="8" fill="hold" grpId="0" nodeType="afterEffect">
                                  <p:stCondLst>
                                    <p:cond delay="0"/>
                                  </p:stCondLst>
                                  <p:childTnLst>
                                    <p:set>
                                      <p:cBhvr>
                                        <p:cTn id="136" dur="1" fill="hold">
                                          <p:stCondLst>
                                            <p:cond delay="0"/>
                                          </p:stCondLst>
                                        </p:cTn>
                                        <p:tgtEl>
                                          <p:spTgt spid="61"/>
                                        </p:tgtEl>
                                        <p:attrNameLst>
                                          <p:attrName>style.visibility</p:attrName>
                                        </p:attrNameLst>
                                      </p:cBhvr>
                                      <p:to>
                                        <p:strVal val="visible"/>
                                      </p:to>
                                    </p:set>
                                    <p:animEffect transition="in" filter="wipe(left)">
                                      <p:cBhvr>
                                        <p:cTn id="137" dur="500"/>
                                        <p:tgtEl>
                                          <p:spTgt spid="61"/>
                                        </p:tgtEl>
                                      </p:cBhvr>
                                    </p:animEffect>
                                  </p:childTnLst>
                                </p:cTn>
                              </p:par>
                            </p:childTnLst>
                          </p:cTn>
                        </p:par>
                        <p:par>
                          <p:cTn id="138" fill="hold">
                            <p:stCondLst>
                              <p:cond delay="13250"/>
                            </p:stCondLst>
                            <p:childTnLst>
                              <p:par>
                                <p:cTn id="139" presetID="22" presetClass="entr" presetSubtype="1" fill="hold" nodeType="after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wipe(up)">
                                      <p:cBhvr>
                                        <p:cTn id="141" dur="500"/>
                                        <p:tgtEl>
                                          <p:spTgt spid="45"/>
                                        </p:tgtEl>
                                      </p:cBhvr>
                                    </p:animEffect>
                                  </p:childTnLst>
                                </p:cTn>
                              </p:par>
                            </p:childTnLst>
                          </p:cTn>
                        </p:par>
                        <p:par>
                          <p:cTn id="142" fill="hold">
                            <p:stCondLst>
                              <p:cond delay="13750"/>
                            </p:stCondLst>
                            <p:childTnLst>
                              <p:par>
                                <p:cTn id="143" presetID="10" presetClass="entr" presetSubtype="0" fill="hold" grpId="0" nodeType="afterEffect">
                                  <p:stCondLst>
                                    <p:cond delay="0"/>
                                  </p:stCondLst>
                                  <p:childTnLst>
                                    <p:set>
                                      <p:cBhvr>
                                        <p:cTn id="144" dur="1" fill="hold">
                                          <p:stCondLst>
                                            <p:cond delay="0"/>
                                          </p:stCondLst>
                                        </p:cTn>
                                        <p:tgtEl>
                                          <p:spTgt spid="46"/>
                                        </p:tgtEl>
                                        <p:attrNameLst>
                                          <p:attrName>style.visibility</p:attrName>
                                        </p:attrNameLst>
                                      </p:cBhvr>
                                      <p:to>
                                        <p:strVal val="visible"/>
                                      </p:to>
                                    </p:set>
                                    <p:animEffect transition="in" filter="fade">
                                      <p:cBhvr>
                                        <p:cTn id="145" dur="500"/>
                                        <p:tgtEl>
                                          <p:spTgt spid="46"/>
                                        </p:tgtEl>
                                      </p:cBhvr>
                                    </p:animEffect>
                                  </p:childTnLst>
                                </p:cTn>
                              </p:par>
                            </p:childTnLst>
                          </p:cTn>
                        </p:par>
                        <p:par>
                          <p:cTn id="146" fill="hold">
                            <p:stCondLst>
                              <p:cond delay="14250"/>
                            </p:stCondLst>
                            <p:childTnLst>
                              <p:par>
                                <p:cTn id="147" presetID="2" presetClass="entr" presetSubtype="2" decel="100000" fill="hold" grpId="0" nodeType="afterEffect">
                                  <p:stCondLst>
                                    <p:cond delay="0"/>
                                  </p:stCondLst>
                                  <p:childTnLst>
                                    <p:set>
                                      <p:cBhvr>
                                        <p:cTn id="148" dur="1" fill="hold">
                                          <p:stCondLst>
                                            <p:cond delay="0"/>
                                          </p:stCondLst>
                                        </p:cTn>
                                        <p:tgtEl>
                                          <p:spTgt spid="62">
                                            <p:txEl>
                                              <p:pRg st="0" end="0"/>
                                            </p:txEl>
                                          </p:spTgt>
                                        </p:tgtEl>
                                        <p:attrNameLst>
                                          <p:attrName>style.visibility</p:attrName>
                                        </p:attrNameLst>
                                      </p:cBhvr>
                                      <p:to>
                                        <p:strVal val="visible"/>
                                      </p:to>
                                    </p:set>
                                    <p:anim calcmode="lin" valueType="num">
                                      <p:cBhvr additive="base">
                                        <p:cTn id="149"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50" dur="5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14750"/>
                            </p:stCondLst>
                            <p:childTnLst>
                              <p:par>
                                <p:cTn id="152" presetID="22" presetClass="entr" presetSubtype="8" fill="hold" grpId="0" nodeType="after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wipe(left)">
                                      <p:cBhvr>
                                        <p:cTn id="154" dur="500"/>
                                        <p:tgtEl>
                                          <p:spTgt spid="63"/>
                                        </p:tgtEl>
                                      </p:cBhvr>
                                    </p:animEffect>
                                  </p:childTnLst>
                                </p:cTn>
                              </p:par>
                            </p:childTnLst>
                          </p:cTn>
                        </p:par>
                        <p:par>
                          <p:cTn id="155" fill="hold">
                            <p:stCondLst>
                              <p:cond delay="15250"/>
                            </p:stCondLst>
                            <p:childTnLst>
                              <p:par>
                                <p:cTn id="156" presetID="22" presetClass="entr" presetSubtype="1" fill="hold" nodeType="afterEffect">
                                  <p:stCondLst>
                                    <p:cond delay="0"/>
                                  </p:stCondLst>
                                  <p:childTnLst>
                                    <p:set>
                                      <p:cBhvr>
                                        <p:cTn id="157" dur="1" fill="hold">
                                          <p:stCondLst>
                                            <p:cond delay="0"/>
                                          </p:stCondLst>
                                        </p:cTn>
                                        <p:tgtEl>
                                          <p:spTgt spid="47"/>
                                        </p:tgtEl>
                                        <p:attrNameLst>
                                          <p:attrName>style.visibility</p:attrName>
                                        </p:attrNameLst>
                                      </p:cBhvr>
                                      <p:to>
                                        <p:strVal val="visible"/>
                                      </p:to>
                                    </p:set>
                                    <p:animEffect transition="in" filter="wipe(up)">
                                      <p:cBhvr>
                                        <p:cTn id="158" dur="500"/>
                                        <p:tgtEl>
                                          <p:spTgt spid="47"/>
                                        </p:tgtEl>
                                      </p:cBhvr>
                                    </p:animEffect>
                                  </p:childTnLst>
                                </p:cTn>
                              </p:par>
                            </p:childTnLst>
                          </p:cTn>
                        </p:par>
                        <p:par>
                          <p:cTn id="159" fill="hold">
                            <p:stCondLst>
                              <p:cond delay="15750"/>
                            </p:stCondLst>
                            <p:childTnLst>
                              <p:par>
                                <p:cTn id="160" presetID="10" presetClass="entr" presetSubtype="0" fill="hold" grpId="0" nodeType="afterEffect">
                                  <p:stCondLst>
                                    <p:cond delay="0"/>
                                  </p:stCondLst>
                                  <p:childTnLst>
                                    <p:set>
                                      <p:cBhvr>
                                        <p:cTn id="161" dur="1" fill="hold">
                                          <p:stCondLst>
                                            <p:cond delay="0"/>
                                          </p:stCondLst>
                                        </p:cTn>
                                        <p:tgtEl>
                                          <p:spTgt spid="48"/>
                                        </p:tgtEl>
                                        <p:attrNameLst>
                                          <p:attrName>style.visibility</p:attrName>
                                        </p:attrNameLst>
                                      </p:cBhvr>
                                      <p:to>
                                        <p:strVal val="visible"/>
                                      </p:to>
                                    </p:set>
                                    <p:animEffect transition="in" filter="fade">
                                      <p:cBhvr>
                                        <p:cTn id="162" dur="500"/>
                                        <p:tgtEl>
                                          <p:spTgt spid="48"/>
                                        </p:tgtEl>
                                      </p:cBhvr>
                                    </p:animEffect>
                                  </p:childTnLst>
                                </p:cTn>
                              </p:par>
                            </p:childTnLst>
                          </p:cTn>
                        </p:par>
                        <p:par>
                          <p:cTn id="163" fill="hold">
                            <p:stCondLst>
                              <p:cond delay="16250"/>
                            </p:stCondLst>
                            <p:childTnLst>
                              <p:par>
                                <p:cTn id="164" presetID="2" presetClass="entr" presetSubtype="2" decel="100000" fill="hold" grpId="0" nodeType="afterEffect">
                                  <p:stCondLst>
                                    <p:cond delay="0"/>
                                  </p:stCondLst>
                                  <p:childTnLst>
                                    <p:set>
                                      <p:cBhvr>
                                        <p:cTn id="165" dur="1" fill="hold">
                                          <p:stCondLst>
                                            <p:cond delay="0"/>
                                          </p:stCondLst>
                                        </p:cTn>
                                        <p:tgtEl>
                                          <p:spTgt spid="64">
                                            <p:txEl>
                                              <p:pRg st="0" end="0"/>
                                            </p:txEl>
                                          </p:spTgt>
                                        </p:tgtEl>
                                        <p:attrNameLst>
                                          <p:attrName>style.visibility</p:attrName>
                                        </p:attrNameLst>
                                      </p:cBhvr>
                                      <p:to>
                                        <p:strVal val="visible"/>
                                      </p:to>
                                    </p:set>
                                    <p:anim calcmode="lin" valueType="num">
                                      <p:cBhvr additive="base">
                                        <p:cTn id="166" dur="5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67" dur="500" fill="hold"/>
                                        <p:tgtEl>
                                          <p:spTgt spid="64">
                                            <p:txEl>
                                              <p:pRg st="0" end="0"/>
                                            </p:txEl>
                                          </p:spTgt>
                                        </p:tgtEl>
                                        <p:attrNameLst>
                                          <p:attrName>ppt_y</p:attrName>
                                        </p:attrNameLst>
                                      </p:cBhvr>
                                      <p:tavLst>
                                        <p:tav tm="0">
                                          <p:val>
                                            <p:strVal val="#ppt_y"/>
                                          </p:val>
                                        </p:tav>
                                        <p:tav tm="100000">
                                          <p:val>
                                            <p:strVal val="#ppt_y"/>
                                          </p:val>
                                        </p:tav>
                                      </p:tavLst>
                                    </p:anim>
                                  </p:childTnLst>
                                </p:cTn>
                              </p:par>
                            </p:childTnLst>
                          </p:cTn>
                        </p:par>
                        <p:par>
                          <p:cTn id="168" fill="hold">
                            <p:stCondLst>
                              <p:cond delay="16750"/>
                            </p:stCondLst>
                            <p:childTnLst>
                              <p:par>
                                <p:cTn id="169" presetID="22" presetClass="entr" presetSubtype="8" fill="hold" grpId="0" nodeType="afterEffect">
                                  <p:stCondLst>
                                    <p:cond delay="0"/>
                                  </p:stCondLst>
                                  <p:childTnLst>
                                    <p:set>
                                      <p:cBhvr>
                                        <p:cTn id="170" dur="1" fill="hold">
                                          <p:stCondLst>
                                            <p:cond delay="0"/>
                                          </p:stCondLst>
                                        </p:cTn>
                                        <p:tgtEl>
                                          <p:spTgt spid="65"/>
                                        </p:tgtEl>
                                        <p:attrNameLst>
                                          <p:attrName>style.visibility</p:attrName>
                                        </p:attrNameLst>
                                      </p:cBhvr>
                                      <p:to>
                                        <p:strVal val="visible"/>
                                      </p:to>
                                    </p:set>
                                    <p:animEffect transition="in" filter="wipe(left)">
                                      <p:cBhvr>
                                        <p:cTn id="17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19"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after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1" decel="100000" fill="hold" nodeType="afterEffect">
                  <p:stCondLst>
                    <p:cond delay="25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5" grpId="0" animBg="1"/>
      <p:bldP spid="36" grpId="0" build="p">
        <p:tmplLst>
          <p:tmpl lvl="1">
            <p:tnLst>
              <p:par>
                <p:cTn presetID="2" presetClass="entr" presetSubtype="8"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750" fill="hold"/>
                        <p:tgtEl>
                          <p:spTgt spid="36"/>
                        </p:tgtEl>
                        <p:attrNameLst>
                          <p:attrName>ppt_x</p:attrName>
                        </p:attrNameLst>
                      </p:cBhvr>
                      <p:tavLst>
                        <p:tav tm="0">
                          <p:val>
                            <p:strVal val="0-#ppt_w/2"/>
                          </p:val>
                        </p:tav>
                        <p:tav tm="100000">
                          <p:val>
                            <p:strVal val="#ppt_x"/>
                          </p:val>
                        </p:tav>
                      </p:tavLst>
                    </p:anim>
                    <p:anim calcmode="lin" valueType="num">
                      <p:cBhvr additive="base">
                        <p:cTn dur="750" fill="hold"/>
                        <p:tgtEl>
                          <p:spTgt spid="36"/>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4" grpId="0" animBg="1"/>
      <p:bldP spid="46" grpId="0" animBg="1"/>
      <p:bldP spid="48" grpId="0" animBg="1"/>
      <p:bldP spid="53" grpId="0" build="p">
        <p:tmplLst>
          <p:tmpl lvl="1">
            <p:tnLst>
              <p:par>
                <p:cTn presetID="2" presetClass="entr" presetSubtype="2" decel="10000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60" grpId="0" build="p">
        <p:tmplLst>
          <p:tmpl lvl="1">
            <p:tnLst>
              <p:par>
                <p:cTn presetID="2" presetClass="entr" presetSubtype="2"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p:tmplLst>
          <p:tmpl>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build="p">
        <p:tmplLst>
          <p:tmpl lvl="1">
            <p:tnLst>
              <p:par>
                <p:cTn presetID="2" presetClass="entr" presetSubtype="2" decel="10000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1+#ppt_w/2"/>
                          </p:val>
                        </p:tav>
                        <p:tav tm="100000">
                          <p:val>
                            <p:strVal val="#ppt_x"/>
                          </p:val>
                        </p:tav>
                      </p:tavLst>
                    </p:anim>
                    <p:anim calcmode="lin" valueType="num">
                      <p:cBhvr additive="base">
                        <p:cTn dur="500" fill="hold"/>
                        <p:tgtEl>
                          <p:spTgt spid="64"/>
                        </p:tgtEl>
                        <p:attrNameLst>
                          <p:attrName>ppt_y</p:attrName>
                        </p:attrNameLst>
                      </p:cBhvr>
                      <p:tavLst>
                        <p:tav tm="0">
                          <p:val>
                            <p:strVal val="#ppt_y"/>
                          </p:val>
                        </p:tav>
                        <p:tav tm="100000">
                          <p:val>
                            <p:strVal val="#ppt_y"/>
                          </p:val>
                        </p:tav>
                      </p:tavLst>
                    </p:anim>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500"/>
                        <p:tgtEl>
                          <p:spTgt spid="65"/>
                        </p:tgtEl>
                      </p:cBhvr>
                    </p:animEffect>
                  </p:childTnLst>
                </p:cTn>
              </p:par>
            </p:tnLst>
          </p:tmpl>
        </p:tmplLst>
      </p:bldP>
      <p:bldP spid="66" grpId="0" build="p">
        <p:tmplLst>
          <p:tmpl lvl="1">
            <p:tnLst>
              <p:par>
                <p:cTn presetID="2" presetClass="entr" presetSubtype="8" decel="100000" fill="hold" nodeType="after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0-#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P spid="67" grpId="0">
        <p:tmplLst>
          <p:tmpl>
            <p:tnLst>
              <p:par>
                <p:cTn presetID="22" presetClass="entr" presetSubtype="8"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left)">
                      <p:cBhvr>
                        <p:cTn dur="500"/>
                        <p:tgtEl>
                          <p:spTgt spid="67"/>
                        </p:tgtEl>
                      </p:cBhvr>
                    </p:animEffect>
                  </p:childTnLst>
                </p:cTn>
              </p:par>
            </p:tnLst>
          </p:tmpl>
        </p:tmplLst>
      </p:bldP>
      <p:bldP spid="68" grpId="0" build="p">
        <p:tmplLst>
          <p:tmpl lvl="1">
            <p:tnLst>
              <p:par>
                <p:cTn presetID="2" presetClass="entr" presetSubtype="8" decel="100000" fill="hold" nodeType="afterEffect">
                  <p:stCondLst>
                    <p:cond delay="250"/>
                  </p:stCondLst>
                  <p:childTnLst>
                    <p:set>
                      <p:cBhvr>
                        <p:cTn dur="1" fill="hold">
                          <p:stCondLst>
                            <p:cond delay="0"/>
                          </p:stCondLst>
                        </p:cTn>
                        <p:tgtEl>
                          <p:spTgt spid="68"/>
                        </p:tgtEl>
                        <p:attrNameLst>
                          <p:attrName>style.visibility</p:attrName>
                        </p:attrNameLst>
                      </p:cBhvr>
                      <p:to>
                        <p:strVal val="visible"/>
                      </p:to>
                    </p:set>
                    <p:anim calcmode="lin" valueType="num">
                      <p:cBhvr additive="base">
                        <p:cTn dur="500" fill="hold"/>
                        <p:tgtEl>
                          <p:spTgt spid="68"/>
                        </p:tgtEl>
                        <p:attrNameLst>
                          <p:attrName>ppt_x</p:attrName>
                        </p:attrNameLst>
                      </p:cBhvr>
                      <p:tavLst>
                        <p:tav tm="0">
                          <p:val>
                            <p:strVal val="0-#ppt_w/2"/>
                          </p:val>
                        </p:tav>
                        <p:tav tm="100000">
                          <p:val>
                            <p:strVal val="#ppt_x"/>
                          </p:val>
                        </p:tav>
                      </p:tavLst>
                    </p:anim>
                    <p:anim calcmode="lin" valueType="num">
                      <p:cBhvr additive="base">
                        <p:cTn dur="500" fill="hold"/>
                        <p:tgtEl>
                          <p:spTgt spid="68"/>
                        </p:tgtEl>
                        <p:attrNameLst>
                          <p:attrName>ppt_y</p:attrName>
                        </p:attrNameLst>
                      </p:cBhvr>
                      <p:tavLst>
                        <p:tav tm="0">
                          <p:val>
                            <p:strVal val="#ppt_y"/>
                          </p:val>
                        </p:tav>
                        <p:tav tm="100000">
                          <p:val>
                            <p:strVal val="#ppt_y"/>
                          </p:val>
                        </p:tav>
                      </p:tavLst>
                    </p:anim>
                  </p:childTnLst>
                </p:cTn>
              </p:par>
            </p:tnLst>
          </p:tmpl>
        </p:tmplLst>
      </p:bldP>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par>
                          <p:cTn id="55" fill="hold">
                            <p:stCondLst>
                              <p:cond delay="4800"/>
                            </p:stCondLst>
                            <p:childTnLst>
                              <p:par>
                                <p:cTn id="56" presetID="14" presetClass="entr" presetSubtype="10"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randombar(horizontal)">
                                      <p:cBhvr>
                                        <p:cTn id="58" dur="500"/>
                                        <p:tgtEl>
                                          <p:spTgt spid="68"/>
                                        </p:tgtEl>
                                      </p:cBhvr>
                                    </p:animEffect>
                                  </p:childTnLst>
                                </p:cTn>
                              </p:par>
                            </p:childTnLst>
                          </p:cTn>
                        </p:par>
                        <p:par>
                          <p:cTn id="59" fill="hold">
                            <p:stCondLst>
                              <p:cond delay="5300"/>
                            </p:stCondLst>
                            <p:childTnLst>
                              <p:par>
                                <p:cTn id="60" presetID="2" presetClass="entr" presetSubtype="4" decel="100000" fill="hold" grpId="0" nodeType="afterEffect">
                                  <p:stCondLst>
                                    <p:cond delay="0"/>
                                  </p:stCondLst>
                                  <p:childTnLst>
                                    <p:set>
                                      <p:cBhvr>
                                        <p:cTn id="61" dur="1" fill="hold">
                                          <p:stCondLst>
                                            <p:cond delay="0"/>
                                          </p:stCondLst>
                                        </p:cTn>
                                        <p:tgtEl>
                                          <p:spTgt spid="79">
                                            <p:txEl>
                                              <p:pRg st="0" end="0"/>
                                            </p:txEl>
                                          </p:spTgt>
                                        </p:tgtEl>
                                        <p:attrNameLst>
                                          <p:attrName>style.visibility</p:attrName>
                                        </p:attrNameLst>
                                      </p:cBhvr>
                                      <p:to>
                                        <p:strVal val="visible"/>
                                      </p:to>
                                    </p:set>
                                    <p:anim calcmode="lin" valueType="num">
                                      <p:cBhvr additive="base">
                                        <p:cTn id="62"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9">
                                            <p:txEl>
                                              <p:pRg st="0" end="0"/>
                                            </p:txEl>
                                          </p:spTgt>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00"/>
                                  </p:stCondLst>
                                  <p:childTnLst>
                                    <p:set>
                                      <p:cBhvr>
                                        <p:cTn id="65" dur="1" fill="hold">
                                          <p:stCondLst>
                                            <p:cond delay="0"/>
                                          </p:stCondLst>
                                        </p:cTn>
                                        <p:tgtEl>
                                          <p:spTgt spid="80"/>
                                        </p:tgtEl>
                                        <p:attrNameLst>
                                          <p:attrName>style.visibility</p:attrName>
                                        </p:attrNameLst>
                                      </p:cBhvr>
                                      <p:to>
                                        <p:strVal val="visible"/>
                                      </p:to>
                                    </p:set>
                                    <p:anim calcmode="lin" valueType="num">
                                      <p:cBhvr additive="base">
                                        <p:cTn id="66" dur="500" fill="hold"/>
                                        <p:tgtEl>
                                          <p:spTgt spid="80"/>
                                        </p:tgtEl>
                                        <p:attrNameLst>
                                          <p:attrName>ppt_x</p:attrName>
                                        </p:attrNameLst>
                                      </p:cBhvr>
                                      <p:tavLst>
                                        <p:tav tm="0">
                                          <p:val>
                                            <p:strVal val="#ppt_x"/>
                                          </p:val>
                                        </p:tav>
                                        <p:tav tm="100000">
                                          <p:val>
                                            <p:strVal val="#ppt_x"/>
                                          </p:val>
                                        </p:tav>
                                      </p:tavLst>
                                    </p:anim>
                                    <p:anim calcmode="lin" valueType="num">
                                      <p:cBhvr additive="base">
                                        <p:cTn id="67" dur="500" fill="hold"/>
                                        <p:tgtEl>
                                          <p:spTgt spid="80"/>
                                        </p:tgtEl>
                                        <p:attrNameLst>
                                          <p:attrName>ppt_y</p:attrName>
                                        </p:attrNameLst>
                                      </p:cBhvr>
                                      <p:tavLst>
                                        <p:tav tm="0">
                                          <p:val>
                                            <p:strVal val="1+#ppt_h/2"/>
                                          </p:val>
                                        </p:tav>
                                        <p:tav tm="100000">
                                          <p:val>
                                            <p:strVal val="#ppt_y"/>
                                          </p:val>
                                        </p:tav>
                                      </p:tavLst>
                                    </p:anim>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68"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8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randombar(horizontal)">
                                      <p:cBhvr>
                                        <p:cTn id="16" dur="500"/>
                                        <p:tgtEl>
                                          <p:spTgt spid="66"/>
                                        </p:tgtEl>
                                      </p:cBhvr>
                                    </p:animEffect>
                                  </p:childTnLst>
                                </p:cTn>
                              </p:par>
                            </p:childTnLst>
                          </p:cTn>
                        </p:par>
                        <p:par>
                          <p:cTn id="17" fill="hold">
                            <p:stCondLst>
                              <p:cond delay="1500"/>
                            </p:stCondLst>
                            <p:childTnLst>
                              <p:par>
                                <p:cTn id="18" presetID="2" presetClass="entr" presetSubtype="4" decel="100000" fill="hold" grpId="0" nodeType="afterEffect">
                                  <p:stCondLst>
                                    <p:cond delay="0"/>
                                  </p:stCondLst>
                                  <p:childTnLst>
                                    <p:set>
                                      <p:cBhvr>
                                        <p:cTn id="19" dur="1" fill="hold">
                                          <p:stCondLst>
                                            <p:cond delay="0"/>
                                          </p:stCondLst>
                                        </p:cTn>
                                        <p:tgtEl>
                                          <p:spTgt spid="73">
                                            <p:txEl>
                                              <p:pRg st="0" end="0"/>
                                            </p:txEl>
                                          </p:spTgt>
                                        </p:tgtEl>
                                        <p:attrNameLst>
                                          <p:attrName>style.visibility</p:attrName>
                                        </p:attrNameLst>
                                      </p:cBhvr>
                                      <p:to>
                                        <p:strVal val="visible"/>
                                      </p:to>
                                    </p:set>
                                    <p:anim calcmode="lin" valueType="num">
                                      <p:cBhvr additive="base">
                                        <p:cTn id="20"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3">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randombar(horizontal)">
                                      <p:cBhvr>
                                        <p:cTn id="25" dur="500"/>
                                        <p:tgtEl>
                                          <p:spTgt spid="67"/>
                                        </p:tgtEl>
                                      </p:cBhvr>
                                    </p:animEffect>
                                  </p:childTnLst>
                                </p:cTn>
                              </p:par>
                            </p:childTnLst>
                          </p:cTn>
                        </p:par>
                        <p:par>
                          <p:cTn id="26" fill="hold">
                            <p:stCondLst>
                              <p:cond delay="2500"/>
                            </p:stCondLst>
                            <p:childTnLst>
                              <p:par>
                                <p:cTn id="27" presetID="2" presetClass="entr" presetSubtype="4" decel="100000" fill="hold" grpId="0" nodeType="afterEffect">
                                  <p:stCondLst>
                                    <p:cond delay="0"/>
                                  </p:stCondLst>
                                  <p:childTnLst>
                                    <p:set>
                                      <p:cBhvr>
                                        <p:cTn id="28" dur="1" fill="hold">
                                          <p:stCondLst>
                                            <p:cond delay="0"/>
                                          </p:stCondLst>
                                        </p:cTn>
                                        <p:tgtEl>
                                          <p:spTgt spid="76">
                                            <p:txEl>
                                              <p:pRg st="0" end="0"/>
                                            </p:txEl>
                                          </p:spTgt>
                                        </p:tgtEl>
                                        <p:attrNameLst>
                                          <p:attrName>style.visibility</p:attrName>
                                        </p:attrNameLst>
                                      </p:cBhvr>
                                      <p:to>
                                        <p:strVal val="visible"/>
                                      </p:to>
                                    </p:set>
                                    <p:anim calcmode="lin" valueType="num">
                                      <p:cBhvr additive="base">
                                        <p:cTn id="29"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6">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randombar(horizontal)">
                                      <p:cBhvr>
                                        <p:cTn id="34" dur="500"/>
                                        <p:tgtEl>
                                          <p:spTgt spid="68"/>
                                        </p:tgtEl>
                                      </p:cBhvr>
                                    </p:animEffect>
                                  </p:childTnLst>
                                </p:cTn>
                              </p:par>
                            </p:childTnLst>
                          </p:cTn>
                        </p:par>
                        <p:par>
                          <p:cTn id="35" fill="hold">
                            <p:stCondLst>
                              <p:cond delay="3500"/>
                            </p:stCondLst>
                            <p:childTnLst>
                              <p:par>
                                <p:cTn id="36" presetID="2" presetClass="entr" presetSubtype="4" decel="100000" fill="hold" grpId="0" nodeType="afterEffect">
                                  <p:stCondLst>
                                    <p:cond delay="0"/>
                                  </p:stCondLst>
                                  <p:childTnLst>
                                    <p:set>
                                      <p:cBhvr>
                                        <p:cTn id="37" dur="1" fill="hold">
                                          <p:stCondLst>
                                            <p:cond delay="0"/>
                                          </p:stCondLst>
                                        </p:cTn>
                                        <p:tgtEl>
                                          <p:spTgt spid="79">
                                            <p:txEl>
                                              <p:pRg st="0" end="0"/>
                                            </p:txEl>
                                          </p:spTgt>
                                        </p:tgtEl>
                                        <p:attrNameLst>
                                          <p:attrName>style.visibility</p:attrName>
                                        </p:attrNameLst>
                                      </p:cBhvr>
                                      <p:to>
                                        <p:strVal val="visible"/>
                                      </p:to>
                                    </p:set>
                                    <p:anim calcmode="lin" valueType="num">
                                      <p:cBhvr additive="base">
                                        <p:cTn id="38"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500"/>
                                        <p:tgtEl>
                                          <p:spTgt spid="30"/>
                                        </p:tgtEl>
                                      </p:cBhvr>
                                    </p:animEffect>
                                  </p:childTnLst>
                                </p:cTn>
                              </p:par>
                            </p:childTnLst>
                          </p:cTn>
                        </p:par>
                        <p:par>
                          <p:cTn id="44" fill="hold">
                            <p:stCondLst>
                              <p:cond delay="4500"/>
                            </p:stCondLst>
                            <p:childTnLst>
                              <p:par>
                                <p:cTn id="45" presetID="2" presetClass="entr" presetSubtype="4"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5000"/>
                            </p:stCondLst>
                            <p:childTnLst>
                              <p:par>
                                <p:cTn id="50" presetID="14" presetClass="entr" presetSubtype="1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randombar(horizontal)">
                                      <p:cBhvr>
                                        <p:cTn id="52" dur="500"/>
                                        <p:tgtEl>
                                          <p:spTgt spid="31"/>
                                        </p:tgtEl>
                                      </p:cBhvr>
                                    </p:animEffect>
                                  </p:childTnLst>
                                </p:cTn>
                              </p:par>
                            </p:childTnLst>
                          </p:cTn>
                        </p:par>
                        <p:par>
                          <p:cTn id="53" fill="hold">
                            <p:stCondLst>
                              <p:cond delay="5500"/>
                            </p:stCondLst>
                            <p:childTnLst>
                              <p:par>
                                <p:cTn id="54" presetID="2" presetClass="entr" presetSubtype="4" decel="100000" fill="hold" grpId="0" nodeType="afterEffect">
                                  <p:stCondLst>
                                    <p:cond delay="0"/>
                                  </p:stCondLst>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randombar(horizontal)">
                                      <p:cBhvr>
                                        <p:cTn id="61" dur="500"/>
                                        <p:tgtEl>
                                          <p:spTgt spid="32"/>
                                        </p:tgtEl>
                                      </p:cBhvr>
                                    </p:animEffect>
                                  </p:childTnLst>
                                </p:cTn>
                              </p:par>
                            </p:childTnLst>
                          </p:cTn>
                        </p:par>
                        <p:par>
                          <p:cTn id="62" fill="hold">
                            <p:stCondLst>
                              <p:cond delay="6500"/>
                            </p:stCondLst>
                            <p:childTnLst>
                              <p:par>
                                <p:cTn id="63" presetID="2" presetClass="entr" presetSubtype="4" decel="100000" fill="hold" grpId="0" nodeType="afterEffect">
                                  <p:stCondLst>
                                    <p:cond delay="0"/>
                                  </p:stCondLst>
                                  <p:childTnLst>
                                    <p:set>
                                      <p:cBhvr>
                                        <p:cTn id="64" dur="1" fill="hold">
                                          <p:stCondLst>
                                            <p:cond delay="0"/>
                                          </p:stCondLst>
                                        </p:cTn>
                                        <p:tgtEl>
                                          <p:spTgt spid="35">
                                            <p:txEl>
                                              <p:pRg st="0" end="0"/>
                                            </p:txEl>
                                          </p:spTgt>
                                        </p:tgtEl>
                                        <p:attrNameLst>
                                          <p:attrName>style.visibility</p:attrName>
                                        </p:attrNameLst>
                                      </p:cBhvr>
                                      <p:to>
                                        <p:strVal val="visible"/>
                                      </p:to>
                                    </p:set>
                                    <p:anim calcmode="lin" valueType="num">
                                      <p:cBhvr additive="base">
                                        <p:cTn id="6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67" fill="hold">
                            <p:stCondLst>
                              <p:cond delay="7000"/>
                            </p:stCondLst>
                            <p:childTnLst>
                              <p:par>
                                <p:cTn id="68" presetID="14" presetClass="entr" presetSubtype="1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randombar(horizontal)">
                                      <p:cBhvr>
                                        <p:cTn id="70" dur="500"/>
                                        <p:tgtEl>
                                          <p:spTgt spid="33"/>
                                        </p:tgtEl>
                                      </p:cBhvr>
                                    </p:animEffect>
                                  </p:childTnLst>
                                </p:cTn>
                              </p:par>
                            </p:childTnLst>
                          </p:cTn>
                        </p:par>
                        <p:par>
                          <p:cTn id="71" fill="hold">
                            <p:stCondLst>
                              <p:cond delay="7500"/>
                            </p:stCondLst>
                            <p:childTnLst>
                              <p:par>
                                <p:cTn id="72" presetID="2" presetClass="entr" presetSubtype="4" decel="100000" fill="hold" grpId="0" nodeType="afterEffect">
                                  <p:stCondLst>
                                    <p:cond delay="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additive="base">
                                        <p:cTn id="7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65" grpId="0" animBg="1"/>
      <p:bldP spid="66" grpId="0" animBg="1"/>
      <p:bldP spid="67" grpId="0" animBg="1"/>
      <p:bldP spid="68" grpId="0" animBg="1"/>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2" grpId="0" animBg="1"/>
      <p:bldP spid="33" grpId="0" animBg="1"/>
      <p:bldP spid="34" grpId="0" build="p">
        <p:tmplLst>
          <p:tmpl lvl="1">
            <p:tnLst>
              <p:par>
                <p:cTn presetID="2" presetClass="entr" presetSubtype="4"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665"/>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tmplLst>
          <p:tmpl>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6"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iterate type="wd">
                                    <p:tmPct val="10000"/>
                                  </p:iterate>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900"/>
                            </p:stCondLst>
                            <p:childTnLst>
                              <p:par>
                                <p:cTn id="18" presetID="22" presetClass="entr" presetSubtype="8" fill="hold" grpId="0" nodeType="after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0" grpId="0" animBg="1"/>
      <p:bldP spid="7" grpId="0" animBg="1">
        <p:tmplLst>
          <p:tmpl>
            <p:tnLst>
              <p:par>
                <p:cTn presetID="22" presetClass="entr" presetSubtype="1"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up)">
                      <p:cBhvr>
                        <p:cTn dur="500"/>
                        <p:tgtEl>
                          <p:spTgt spid="7"/>
                        </p:tgtEl>
                      </p:cBhvr>
                    </p:animEffect>
                  </p:childTnLst>
                </p:cTn>
              </p:par>
            </p:tnLst>
          </p:tmpl>
        </p:tmplLst>
      </p:bldP>
      <p:bldP spid="9"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2" grpId="0" animBg="1"/>
      <p:bldP spid="7" grpId="0" animBg="1">
        <p:tmplLst>
          <p:tmpl>
            <p:tnLst>
              <p:par>
                <p:cTn presetID="16" presetClass="entr" presetSubtype="37"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barn(outVertical)">
                      <p:cBhvr>
                        <p:cTn dur="500"/>
                        <p:tgtEl>
                          <p:spTgt spid="7"/>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par>
                          <p:cTn id="16" fill="hold">
                            <p:stCondLst>
                              <p:cond delay="1500"/>
                            </p:stCondLst>
                            <p:childTnLst>
                              <p:par>
                                <p:cTn id="17" presetID="49" presetClass="entr" presetSubtype="0" decel="10000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2000"/>
                            </p:stCondLst>
                            <p:childTnLst>
                              <p:par>
                                <p:cTn id="24" presetID="2" presetClass="entr" presetSubtype="4" decel="10000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 calcmode="lin" valueType="num">
                                      <p:cBhvr additive="base">
                                        <p:cTn id="26"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 calcmode="lin" valueType="num">
                                      <p:cBhvr>
                                        <p:cTn id="33" dur="500" fill="hold"/>
                                        <p:tgtEl>
                                          <p:spTgt spid="32"/>
                                        </p:tgtEl>
                                        <p:attrNameLst>
                                          <p:attrName>style.rotation</p:attrName>
                                        </p:attrNameLst>
                                      </p:cBhvr>
                                      <p:tavLst>
                                        <p:tav tm="0">
                                          <p:val>
                                            <p:fltVal val="360"/>
                                          </p:val>
                                        </p:tav>
                                        <p:tav tm="100000">
                                          <p:val>
                                            <p:fltVal val="0"/>
                                          </p:val>
                                        </p:tav>
                                      </p:tavLst>
                                    </p:anim>
                                    <p:animEffect transition="in" filter="fade">
                                      <p:cBhvr>
                                        <p:cTn id="34" dur="500"/>
                                        <p:tgtEl>
                                          <p:spTgt spid="32"/>
                                        </p:tgtEl>
                                      </p:cBhvr>
                                    </p:animEffect>
                                  </p:childTnLst>
                                </p:cTn>
                              </p:par>
                            </p:childTnLst>
                          </p:cTn>
                        </p:par>
                        <p:par>
                          <p:cTn id="35" fill="hold">
                            <p:stCondLst>
                              <p:cond delay="3000"/>
                            </p:stCondLst>
                            <p:childTnLst>
                              <p:par>
                                <p:cTn id="36" presetID="2" presetClass="entr" presetSubtype="4"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49" presetClass="entr" presetSubtype="0" decel="10000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 calcmode="lin" valueType="num">
                                      <p:cBhvr>
                                        <p:cTn id="45" dur="500" fill="hold"/>
                                        <p:tgtEl>
                                          <p:spTgt spid="34"/>
                                        </p:tgtEl>
                                        <p:attrNameLst>
                                          <p:attrName>style.rotation</p:attrName>
                                        </p:attrNameLst>
                                      </p:cBhvr>
                                      <p:tavLst>
                                        <p:tav tm="0">
                                          <p:val>
                                            <p:fltVal val="360"/>
                                          </p:val>
                                        </p:tav>
                                        <p:tav tm="100000">
                                          <p:val>
                                            <p:fltVal val="0"/>
                                          </p:val>
                                        </p:tav>
                                      </p:tavLst>
                                    </p:anim>
                                    <p:animEffect transition="in" filter="fade">
                                      <p:cBhvr>
                                        <p:cTn id="46" dur="500"/>
                                        <p:tgtEl>
                                          <p:spTgt spid="34"/>
                                        </p:tgtEl>
                                      </p:cBhvr>
                                    </p:animEffect>
                                  </p:childTnLst>
                                </p:cTn>
                              </p:par>
                            </p:childTnLst>
                          </p:cTn>
                        </p:par>
                        <p:par>
                          <p:cTn id="47" fill="hold">
                            <p:stCondLst>
                              <p:cond delay="4000"/>
                            </p:stCondLst>
                            <p:childTnLst>
                              <p:par>
                                <p:cTn id="48" presetID="2" presetClass="entr" presetSubtype="4" decel="100000" fill="hold" grpId="0" nodeType="afterEffect">
                                  <p:stCondLst>
                                    <p:cond delay="0"/>
                                  </p:stCondLst>
                                  <p:childTnLst>
                                    <p:set>
                                      <p:cBhvr>
                                        <p:cTn id="49" dur="1" fill="hold">
                                          <p:stCondLst>
                                            <p:cond delay="0"/>
                                          </p:stCondLst>
                                        </p:cTn>
                                        <p:tgtEl>
                                          <p:spTgt spid="35">
                                            <p:txEl>
                                              <p:pRg st="0" end="0"/>
                                            </p:txEl>
                                          </p:spTgt>
                                        </p:tgtEl>
                                        <p:attrNameLst>
                                          <p:attrName>style.visibility</p:attrName>
                                        </p:attrNameLst>
                                      </p:cBhvr>
                                      <p:to>
                                        <p:strVal val="visible"/>
                                      </p:to>
                                    </p:set>
                                    <p:anim calcmode="lin" valueType="num">
                                      <p:cBhvr additive="base">
                                        <p:cTn id="50"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tmplLst>
          <p:tmpl>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27" grpId="0"/>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p:bldP spid="31" grpId="0"/>
      <p:bldP spid="32" grpId="0"/>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ppt_x"/>
                                          </p:val>
                                        </p:tav>
                                        <p:tav tm="100000">
                                          <p:val>
                                            <p:strVal val="#ppt_x"/>
                                          </p:val>
                                        </p:tav>
                                      </p:tavLst>
                                    </p:anim>
                                    <p:anim calcmode="lin" valueType="num">
                                      <p:cBhvr additive="base">
                                        <p:cTn id="12" dur="750" fill="hold"/>
                                        <p:tgtEl>
                                          <p:spTgt spid="44"/>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1" decel="10000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750" fill="hold"/>
                                        <p:tgtEl>
                                          <p:spTgt spid="26"/>
                                        </p:tgtEl>
                                        <p:attrNameLst>
                                          <p:attrName>ppt_x</p:attrName>
                                        </p:attrNameLst>
                                      </p:cBhvr>
                                      <p:tavLst>
                                        <p:tav tm="0">
                                          <p:val>
                                            <p:strVal val="#ppt_x"/>
                                          </p:val>
                                        </p:tav>
                                        <p:tav tm="100000">
                                          <p:val>
                                            <p:strVal val="#ppt_x"/>
                                          </p:val>
                                        </p:tav>
                                      </p:tavLst>
                                    </p:anim>
                                    <p:anim calcmode="lin" valueType="num">
                                      <p:cBhvr additive="base">
                                        <p:cTn id="17" dur="75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750" fill="hold"/>
                                        <p:tgtEl>
                                          <p:spTgt spid="27"/>
                                        </p:tgtEl>
                                        <p:attrNameLst>
                                          <p:attrName>ppt_x</p:attrName>
                                        </p:attrNameLst>
                                      </p:cBhvr>
                                      <p:tavLst>
                                        <p:tav tm="0">
                                          <p:val>
                                            <p:strVal val="#ppt_x"/>
                                          </p:val>
                                        </p:tav>
                                        <p:tav tm="100000">
                                          <p:val>
                                            <p:strVal val="#ppt_x"/>
                                          </p:val>
                                        </p:tav>
                                      </p:tavLst>
                                    </p:anim>
                                    <p:anim calcmode="lin" valueType="num">
                                      <p:cBhvr additive="base">
                                        <p:cTn id="21" dur="750" fill="hold"/>
                                        <p:tgtEl>
                                          <p:spTgt spid="27"/>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8" decel="100000"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 calcmode="lin" valueType="num">
                                      <p:cBhvr additive="base">
                                        <p:cTn id="25"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2500"/>
                            </p:stCondLst>
                            <p:childTnLst>
                              <p:par>
                                <p:cTn id="36" presetID="2" presetClass="entr" presetSubtype="1" decel="10000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750" fill="hold"/>
                                        <p:tgtEl>
                                          <p:spTgt spid="31"/>
                                        </p:tgtEl>
                                        <p:attrNameLst>
                                          <p:attrName>ppt_x</p:attrName>
                                        </p:attrNameLst>
                                      </p:cBhvr>
                                      <p:tavLst>
                                        <p:tav tm="0">
                                          <p:val>
                                            <p:strVal val="#ppt_x"/>
                                          </p:val>
                                        </p:tav>
                                        <p:tav tm="100000">
                                          <p:val>
                                            <p:strVal val="#ppt_x"/>
                                          </p:val>
                                        </p:tav>
                                      </p:tavLst>
                                    </p:anim>
                                    <p:anim calcmode="lin" valueType="num">
                                      <p:cBhvr additive="base">
                                        <p:cTn id="39" dur="750" fill="hold"/>
                                        <p:tgtEl>
                                          <p:spTgt spid="31"/>
                                        </p:tgtEl>
                                        <p:attrNameLst>
                                          <p:attrName>ppt_y</p:attrName>
                                        </p:attrNameLst>
                                      </p:cBhvr>
                                      <p:tavLst>
                                        <p:tav tm="0">
                                          <p:val>
                                            <p:strVal val="0-#ppt_h/2"/>
                                          </p:val>
                                        </p:tav>
                                        <p:tav tm="100000">
                                          <p:val>
                                            <p:strVal val="#ppt_y"/>
                                          </p:val>
                                        </p:tav>
                                      </p:tavLst>
                                    </p:anim>
                                  </p:childTnLst>
                                </p:cTn>
                              </p:par>
                              <p:par>
                                <p:cTn id="40" presetID="2" presetClass="entr" presetSubtype="1" decel="10000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750" fill="hold"/>
                                        <p:tgtEl>
                                          <p:spTgt spid="32"/>
                                        </p:tgtEl>
                                        <p:attrNameLst>
                                          <p:attrName>ppt_x</p:attrName>
                                        </p:attrNameLst>
                                      </p:cBhvr>
                                      <p:tavLst>
                                        <p:tav tm="0">
                                          <p:val>
                                            <p:strVal val="#ppt_x"/>
                                          </p:val>
                                        </p:tav>
                                        <p:tav tm="100000">
                                          <p:val>
                                            <p:strVal val="#ppt_x"/>
                                          </p:val>
                                        </p:tav>
                                      </p:tavLst>
                                    </p:anim>
                                    <p:anim calcmode="lin" valueType="num">
                                      <p:cBhvr additive="base">
                                        <p:cTn id="43" dur="750" fill="hold"/>
                                        <p:tgtEl>
                                          <p:spTgt spid="32"/>
                                        </p:tgtEl>
                                        <p:attrNameLst>
                                          <p:attrName>ppt_y</p:attrName>
                                        </p:attrNameLst>
                                      </p:cBhvr>
                                      <p:tavLst>
                                        <p:tav tm="0">
                                          <p:val>
                                            <p:strVal val="0-#ppt_h/2"/>
                                          </p:val>
                                        </p:tav>
                                        <p:tav tm="100000">
                                          <p:val>
                                            <p:strVal val="#ppt_y"/>
                                          </p:val>
                                        </p:tav>
                                      </p:tavLst>
                                    </p:anim>
                                  </p:childTnLst>
                                </p:cTn>
                              </p:par>
                            </p:childTnLst>
                          </p:cTn>
                        </p:par>
                        <p:par>
                          <p:cTn id="44" fill="hold">
                            <p:stCondLst>
                              <p:cond delay="3250"/>
                            </p:stCondLst>
                            <p:childTnLst>
                              <p:par>
                                <p:cTn id="45" presetID="2" presetClass="entr" presetSubtype="2"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childTnLst>
                          </p:cTn>
                        </p:par>
                        <p:par>
                          <p:cTn id="53" fill="hold">
                            <p:stCondLst>
                              <p:cond delay="3750"/>
                            </p:stCondLst>
                            <p:childTnLst>
                              <p:par>
                                <p:cTn id="54" presetID="22" presetClass="entr" presetSubtype="2"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childTnLst>
                          </p:cTn>
                        </p:par>
                        <p:par>
                          <p:cTn id="57" fill="hold">
                            <p:stCondLst>
                              <p:cond delay="4250"/>
                            </p:stCondLst>
                            <p:childTnLst>
                              <p:par>
                                <p:cTn id="58" presetID="2" presetClass="entr" presetSubtype="1" decel="10000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ppt_x"/>
                                          </p:val>
                                        </p:tav>
                                        <p:tav tm="100000">
                                          <p:val>
                                            <p:strVal val="#ppt_x"/>
                                          </p:val>
                                        </p:tav>
                                      </p:tavLst>
                                    </p:anim>
                                    <p:anim calcmode="lin" valueType="num">
                                      <p:cBhvr additive="base">
                                        <p:cTn id="61" dur="750" fill="hold"/>
                                        <p:tgtEl>
                                          <p:spTgt spid="36"/>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750" fill="hold"/>
                                        <p:tgtEl>
                                          <p:spTgt spid="37"/>
                                        </p:tgtEl>
                                        <p:attrNameLst>
                                          <p:attrName>ppt_x</p:attrName>
                                        </p:attrNameLst>
                                      </p:cBhvr>
                                      <p:tavLst>
                                        <p:tav tm="0">
                                          <p:val>
                                            <p:strVal val="#ppt_x"/>
                                          </p:val>
                                        </p:tav>
                                        <p:tav tm="100000">
                                          <p:val>
                                            <p:strVal val="#ppt_x"/>
                                          </p:val>
                                        </p:tav>
                                      </p:tavLst>
                                    </p:anim>
                                    <p:anim calcmode="lin" valueType="num">
                                      <p:cBhvr additive="base">
                                        <p:cTn id="65" dur="750" fill="hold"/>
                                        <p:tgtEl>
                                          <p:spTgt spid="37"/>
                                        </p:tgtEl>
                                        <p:attrNameLst>
                                          <p:attrName>ppt_y</p:attrName>
                                        </p:attrNameLst>
                                      </p:cBhvr>
                                      <p:tavLst>
                                        <p:tav tm="0">
                                          <p:val>
                                            <p:strVal val="0-#ppt_h/2"/>
                                          </p:val>
                                        </p:tav>
                                        <p:tav tm="100000">
                                          <p:val>
                                            <p:strVal val="#ppt_y"/>
                                          </p:val>
                                        </p:tav>
                                      </p:tavLst>
                                    </p:anim>
                                  </p:childTnLst>
                                </p:cTn>
                              </p:par>
                            </p:childTnLst>
                          </p:cTn>
                        </p:par>
                        <p:par>
                          <p:cTn id="66" fill="hold">
                            <p:stCondLst>
                              <p:cond delay="5000"/>
                            </p:stCondLst>
                            <p:childTnLst>
                              <p:par>
                                <p:cTn id="67" presetID="2" presetClass="entr" presetSubtype="8" decel="100000" fill="hold" grpId="0" nodeType="afterEffect">
                                  <p:stCondLst>
                                    <p:cond delay="0"/>
                                  </p:stCondLst>
                                  <p:childTnLst>
                                    <p:set>
                                      <p:cBhvr>
                                        <p:cTn id="68" dur="1" fill="hold">
                                          <p:stCondLst>
                                            <p:cond delay="0"/>
                                          </p:stCondLst>
                                        </p:cTn>
                                        <p:tgtEl>
                                          <p:spTgt spid="34">
                                            <p:txEl>
                                              <p:pRg st="0" end="0"/>
                                            </p:txEl>
                                          </p:spTgt>
                                        </p:tgtEl>
                                        <p:attrNameLst>
                                          <p:attrName>style.visibility</p:attrName>
                                        </p:attrNameLst>
                                      </p:cBhvr>
                                      <p:to>
                                        <p:strVal val="visible"/>
                                      </p:to>
                                    </p:set>
                                    <p:anim calcmode="lin" valueType="num">
                                      <p:cBhvr additive="base">
                                        <p:cTn id="69"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34">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par>
                          <p:cTn id="79" fill="hold">
                            <p:stCondLst>
                              <p:cond delay="6000"/>
                            </p:stCondLst>
                            <p:childTnLst>
                              <p:par>
                                <p:cTn id="80" presetID="2" presetClass="entr" presetSubtype="1" decel="10000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750" fill="hold"/>
                                        <p:tgtEl>
                                          <p:spTgt spid="41"/>
                                        </p:tgtEl>
                                        <p:attrNameLst>
                                          <p:attrName>ppt_x</p:attrName>
                                        </p:attrNameLst>
                                      </p:cBhvr>
                                      <p:tavLst>
                                        <p:tav tm="0">
                                          <p:val>
                                            <p:strVal val="#ppt_x"/>
                                          </p:val>
                                        </p:tav>
                                        <p:tav tm="100000">
                                          <p:val>
                                            <p:strVal val="#ppt_x"/>
                                          </p:val>
                                        </p:tav>
                                      </p:tavLst>
                                    </p:anim>
                                    <p:anim calcmode="lin" valueType="num">
                                      <p:cBhvr additive="base">
                                        <p:cTn id="83" dur="750" fill="hold"/>
                                        <p:tgtEl>
                                          <p:spTgt spid="41"/>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ppt_x"/>
                                          </p:val>
                                        </p:tav>
                                        <p:tav tm="100000">
                                          <p:val>
                                            <p:strVal val="#ppt_x"/>
                                          </p:val>
                                        </p:tav>
                                      </p:tavLst>
                                    </p:anim>
                                    <p:anim calcmode="lin" valueType="num">
                                      <p:cBhvr additive="base">
                                        <p:cTn id="87" dur="750" fill="hold"/>
                                        <p:tgtEl>
                                          <p:spTgt spid="42"/>
                                        </p:tgtEl>
                                        <p:attrNameLst>
                                          <p:attrName>ppt_y</p:attrName>
                                        </p:attrNameLst>
                                      </p:cBhvr>
                                      <p:tavLst>
                                        <p:tav tm="0">
                                          <p:val>
                                            <p:strVal val="0-#ppt_h/2"/>
                                          </p:val>
                                        </p:tav>
                                        <p:tav tm="100000">
                                          <p:val>
                                            <p:strVal val="#ppt_y"/>
                                          </p:val>
                                        </p:tav>
                                      </p:tavLst>
                                    </p:anim>
                                  </p:childTnLst>
                                </p:cTn>
                              </p:par>
                            </p:childTnLst>
                          </p:cTn>
                        </p:par>
                        <p:par>
                          <p:cTn id="88" fill="hold">
                            <p:stCondLst>
                              <p:cond delay="6750"/>
                            </p:stCondLst>
                            <p:childTnLst>
                              <p:par>
                                <p:cTn id="89" presetID="2" presetClass="entr" presetSubtype="2" decel="100000" fill="hold" grpId="0" nodeType="afterEffect">
                                  <p:stCondLst>
                                    <p:cond delay="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cBhvr additive="base">
                                        <p:cTn id="91"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fill="hold"/>
                                        <p:tgtEl>
                                          <p:spTgt spid="40"/>
                                        </p:tgtEl>
                                        <p:attrNameLst>
                                          <p:attrName>ppt_x</p:attrName>
                                        </p:attrNameLst>
                                      </p:cBhvr>
                                      <p:tavLst>
                                        <p:tav tm="0">
                                          <p:val>
                                            <p:strVal val="#ppt_x"/>
                                          </p:val>
                                        </p:tav>
                                        <p:tav tm="100000">
                                          <p:val>
                                            <p:strVal val="#ppt_x"/>
                                          </p:val>
                                        </p:tav>
                                      </p:tavLst>
                                    </p:anim>
                                    <p:anim calcmode="lin" valueType="num">
                                      <p:cBhvr additive="base">
                                        <p:cTn id="96" dur="500" fill="hold"/>
                                        <p:tgtEl>
                                          <p:spTgt spid="40"/>
                                        </p:tgtEl>
                                        <p:attrNameLst>
                                          <p:attrName>ppt_y</p:attrName>
                                        </p:attrNameLst>
                                      </p:cBhvr>
                                      <p:tavLst>
                                        <p:tav tm="0">
                                          <p:val>
                                            <p:strVal val="1+#ppt_h/2"/>
                                          </p:val>
                                        </p:tav>
                                        <p:tav tm="100000">
                                          <p:val>
                                            <p:strVal val="#ppt_y"/>
                                          </p:val>
                                        </p:tav>
                                      </p:tavLst>
                                    </p:anim>
                                  </p:childTnLst>
                                </p:cTn>
                              </p:par>
                            </p:childTnLst>
                          </p:cTn>
                        </p:par>
                        <p:par>
                          <p:cTn id="97" fill="hold">
                            <p:stCondLst>
                              <p:cond delay="7250"/>
                            </p:stCondLst>
                            <p:childTnLst>
                              <p:par>
                                <p:cTn id="98" presetID="22" presetClass="entr" presetSubtype="2"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right)">
                                      <p:cBhvr>
                                        <p:cTn id="10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4" grpId="0"/>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8" decel="100000" fill="hold" grpId="0" nodeType="afterEffect">
                                  <p:stCondLst>
                                    <p:cond delay="0"/>
                                  </p:stCondLst>
                                  <p:childTnLst>
                                    <p:set>
                                      <p:cBhvr>
                                        <p:cTn id="19" dur="1" fill="hold">
                                          <p:stCondLst>
                                            <p:cond delay="0"/>
                                          </p:stCondLst>
                                        </p:cTn>
                                        <p:tgtEl>
                                          <p:spTgt spid="24">
                                            <p:txEl>
                                              <p:pRg st="0" end="0"/>
                                            </p:txEl>
                                          </p:spTgt>
                                        </p:tgtEl>
                                        <p:attrNameLst>
                                          <p:attrName>style.visibility</p:attrName>
                                        </p:attrNameLst>
                                      </p:cBhvr>
                                      <p:to>
                                        <p:strVal val="visible"/>
                                      </p:to>
                                    </p:set>
                                    <p:anim calcmode="lin" valueType="num">
                                      <p:cBhvr additive="base">
                                        <p:cTn id="20"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4">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250"/>
                            </p:stCondLst>
                            <p:childTnLst>
                              <p:par>
                                <p:cTn id="31" presetID="2" presetClass="entr" presetSubtype="1" decel="10000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750" fill="hold"/>
                                        <p:tgtEl>
                                          <p:spTgt spid="31"/>
                                        </p:tgtEl>
                                        <p:attrNameLst>
                                          <p:attrName>ppt_x</p:attrName>
                                        </p:attrNameLst>
                                      </p:cBhvr>
                                      <p:tavLst>
                                        <p:tav tm="0">
                                          <p:val>
                                            <p:strVal val="#ppt_x"/>
                                          </p:val>
                                        </p:tav>
                                        <p:tav tm="100000">
                                          <p:val>
                                            <p:strVal val="#ppt_x"/>
                                          </p:val>
                                        </p:tav>
                                      </p:tavLst>
                                    </p:anim>
                                    <p:anim calcmode="lin" valueType="num">
                                      <p:cBhvr additive="base">
                                        <p:cTn id="34" dur="750" fill="hold"/>
                                        <p:tgtEl>
                                          <p:spTgt spid="31"/>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750" fill="hold"/>
                                        <p:tgtEl>
                                          <p:spTgt spid="32"/>
                                        </p:tgtEl>
                                        <p:attrNameLst>
                                          <p:attrName>ppt_x</p:attrName>
                                        </p:attrNameLst>
                                      </p:cBhvr>
                                      <p:tavLst>
                                        <p:tav tm="0">
                                          <p:val>
                                            <p:strVal val="#ppt_x"/>
                                          </p:val>
                                        </p:tav>
                                        <p:tav tm="100000">
                                          <p:val>
                                            <p:strVal val="#ppt_x"/>
                                          </p:val>
                                        </p:tav>
                                      </p:tavLst>
                                    </p:anim>
                                    <p:anim calcmode="lin" valueType="num">
                                      <p:cBhvr additive="base">
                                        <p:cTn id="38" dur="750" fill="hold"/>
                                        <p:tgtEl>
                                          <p:spTgt spid="32"/>
                                        </p:tgtEl>
                                        <p:attrNameLst>
                                          <p:attrName>ppt_y</p:attrName>
                                        </p:attrNameLst>
                                      </p:cBhvr>
                                      <p:tavLst>
                                        <p:tav tm="0">
                                          <p:val>
                                            <p:strVal val="0-#ppt_h/2"/>
                                          </p:val>
                                        </p:tav>
                                        <p:tav tm="100000">
                                          <p:val>
                                            <p:strVal val="#ppt_y"/>
                                          </p:val>
                                        </p:tav>
                                      </p:tavLst>
                                    </p:anim>
                                  </p:childTnLst>
                                </p:cTn>
                              </p:par>
                            </p:childTnLst>
                          </p:cTn>
                        </p:par>
                        <p:par>
                          <p:cTn id="39" fill="hold">
                            <p:stCondLst>
                              <p:cond delay="3000"/>
                            </p:stCondLst>
                            <p:childTnLst>
                              <p:par>
                                <p:cTn id="40" presetID="2" presetClass="entr" presetSubtype="2" decel="100000" fill="hold" grpId="0" nodeType="afterEffect">
                                  <p:stCondLst>
                                    <p:cond delay="0"/>
                                  </p:stCondLst>
                                  <p:childTnLst>
                                    <p:set>
                                      <p:cBhvr>
                                        <p:cTn id="41" dur="1" fill="hold">
                                          <p:stCondLst>
                                            <p:cond delay="0"/>
                                          </p:stCondLst>
                                        </p:cTn>
                                        <p:tgtEl>
                                          <p:spTgt spid="29">
                                            <p:txEl>
                                              <p:pRg st="0" end="0"/>
                                            </p:txEl>
                                          </p:spTgt>
                                        </p:tgtEl>
                                        <p:attrNameLst>
                                          <p:attrName>style.visibility</p:attrName>
                                        </p:attrNameLst>
                                      </p:cBhvr>
                                      <p:to>
                                        <p:strVal val="visible"/>
                                      </p:to>
                                    </p:set>
                                    <p:anim calcmode="lin" valueType="num">
                                      <p:cBhvr additive="base">
                                        <p:cTn id="42"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9">
                                            <p:txEl>
                                              <p:pRg st="0" end="0"/>
                                            </p:txEl>
                                          </p:spTgt>
                                        </p:tgtEl>
                                        <p:attrNameLst>
                                          <p:attrName>ppt_y</p:attrName>
                                        </p:attrNameLst>
                                      </p:cBhvr>
                                      <p:tavLst>
                                        <p:tav tm="0">
                                          <p:val>
                                            <p:strVal val="#ppt_y"/>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000"/>
                            </p:stCondLst>
                            <p:childTnLst>
                              <p:par>
                                <p:cTn id="53" presetID="2" presetClass="entr" presetSubtype="1" decel="10000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750" fill="hold"/>
                                        <p:tgtEl>
                                          <p:spTgt spid="36"/>
                                        </p:tgtEl>
                                        <p:attrNameLst>
                                          <p:attrName>ppt_x</p:attrName>
                                        </p:attrNameLst>
                                      </p:cBhvr>
                                      <p:tavLst>
                                        <p:tav tm="0">
                                          <p:val>
                                            <p:strVal val="#ppt_x"/>
                                          </p:val>
                                        </p:tav>
                                        <p:tav tm="100000">
                                          <p:val>
                                            <p:strVal val="#ppt_x"/>
                                          </p:val>
                                        </p:tav>
                                      </p:tavLst>
                                    </p:anim>
                                    <p:anim calcmode="lin" valueType="num">
                                      <p:cBhvr additive="base">
                                        <p:cTn id="56" dur="75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750" fill="hold"/>
                                        <p:tgtEl>
                                          <p:spTgt spid="37"/>
                                        </p:tgtEl>
                                        <p:attrNameLst>
                                          <p:attrName>ppt_x</p:attrName>
                                        </p:attrNameLst>
                                      </p:cBhvr>
                                      <p:tavLst>
                                        <p:tav tm="0">
                                          <p:val>
                                            <p:strVal val="#ppt_x"/>
                                          </p:val>
                                        </p:tav>
                                        <p:tav tm="100000">
                                          <p:val>
                                            <p:strVal val="#ppt_x"/>
                                          </p:val>
                                        </p:tav>
                                      </p:tavLst>
                                    </p:anim>
                                    <p:anim calcmode="lin" valueType="num">
                                      <p:cBhvr additive="base">
                                        <p:cTn id="60" dur="750" fill="hold"/>
                                        <p:tgtEl>
                                          <p:spTgt spid="37"/>
                                        </p:tgtEl>
                                        <p:attrNameLst>
                                          <p:attrName>ppt_y</p:attrName>
                                        </p:attrNameLst>
                                      </p:cBhvr>
                                      <p:tavLst>
                                        <p:tav tm="0">
                                          <p:val>
                                            <p:strVal val="0-#ppt_h/2"/>
                                          </p:val>
                                        </p:tav>
                                        <p:tav tm="100000">
                                          <p:val>
                                            <p:strVal val="#ppt_y"/>
                                          </p:val>
                                        </p:tav>
                                      </p:tavLst>
                                    </p:anim>
                                  </p:childTnLst>
                                </p:cTn>
                              </p:par>
                            </p:childTnLst>
                          </p:cTn>
                        </p:par>
                        <p:par>
                          <p:cTn id="61" fill="hold">
                            <p:stCondLst>
                              <p:cond delay="4750"/>
                            </p:stCondLst>
                            <p:childTnLst>
                              <p:par>
                                <p:cTn id="62" presetID="2" presetClass="entr" presetSubtype="8" decel="100000" fill="hold" grpId="0" nodeType="after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additive="base">
                                        <p:cTn id="64"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4">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ppt_x"/>
                                          </p:val>
                                        </p:tav>
                                        <p:tav tm="100000">
                                          <p:val>
                                            <p:strVal val="#ppt_x"/>
                                          </p:val>
                                        </p:tav>
                                      </p:tavLst>
                                    </p:anim>
                                    <p:anim calcmode="lin" valueType="num">
                                      <p:cBhvr additive="base">
                                        <p:cTn id="69" dur="500" fill="hold"/>
                                        <p:tgtEl>
                                          <p:spTgt spid="35"/>
                                        </p:tgtEl>
                                        <p:attrNameLst>
                                          <p:attrName>ppt_y</p:attrName>
                                        </p:attrNameLst>
                                      </p:cBhvr>
                                      <p:tavLst>
                                        <p:tav tm="0">
                                          <p:val>
                                            <p:strVal val="1+#ppt_h/2"/>
                                          </p:val>
                                        </p:tav>
                                        <p:tav tm="100000">
                                          <p:val>
                                            <p:strVal val="#ppt_y"/>
                                          </p:val>
                                        </p:tav>
                                      </p:tavLst>
                                    </p:anim>
                                  </p:childTnLst>
                                </p:cTn>
                              </p:par>
                            </p:childTnLst>
                          </p:cTn>
                        </p:par>
                        <p:par>
                          <p:cTn id="70" fill="hold">
                            <p:stCondLst>
                              <p:cond delay="5250"/>
                            </p:stCondLst>
                            <p:childTnLst>
                              <p:par>
                                <p:cTn id="71" presetID="22" presetClass="entr" presetSubtype="8"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left)">
                                      <p:cBhvr>
                                        <p:cTn id="73" dur="500"/>
                                        <p:tgtEl>
                                          <p:spTgt spid="33"/>
                                        </p:tgtEl>
                                      </p:cBhvr>
                                    </p:animEffect>
                                  </p:childTnLst>
                                </p:cTn>
                              </p:par>
                            </p:childTnLst>
                          </p:cTn>
                        </p:par>
                        <p:par>
                          <p:cTn id="74" fill="hold">
                            <p:stCondLst>
                              <p:cond delay="5750"/>
                            </p:stCondLst>
                            <p:childTnLst>
                              <p:par>
                                <p:cTn id="75" presetID="2" presetClass="entr" presetSubtype="1" decel="10000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750" fill="hold"/>
                                        <p:tgtEl>
                                          <p:spTgt spid="41"/>
                                        </p:tgtEl>
                                        <p:attrNameLst>
                                          <p:attrName>ppt_x</p:attrName>
                                        </p:attrNameLst>
                                      </p:cBhvr>
                                      <p:tavLst>
                                        <p:tav tm="0">
                                          <p:val>
                                            <p:strVal val="#ppt_x"/>
                                          </p:val>
                                        </p:tav>
                                        <p:tav tm="100000">
                                          <p:val>
                                            <p:strVal val="#ppt_x"/>
                                          </p:val>
                                        </p:tav>
                                      </p:tavLst>
                                    </p:anim>
                                    <p:anim calcmode="lin" valueType="num">
                                      <p:cBhvr additive="base">
                                        <p:cTn id="78" dur="750" fill="hold"/>
                                        <p:tgtEl>
                                          <p:spTgt spid="41"/>
                                        </p:tgtEl>
                                        <p:attrNameLst>
                                          <p:attrName>ppt_y</p:attrName>
                                        </p:attrNameLst>
                                      </p:cBhvr>
                                      <p:tavLst>
                                        <p:tav tm="0">
                                          <p:val>
                                            <p:strVal val="0-#ppt_h/2"/>
                                          </p:val>
                                        </p:tav>
                                        <p:tav tm="100000">
                                          <p:val>
                                            <p:strVal val="#ppt_y"/>
                                          </p:val>
                                        </p:tav>
                                      </p:tavLst>
                                    </p:anim>
                                  </p:childTnLst>
                                </p:cTn>
                              </p:par>
                              <p:par>
                                <p:cTn id="79" presetID="2" presetClass="entr" presetSubtype="1" decel="10000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750" fill="hold"/>
                                        <p:tgtEl>
                                          <p:spTgt spid="42"/>
                                        </p:tgtEl>
                                        <p:attrNameLst>
                                          <p:attrName>ppt_x</p:attrName>
                                        </p:attrNameLst>
                                      </p:cBhvr>
                                      <p:tavLst>
                                        <p:tav tm="0">
                                          <p:val>
                                            <p:strVal val="#ppt_x"/>
                                          </p:val>
                                        </p:tav>
                                        <p:tav tm="100000">
                                          <p:val>
                                            <p:strVal val="#ppt_x"/>
                                          </p:val>
                                        </p:tav>
                                      </p:tavLst>
                                    </p:anim>
                                    <p:anim calcmode="lin" valueType="num">
                                      <p:cBhvr additive="base">
                                        <p:cTn id="82" dur="750" fill="hold"/>
                                        <p:tgtEl>
                                          <p:spTgt spid="42"/>
                                        </p:tgtEl>
                                        <p:attrNameLst>
                                          <p:attrName>ppt_y</p:attrName>
                                        </p:attrNameLst>
                                      </p:cBhvr>
                                      <p:tavLst>
                                        <p:tav tm="0">
                                          <p:val>
                                            <p:strVal val="0-#ppt_h/2"/>
                                          </p:val>
                                        </p:tav>
                                        <p:tav tm="100000">
                                          <p:val>
                                            <p:strVal val="#ppt_y"/>
                                          </p:val>
                                        </p:tav>
                                      </p:tavLst>
                                    </p:anim>
                                  </p:childTnLst>
                                </p:cTn>
                              </p:par>
                            </p:childTnLst>
                          </p:cTn>
                        </p:par>
                        <p:par>
                          <p:cTn id="83" fill="hold">
                            <p:stCondLst>
                              <p:cond delay="6500"/>
                            </p:stCondLst>
                            <p:childTnLst>
                              <p:par>
                                <p:cTn id="84" presetID="2" presetClass="entr" presetSubtype="2" decel="100000" fill="hold" grpId="0" nodeType="afterEffect">
                                  <p:stCondLst>
                                    <p:cond delay="0"/>
                                  </p:stCondLst>
                                  <p:childTnLst>
                                    <p:set>
                                      <p:cBhvr>
                                        <p:cTn id="85" dur="1" fill="hold">
                                          <p:stCondLst>
                                            <p:cond delay="0"/>
                                          </p:stCondLst>
                                        </p:cTn>
                                        <p:tgtEl>
                                          <p:spTgt spid="39">
                                            <p:txEl>
                                              <p:pRg st="0" end="0"/>
                                            </p:txEl>
                                          </p:spTgt>
                                        </p:tgtEl>
                                        <p:attrNameLst>
                                          <p:attrName>style.visibility</p:attrName>
                                        </p:attrNameLst>
                                      </p:cBhvr>
                                      <p:to>
                                        <p:strVal val="visible"/>
                                      </p:to>
                                    </p:set>
                                    <p:anim calcmode="lin" valueType="num">
                                      <p:cBhvr additive="base">
                                        <p:cTn id="86"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3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500" fill="hold"/>
                                        <p:tgtEl>
                                          <p:spTgt spid="40"/>
                                        </p:tgtEl>
                                        <p:attrNameLst>
                                          <p:attrName>ppt_x</p:attrName>
                                        </p:attrNameLst>
                                      </p:cBhvr>
                                      <p:tavLst>
                                        <p:tav tm="0">
                                          <p:val>
                                            <p:strVal val="#ppt_x"/>
                                          </p:val>
                                        </p:tav>
                                        <p:tav tm="100000">
                                          <p:val>
                                            <p:strVal val="#ppt_x"/>
                                          </p:val>
                                        </p:tav>
                                      </p:tavLst>
                                    </p:anim>
                                    <p:anim calcmode="lin" valueType="num">
                                      <p:cBhvr additive="base">
                                        <p:cTn id="91" dur="500" fill="hold"/>
                                        <p:tgtEl>
                                          <p:spTgt spid="40"/>
                                        </p:tgtEl>
                                        <p:attrNameLst>
                                          <p:attrName>ppt_y</p:attrName>
                                        </p:attrNameLst>
                                      </p:cBhvr>
                                      <p:tavLst>
                                        <p:tav tm="0">
                                          <p:val>
                                            <p:strVal val="1+#ppt_h/2"/>
                                          </p:val>
                                        </p:tav>
                                        <p:tav tm="100000">
                                          <p:val>
                                            <p:strVal val="#ppt_y"/>
                                          </p:val>
                                        </p:tav>
                                      </p:tavLst>
                                    </p:anim>
                                  </p:childTnLst>
                                </p:cTn>
                              </p:par>
                            </p:childTnLst>
                          </p:cTn>
                        </p:par>
                        <p:par>
                          <p:cTn id="92" fill="hold">
                            <p:stCondLst>
                              <p:cond delay="7000"/>
                            </p:stCondLst>
                            <p:childTnLst>
                              <p:par>
                                <p:cTn id="93" presetID="22" presetClass="entr" presetSubtype="2"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vertical)">
                                      <p:cBhvr>
                                        <p:cTn id="7" dur="500"/>
                                        <p:tgtEl>
                                          <p:spTgt spid="34"/>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5"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randombar(vertical)">
                                      <p:cBhvr>
                                        <p:cTn id="24" dur="500"/>
                                        <p:tgtEl>
                                          <p:spTgt spid="33"/>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 calcmode="lin" valueType="num">
                                      <p:cBhvr additive="base">
                                        <p:cTn id="28"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p:tmplLst>
          <p:tmpl>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500"/>
                                        <p:tgtEl>
                                          <p:spTgt spid="21"/>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 calcmode="lin" valueType="num">
                                      <p:cBhvr additive="base">
                                        <p:cTn id="28"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13"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4"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P spid="21"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barn(outVertical)">
                                      <p:cBhvr>
                                        <p:cTn id="18" dur="500"/>
                                        <p:tgtEl>
                                          <p:spTgt spid="2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7">
                                            <p:txEl>
                                              <p:pRg st="0" end="0"/>
                                            </p:txEl>
                                          </p:spTgt>
                                        </p:tgtEl>
                                        <p:attrNameLst>
                                          <p:attrName>style.visibility</p:attrName>
                                        </p:attrNameLst>
                                      </p:cBhvr>
                                      <p:to>
                                        <p:strVal val="visible"/>
                                      </p:to>
                                    </p:set>
                                    <p:animEffect transition="in" filter="wipe(left)">
                                      <p:cBhvr>
                                        <p:cTn id="22" dur="500"/>
                                        <p:tgtEl>
                                          <p:spTgt spid="27">
                                            <p:txEl>
                                              <p:pRg st="0" end="0"/>
                                            </p:txEl>
                                          </p:spTgt>
                                        </p:tgtEl>
                                      </p:cBhvr>
                                    </p:animEffect>
                                  </p:childTnLst>
                                </p:cTn>
                              </p:par>
                            </p:childTnLst>
                          </p:cTn>
                        </p:par>
                        <p:par>
                          <p:cTn id="23" fill="hold">
                            <p:stCondLst>
                              <p:cond delay="2000"/>
                            </p:stCondLst>
                            <p:childTnLst>
                              <p:par>
                                <p:cTn id="24" presetID="22" presetClass="entr" presetSubtype="8" fill="hold" grpId="0" nodeType="afterEffect">
                                  <p:stCondLst>
                                    <p:cond delay="25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p:tmplLst>
          <p:tmpl>
            <p:tnLst>
              <p:par>
                <p:cTn presetID="22" presetClass="entr" presetSubtype="8"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9" grpId="0"/>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bg1"/>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outVertical)">
                                      <p:cBhvr>
                                        <p:cTn id="11" dur="500"/>
                                        <p:tgtEl>
                                          <p:spTgt spid="28"/>
                                        </p:tgtEl>
                                      </p:cBhvr>
                                    </p:animEffect>
                                  </p:childTnLst>
                                </p:cTn>
                              </p:par>
                            </p:childTnLst>
                          </p:cTn>
                        </p:par>
                        <p:par>
                          <p:cTn id="12" fill="hold">
                            <p:stCondLst>
                              <p:cond delay="1000"/>
                            </p:stCondLst>
                            <p:childTnLst>
                              <p:par>
                                <p:cTn id="13" presetID="14" presetClass="entr" presetSubtype="5"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randombar(vertical)">
                                      <p:cBhvr>
                                        <p:cTn id="15" dur="500"/>
                                        <p:tgtEl>
                                          <p:spTgt spid="31"/>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2000"/>
                            </p:stCondLst>
                            <p:childTnLst>
                              <p:par>
                                <p:cTn id="21" presetID="14" presetClass="entr" presetSubtype="5"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vertical)">
                                      <p:cBhvr>
                                        <p:cTn id="23" dur="500"/>
                                        <p:tgtEl>
                                          <p:spTgt spid="34"/>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arn(outVertical)">
                                      <p:cBhvr>
                                        <p:cTn id="27" dur="500"/>
                                        <p:tgtEl>
                                          <p:spTgt spid="33"/>
                                        </p:tgtEl>
                                      </p:cBhvr>
                                    </p:animEffect>
                                  </p:childTnLst>
                                </p:cTn>
                              </p:par>
                            </p:childTnLst>
                          </p:cTn>
                        </p:par>
                        <p:par>
                          <p:cTn id="28" fill="hold">
                            <p:stCondLst>
                              <p:cond delay="3000"/>
                            </p:stCondLst>
                            <p:childTnLst>
                              <p:par>
                                <p:cTn id="29" presetID="14" presetClass="entr" presetSubtype="5"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vertical)">
                                      <p:cBhvr>
                                        <p:cTn id="31" dur="500"/>
                                        <p:tgtEl>
                                          <p:spTgt spid="37"/>
                                        </p:tgtEl>
                                      </p:cBhvr>
                                    </p:animEffect>
                                  </p:childTnLst>
                                </p:cTn>
                              </p:par>
                            </p:childTnLst>
                          </p:cTn>
                        </p:par>
                        <p:par>
                          <p:cTn id="32" fill="hold">
                            <p:stCondLst>
                              <p:cond delay="3500"/>
                            </p:stCondLst>
                            <p:childTnLst>
                              <p:par>
                                <p:cTn id="33" presetID="16" presetClass="entr" presetSubtype="37"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childTnLst>
                          </p:cTn>
                        </p:par>
                        <p:par>
                          <p:cTn id="36" fill="hold">
                            <p:stCondLst>
                              <p:cond delay="4000"/>
                            </p:stCondLst>
                            <p:childTnLst>
                              <p:par>
                                <p:cTn id="37" presetID="14" presetClass="entr" presetSubtype="5"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randombar(vertical)">
                                      <p:cBhvr>
                                        <p:cTn id="39" dur="500"/>
                                        <p:tgtEl>
                                          <p:spTgt spid="40"/>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barn(outVertical)">
                                      <p:cBhvr>
                                        <p:cTn id="43" dur="500"/>
                                        <p:tgtEl>
                                          <p:spTgt spid="39"/>
                                        </p:tgtEl>
                                      </p:cBhvr>
                                    </p:animEffect>
                                  </p:childTnLst>
                                </p:cTn>
                              </p:par>
                            </p:childTnLst>
                          </p:cTn>
                        </p:par>
                        <p:par>
                          <p:cTn id="44" fill="hold">
                            <p:stCondLst>
                              <p:cond delay="5000"/>
                            </p:stCondLst>
                            <p:childTnLst>
                              <p:par>
                                <p:cTn id="45" presetID="22" presetClass="entr" presetSubtype="8" fill="hold" grpId="0" nodeType="afterEffect">
                                  <p:stCondLst>
                                    <p:cond delay="25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4" grpId="0"/>
      <p:bldP spid="37" grpId="0"/>
      <p:bldP spid="40" grpId="0"/>
      <p:bldP spid="31" grpId="0"/>
      <p:bldP spid="30" grpId="0" animBg="1">
        <p:tmplLst>
          <p:tmpl>
            <p:tnLst>
              <p:par>
                <p:cTn presetID="16" presetClass="entr" presetSubtype="37"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barn(outVertical)">
                      <p:cBhvr>
                        <p:cTn dur="500"/>
                        <p:tgtEl>
                          <p:spTgt spid="30"/>
                        </p:tgtEl>
                      </p:cBhvr>
                    </p:animEffect>
                  </p:childTnLst>
                </p:cTn>
              </p:par>
            </p:tnLst>
          </p:tmpl>
        </p:tmplLst>
      </p:bldP>
      <p:bldP spid="33" grpId="0" animBg="1">
        <p:tmplLst>
          <p:tmpl>
            <p:tnLst>
              <p:par>
                <p:cTn presetID="16" presetClass="entr" presetSubtype="37"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barn(outVertical)">
                      <p:cBhvr>
                        <p:cTn dur="500"/>
                        <p:tgtEl>
                          <p:spTgt spid="33"/>
                        </p:tgtEl>
                      </p:cBhvr>
                    </p:animEffect>
                  </p:childTnLst>
                </p:cTn>
              </p:par>
            </p:tnLst>
          </p:tmpl>
        </p:tmplLst>
      </p:bldP>
      <p:bldP spid="36" grpId="0" animBg="1">
        <p:tmplLst>
          <p:tmpl>
            <p:tnLst>
              <p:par>
                <p:cTn presetID="16" presetClass="entr" presetSubtype="37"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barn(outVertical)">
                      <p:cBhvr>
                        <p:cTn dur="500"/>
                        <p:tgtEl>
                          <p:spTgt spid="36"/>
                        </p:tgtEl>
                      </p:cBhvr>
                    </p:animEffect>
                  </p:childTnLst>
                </p:cTn>
              </p:par>
            </p:tnLst>
          </p:tmpl>
        </p:tmplLst>
      </p:bldP>
      <p:bldP spid="39" grpId="0" animBg="1">
        <p:tmplLst>
          <p:tmpl>
            <p:tnLst>
              <p:par>
                <p:cTn presetID="16" presetClass="entr" presetSubtype="37"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barn(outVertical)">
                      <p:cBhvr>
                        <p:cTn dur="500"/>
                        <p:tgtEl>
                          <p:spTgt spid="39"/>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41" grpId="0">
        <p:tmplLst>
          <p:tmpl>
            <p:tnLst>
              <p:par>
                <p:cTn presetID="22" presetClass="entr" presetSubtype="8"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25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500"/>
                                        <p:tgtEl>
                                          <p:spTgt spid="35"/>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5">
                                            <p:txEl>
                                              <p:pRg st="0" end="0"/>
                                            </p:txEl>
                                          </p:spTgt>
                                        </p:tgtEl>
                                        <p:attrNameLst>
                                          <p:attrName>style.visibility</p:attrName>
                                        </p:attrNameLst>
                                      </p:cBhvr>
                                      <p:to>
                                        <p:strVal val="visible"/>
                                      </p:to>
                                    </p:set>
                                    <p:animEffect transition="in" filter="randombar(horizontal)">
                                      <p:cBhvr>
                                        <p:cTn id="25" dur="500"/>
                                        <p:tgtEl>
                                          <p:spTgt spid="45">
                                            <p:txEl>
                                              <p:pRg st="0" end="0"/>
                                            </p:txEl>
                                          </p:spTgt>
                                        </p:tgtEl>
                                      </p:cBhvr>
                                    </p:animEffect>
                                  </p:childTnLst>
                                </p:cTn>
                              </p:par>
                            </p:childTnLst>
                          </p:cTn>
                        </p:par>
                        <p:par>
                          <p:cTn id="26" fill="hold">
                            <p:stCondLst>
                              <p:cond delay="2250"/>
                            </p:stCondLst>
                            <p:childTnLst>
                              <p:par>
                                <p:cTn id="27" presetID="22" presetClass="entr" presetSubtype="2" fill="hold" grpId="0" nodeType="afterEffect">
                                  <p:stCondLst>
                                    <p:cond delay="250"/>
                                  </p:stCondLst>
                                  <p:childTnLst>
                                    <p:set>
                                      <p:cBhvr>
                                        <p:cTn id="28" dur="1" fill="hold">
                                          <p:stCondLst>
                                            <p:cond delay="0"/>
                                          </p:stCondLst>
                                        </p:cTn>
                                        <p:tgtEl>
                                          <p:spTgt spid="42"/>
                                        </p:tgtEl>
                                        <p:attrNameLst>
                                          <p:attrName>style.visibility</p:attrName>
                                        </p:attrNameLst>
                                      </p:cBhvr>
                                      <p:to>
                                        <p:strVal val="visible"/>
                                      </p:to>
                                    </p:set>
                                    <p:animEffect transition="in" filter="wipe(right)">
                                      <p:cBhvr>
                                        <p:cTn id="29" dur="500"/>
                                        <p:tgtEl>
                                          <p:spTgt spid="4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randombar(horizontal)">
                                      <p:cBhvr>
                                        <p:cTn id="33" dur="500"/>
                                        <p:tgtEl>
                                          <p:spTgt spid="3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47">
                                            <p:txEl>
                                              <p:pRg st="0" end="0"/>
                                            </p:txEl>
                                          </p:spTgt>
                                        </p:tgtEl>
                                        <p:attrNameLst>
                                          <p:attrName>style.visibility</p:attrName>
                                        </p:attrNameLst>
                                      </p:cBhvr>
                                      <p:to>
                                        <p:strVal val="visible"/>
                                      </p:to>
                                    </p:set>
                                    <p:animEffect transition="in" filter="randombar(horizontal)">
                                      <p:cBhvr>
                                        <p:cTn id="36" dur="500"/>
                                        <p:tgtEl>
                                          <p:spTgt spid="47">
                                            <p:txEl>
                                              <p:pRg st="0" end="0"/>
                                            </p:txEl>
                                          </p:spTgt>
                                        </p:tgtEl>
                                      </p:cBhvr>
                                    </p:animEffect>
                                  </p:childTnLst>
                                </p:cTn>
                              </p:par>
                            </p:childTnLst>
                          </p:cTn>
                        </p:par>
                        <p:par>
                          <p:cTn id="37" fill="hold">
                            <p:stCondLst>
                              <p:cond delay="3500"/>
                            </p:stCondLst>
                            <p:childTnLst>
                              <p:par>
                                <p:cTn id="38" presetID="22" presetClass="entr" presetSubtype="2" fill="hold" grpId="0" nodeType="afterEffect">
                                  <p:stCondLst>
                                    <p:cond delay="25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4250"/>
                            </p:stCondLst>
                            <p:childTnLst>
                              <p:par>
                                <p:cTn id="42" presetID="14" presetClass="entr" presetSubtype="10" fill="hold" grpId="0"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randombar(horizontal)">
                                      <p:cBhvr>
                                        <p:cTn id="44" dur="500"/>
                                        <p:tgtEl>
                                          <p:spTgt spid="56"/>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47"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7" grpId="0" animBg="1"/>
      <p:bldP spid="29" grpId="0" animBg="1"/>
      <p:bldP spid="56" grpId="0" animBg="1"/>
      <p:bldP spid="25" grpId="0" animBg="1"/>
      <p:bldP spid="35" grpId="0" animBg="1"/>
      <p:bldP spid="38" grpId="0" animBg="1"/>
      <p:bldP spid="42"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5" grpId="0" build="p">
        <p:tmplLst>
          <p:tmpl lvl="1">
            <p:tnLst>
              <p:par>
                <p:cTn presetID="14" presetClass="entr" presetSubtype="1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randombar(horizontal)">
                      <p:cBhvr>
                        <p:cTn dur="500"/>
                        <p:tgtEl>
                          <p:spTgt spid="45"/>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47" grpId="0" build="p">
        <p:tmplLst>
          <p:tmpl lvl="1">
            <p:tnLst>
              <p:par>
                <p:cTn presetID="14" presetClass="entr" presetSubtype="1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randombar(horizontal)">
                      <p:cBhvr>
                        <p:cTn dur="500"/>
                        <p:tgtEl>
                          <p:spTgt spid="47"/>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750"/>
                                        <p:tgtEl>
                                          <p:spTgt spid="26"/>
                                        </p:tgtEl>
                                      </p:cBhvr>
                                    </p:animEffect>
                                  </p:childTnLst>
                                </p:cTn>
                              </p:par>
                            </p:childTnLst>
                          </p:cTn>
                        </p:par>
                        <p:par>
                          <p:cTn id="19" fill="hold">
                            <p:stCondLst>
                              <p:cond delay="1750"/>
                            </p:stCondLst>
                            <p:childTnLst>
                              <p:par>
                                <p:cTn id="20" presetID="22" presetClass="entr" presetSubtype="2" fill="hold" grpId="0" nodeType="afterEffect">
                                  <p:stCondLst>
                                    <p:cond delay="250"/>
                                  </p:stCondLst>
                                  <p:childTnLst>
                                    <p:set>
                                      <p:cBhvr>
                                        <p:cTn id="21" dur="1" fill="hold">
                                          <p:stCondLst>
                                            <p:cond delay="0"/>
                                          </p:stCondLst>
                                        </p:cTn>
                                        <p:tgtEl>
                                          <p:spTgt spid="25"/>
                                        </p:tgtEl>
                                        <p:attrNameLst>
                                          <p:attrName>style.visibility</p:attrName>
                                        </p:attrNameLst>
                                      </p:cBhvr>
                                      <p:to>
                                        <p:strVal val="visible"/>
                                      </p:to>
                                    </p:set>
                                    <p:animEffect transition="in" filter="wipe(right)">
                                      <p:cBhvr>
                                        <p:cTn id="22" dur="500"/>
                                        <p:tgtEl>
                                          <p:spTgt spid="25"/>
                                        </p:tgtEl>
                                      </p:cBhvr>
                                    </p:animEffect>
                                  </p:childTnLst>
                                </p:cTn>
                              </p:par>
                            </p:childTnLst>
                          </p:cTn>
                        </p:par>
                        <p:par>
                          <p:cTn id="23" fill="hold">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randombar(horizontal)">
                                      <p:cBhvr>
                                        <p:cTn id="26" dur="500"/>
                                        <p:tgtEl>
                                          <p:spTgt spid="1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29"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7" grpId="0" animBg="1"/>
      <p:bldP spid="29" grpId="0" animBg="1"/>
      <p:bldP spid="25"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2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7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2750"/>
                            </p:stCondLst>
                            <p:childTnLst>
                              <p:par>
                                <p:cTn id="38" presetID="2" presetClass="entr" presetSubtype="4" decel="100000" fill="hold" grpId="0" nodeType="after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 calcmode="lin" valueType="num">
                                      <p:cBhvr additive="base">
                                        <p:cTn id="40"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1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335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3850"/>
                            </p:stCondLst>
                            <p:childTnLst>
                              <p:par>
                                <p:cTn id="51" presetID="42" presetClass="path" presetSubtype="0" decel="100000" fill="hold" grpId="1" nodeType="afterEffect">
                                  <p:stCondLst>
                                    <p:cond delay="250"/>
                                  </p:stCondLst>
                                  <p:childTnLst>
                                    <p:animMotion origin="layout" path="M 0 2.72573E-6 L 0 -0.07918 " pathEditMode="relative" rAng="0" ptsTypes="AA">
                                      <p:cBhvr>
                                        <p:cTn id="52" dur="500" fill="hold"/>
                                        <p:tgtEl>
                                          <p:spTgt spid="5"/>
                                        </p:tgtEl>
                                        <p:attrNameLst>
                                          <p:attrName>ppt_x</p:attrName>
                                          <p:attrName>ppt_y</p:attrName>
                                        </p:attrNameLst>
                                      </p:cBhvr>
                                      <p:rCtr x="0" y="-3967"/>
                                    </p:animMotion>
                                  </p:childTnLst>
                                </p:cTn>
                              </p:par>
                            </p:childTnLst>
                          </p:cTn>
                        </p:par>
                        <p:par>
                          <p:cTn id="53" fill="hold">
                            <p:stCondLst>
                              <p:cond delay="4600"/>
                            </p:stCondLst>
                            <p:childTnLst>
                              <p:par>
                                <p:cTn id="54" presetID="10" presetClass="entr" presetSubtype="0"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childTnLst>
                          </p:cTn>
                        </p:par>
                        <p:par>
                          <p:cTn id="57" fill="hold">
                            <p:stCondLst>
                              <p:cond delay="5100"/>
                            </p:stCondLst>
                            <p:childTnLst>
                              <p:par>
                                <p:cTn id="58" presetID="22" presetClass="entr" presetSubtype="2" fill="hold"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right)">
                                      <p:cBhvr>
                                        <p:cTn id="60" dur="500"/>
                                        <p:tgtEl>
                                          <p:spTgt spid="59"/>
                                        </p:tgtEl>
                                      </p:cBhvr>
                                    </p:animEffect>
                                  </p:childTnLst>
                                </p:cTn>
                              </p:par>
                            </p:childTnLst>
                          </p:cTn>
                        </p:par>
                        <p:par>
                          <p:cTn id="61" fill="hold">
                            <p:stCondLst>
                              <p:cond delay="5600"/>
                            </p:stCondLst>
                            <p:childTnLst>
                              <p:par>
                                <p:cTn id="62" presetID="2" presetClass="entr" presetSubtype="4" decel="100000"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10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ppt_x"/>
                                          </p:val>
                                        </p:tav>
                                        <p:tav tm="100000">
                                          <p:val>
                                            <p:strVal val="#ppt_x"/>
                                          </p:val>
                                        </p:tav>
                                      </p:tavLst>
                                    </p:anim>
                                    <p:anim calcmode="lin" valueType="num">
                                      <p:cBhvr additive="base">
                                        <p:cTn id="69" dur="500" fill="hold"/>
                                        <p:tgtEl>
                                          <p:spTgt spid="27"/>
                                        </p:tgtEl>
                                        <p:attrNameLst>
                                          <p:attrName>ppt_y</p:attrName>
                                        </p:attrNameLst>
                                      </p:cBhvr>
                                      <p:tavLst>
                                        <p:tav tm="0">
                                          <p:val>
                                            <p:strVal val="1+#ppt_h/2"/>
                                          </p:val>
                                        </p:tav>
                                        <p:tav tm="100000">
                                          <p:val>
                                            <p:strVal val="#ppt_y"/>
                                          </p:val>
                                        </p:tav>
                                      </p:tavLst>
                                    </p:anim>
                                  </p:childTnLst>
                                </p:cTn>
                              </p:par>
                            </p:childTnLst>
                          </p:cTn>
                        </p:par>
                        <p:par>
                          <p:cTn id="70" fill="hold">
                            <p:stCondLst>
                              <p:cond delay="6200"/>
                            </p:stCondLst>
                            <p:childTnLst>
                              <p:par>
                                <p:cTn id="71" presetID="22" presetClass="entr" presetSubtype="2"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right)">
                                      <p:cBhvr>
                                        <p:cTn id="73" dur="500"/>
                                        <p:tgtEl>
                                          <p:spTgt spid="25"/>
                                        </p:tgtEl>
                                      </p:cBhvr>
                                    </p:animEffect>
                                  </p:childTnLst>
                                </p:cTn>
                              </p:par>
                            </p:childTnLst>
                          </p:cTn>
                        </p:par>
                        <p:par>
                          <p:cTn id="74" fill="hold">
                            <p:stCondLst>
                              <p:cond delay="6700"/>
                            </p:stCondLst>
                            <p:childTnLst>
                              <p:par>
                                <p:cTn id="75" presetID="42" presetClass="path" presetSubtype="0" decel="100000" fill="hold" grpId="1" nodeType="afterEffect">
                                  <p:stCondLst>
                                    <p:cond delay="250"/>
                                  </p:stCondLst>
                                  <p:childTnLst>
                                    <p:animMotion origin="layout" path="M 0 2.72573E-6 L 0 -0.15296 " pathEditMode="relative" rAng="0" ptsTypes="AA">
                                      <p:cBhvr>
                                        <p:cTn id="76" dur="500" fill="hold"/>
                                        <p:tgtEl>
                                          <p:spTgt spid="17"/>
                                        </p:tgtEl>
                                        <p:attrNameLst>
                                          <p:attrName>ppt_x</p:attrName>
                                          <p:attrName>ppt_y</p:attrName>
                                        </p:attrNameLst>
                                      </p:cBhvr>
                                      <p:rCtr x="0" y="-7656"/>
                                    </p:animMotion>
                                  </p:childTnLst>
                                </p:cTn>
                              </p:par>
                            </p:childTnLst>
                          </p:cTn>
                        </p:par>
                        <p:par>
                          <p:cTn id="77" fill="hold">
                            <p:stCondLst>
                              <p:cond delay="7450"/>
                            </p:stCondLst>
                            <p:childTnLst>
                              <p:par>
                                <p:cTn id="78" presetID="10" presetClass="entr" presetSubtype="0"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childTnLst>
                          </p:cTn>
                        </p:par>
                        <p:par>
                          <p:cTn id="81" fill="hold">
                            <p:stCondLst>
                              <p:cond delay="7950"/>
                            </p:stCondLst>
                            <p:childTnLst>
                              <p:par>
                                <p:cTn id="82" presetID="22" presetClass="entr" presetSubtype="8" fill="hold"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childTnLst>
                          </p:cTn>
                        </p:par>
                        <p:par>
                          <p:cTn id="85" fill="hold">
                            <p:stCondLst>
                              <p:cond delay="8450"/>
                            </p:stCondLst>
                            <p:childTnLst>
                              <p:par>
                                <p:cTn id="86" presetID="2" presetClass="entr" presetSubtype="4" decel="100000" fill="hold" grpId="0" nodeType="afterEffect">
                                  <p:stCondLst>
                                    <p:cond delay="0"/>
                                  </p:stCondLst>
                                  <p:childTnLst>
                                    <p:set>
                                      <p:cBhvr>
                                        <p:cTn id="87" dur="1" fill="hold">
                                          <p:stCondLst>
                                            <p:cond delay="0"/>
                                          </p:stCondLst>
                                        </p:cTn>
                                        <p:tgtEl>
                                          <p:spTgt spid="32">
                                            <p:txEl>
                                              <p:pRg st="0" end="0"/>
                                            </p:txEl>
                                          </p:spTgt>
                                        </p:tgtEl>
                                        <p:attrNameLst>
                                          <p:attrName>style.visibility</p:attrName>
                                        </p:attrNameLst>
                                      </p:cBhvr>
                                      <p:to>
                                        <p:strVal val="visible"/>
                                      </p:to>
                                    </p:set>
                                    <p:anim calcmode="lin" valueType="num">
                                      <p:cBhvr additive="base">
                                        <p:cTn id="88"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childTnLst>
                          </p:cTn>
                        </p:par>
                        <p:par>
                          <p:cTn id="94" fill="hold">
                            <p:stCondLst>
                              <p:cond delay="9050"/>
                            </p:stCondLst>
                            <p:childTnLst>
                              <p:par>
                                <p:cTn id="95" presetID="22" presetClass="entr" presetSubtype="8"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9550"/>
                            </p:stCondLst>
                            <p:childTnLst>
                              <p:par>
                                <p:cTn id="99" presetID="42" presetClass="path" presetSubtype="0" decel="100000" fill="hold" grpId="1" nodeType="afterEffect">
                                  <p:stCondLst>
                                    <p:cond delay="250"/>
                                  </p:stCondLst>
                                  <p:childTnLst>
                                    <p:animMotion origin="layout" path="M 0 2.72573E-6 L 0 -0.22843 " pathEditMode="relative" rAng="0" ptsTypes="AA">
                                      <p:cBhvr>
                                        <p:cTn id="100" dur="500" fill="hold"/>
                                        <p:tgtEl>
                                          <p:spTgt spid="18"/>
                                        </p:tgtEl>
                                        <p:attrNameLst>
                                          <p:attrName>ppt_x</p:attrName>
                                          <p:attrName>ppt_y</p:attrName>
                                        </p:attrNameLst>
                                      </p:cBhvr>
                                      <p:rCtr x="0" y="-11422"/>
                                    </p:animMotion>
                                  </p:childTnLst>
                                </p:cTn>
                              </p:par>
                            </p:childTnLst>
                          </p:cTn>
                        </p:par>
                        <p:par>
                          <p:cTn id="101" fill="hold">
                            <p:stCondLst>
                              <p:cond delay="10300"/>
                            </p:stCondLst>
                            <p:childTnLst>
                              <p:par>
                                <p:cTn id="102" presetID="10"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childTnLst>
                          </p:cTn>
                        </p:par>
                        <p:par>
                          <p:cTn id="105" fill="hold">
                            <p:stCondLst>
                              <p:cond delay="10800"/>
                            </p:stCondLst>
                            <p:childTnLst>
                              <p:par>
                                <p:cTn id="106" presetID="22" presetClass="entr" presetSubtype="2" fill="hold" nodeType="after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wipe(right)">
                                      <p:cBhvr>
                                        <p:cTn id="108" dur="500"/>
                                        <p:tgtEl>
                                          <p:spTgt spid="60"/>
                                        </p:tgtEl>
                                      </p:cBhvr>
                                    </p:animEffect>
                                  </p:childTnLst>
                                </p:cTn>
                              </p:par>
                            </p:childTnLst>
                          </p:cTn>
                        </p:par>
                        <p:par>
                          <p:cTn id="109" fill="hold">
                            <p:stCondLst>
                              <p:cond delay="11300"/>
                            </p:stCondLst>
                            <p:childTnLst>
                              <p:par>
                                <p:cTn id="110" presetID="2" presetClass="entr" presetSubtype="4" decel="100000" fill="hold" grpId="0" nodeType="afterEffect">
                                  <p:stCondLst>
                                    <p:cond delay="0"/>
                                  </p:stCondLst>
                                  <p:childTnLst>
                                    <p:set>
                                      <p:cBhvr>
                                        <p:cTn id="111" dur="1" fill="hold">
                                          <p:stCondLst>
                                            <p:cond delay="0"/>
                                          </p:stCondLst>
                                        </p:cTn>
                                        <p:tgtEl>
                                          <p:spTgt spid="42">
                                            <p:txEl>
                                              <p:pRg st="0" end="0"/>
                                            </p:txEl>
                                          </p:spTgt>
                                        </p:tgtEl>
                                        <p:attrNameLst>
                                          <p:attrName>style.visibility</p:attrName>
                                        </p:attrNameLst>
                                      </p:cBhvr>
                                      <p:to>
                                        <p:strVal val="visible"/>
                                      </p:to>
                                    </p:set>
                                    <p:anim calcmode="lin" valueType="num">
                                      <p:cBhvr additive="base">
                                        <p:cTn id="112"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42">
                                            <p:txEl>
                                              <p:pRg st="0" end="0"/>
                                            </p:txEl>
                                          </p:spTgt>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10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ppt_x"/>
                                          </p:val>
                                        </p:tav>
                                        <p:tav tm="100000">
                                          <p:val>
                                            <p:strVal val="#ppt_x"/>
                                          </p:val>
                                        </p:tav>
                                      </p:tavLst>
                                    </p:anim>
                                    <p:anim calcmode="lin" valueType="num">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11900"/>
                            </p:stCondLst>
                            <p:childTnLst>
                              <p:par>
                                <p:cTn id="119" presetID="22" presetClass="entr" presetSubtype="2"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right)">
                                      <p:cBhvr>
                                        <p:cTn id="121" dur="500"/>
                                        <p:tgtEl>
                                          <p:spTgt spid="38"/>
                                        </p:tgtEl>
                                      </p:cBhvr>
                                    </p:animEffect>
                                  </p:childTnLst>
                                </p:cTn>
                              </p:par>
                            </p:childTnLst>
                          </p:cTn>
                        </p:par>
                        <p:par>
                          <p:cTn id="122" fill="hold">
                            <p:stCondLst>
                              <p:cond delay="12400"/>
                            </p:stCondLst>
                            <p:childTnLst>
                              <p:par>
                                <p:cTn id="123" presetID="42" presetClass="path" presetSubtype="0" decel="100000" fill="hold" grpId="1" nodeType="afterEffect">
                                  <p:stCondLst>
                                    <p:cond delay="250"/>
                                  </p:stCondLst>
                                  <p:childTnLst>
                                    <p:animMotion origin="layout" path="M 0 2.72573E-6 L 0 -0.30622 " pathEditMode="relative" rAng="0" ptsTypes="AA">
                                      <p:cBhvr>
                                        <p:cTn id="124" dur="500" fill="hold"/>
                                        <p:tgtEl>
                                          <p:spTgt spid="19"/>
                                        </p:tgtEl>
                                        <p:attrNameLst>
                                          <p:attrName>ppt_x</p:attrName>
                                          <p:attrName>ppt_y</p:attrName>
                                        </p:attrNameLst>
                                      </p:cBhvr>
                                      <p:rCtr x="0" y="-15311"/>
                                    </p:animMotion>
                                  </p:childTnLst>
                                </p:cTn>
                              </p:par>
                            </p:childTnLst>
                          </p:cTn>
                        </p:par>
                        <p:par>
                          <p:cTn id="125" fill="hold">
                            <p:stCondLst>
                              <p:cond delay="13150"/>
                            </p:stCondLst>
                            <p:childTnLst>
                              <p:par>
                                <p:cTn id="126" presetID="10" presetClass="entr" presetSubtype="0" fill="hold" grpId="0" nodeType="afterEffect">
                                  <p:stCondLst>
                                    <p:cond delay="0"/>
                                  </p:stCondLst>
                                  <p:childTnLst>
                                    <p:set>
                                      <p:cBhvr>
                                        <p:cTn id="127" dur="1" fill="hold">
                                          <p:stCondLst>
                                            <p:cond delay="0"/>
                                          </p:stCondLst>
                                        </p:cTn>
                                        <p:tgtEl>
                                          <p:spTgt spid="55"/>
                                        </p:tgtEl>
                                        <p:attrNameLst>
                                          <p:attrName>style.visibility</p:attrName>
                                        </p:attrNameLst>
                                      </p:cBhvr>
                                      <p:to>
                                        <p:strVal val="visible"/>
                                      </p:to>
                                    </p:set>
                                    <p:animEffect transition="in" filter="fade">
                                      <p:cBhvr>
                                        <p:cTn id="128" dur="500"/>
                                        <p:tgtEl>
                                          <p:spTgt spid="55"/>
                                        </p:tgtEl>
                                      </p:cBhvr>
                                    </p:animEffect>
                                  </p:childTnLst>
                                </p:cTn>
                              </p:par>
                            </p:childTnLst>
                          </p:cTn>
                        </p:par>
                        <p:par>
                          <p:cTn id="129" fill="hold">
                            <p:stCondLst>
                              <p:cond delay="13650"/>
                            </p:stCondLst>
                            <p:childTnLst>
                              <p:par>
                                <p:cTn id="130" presetID="22" presetClass="entr" presetSubtype="8" fill="hold" nodeType="afterEffect">
                                  <p:stCondLst>
                                    <p:cond delay="0"/>
                                  </p:stCondLst>
                                  <p:childTnLst>
                                    <p:set>
                                      <p:cBhvr>
                                        <p:cTn id="131" dur="1" fill="hold">
                                          <p:stCondLst>
                                            <p:cond delay="0"/>
                                          </p:stCondLst>
                                        </p:cTn>
                                        <p:tgtEl>
                                          <p:spTgt spid="66"/>
                                        </p:tgtEl>
                                        <p:attrNameLst>
                                          <p:attrName>style.visibility</p:attrName>
                                        </p:attrNameLst>
                                      </p:cBhvr>
                                      <p:to>
                                        <p:strVal val="visible"/>
                                      </p:to>
                                    </p:set>
                                    <p:animEffect transition="in" filter="wipe(left)">
                                      <p:cBhvr>
                                        <p:cTn id="132" dur="500"/>
                                        <p:tgtEl>
                                          <p:spTgt spid="66"/>
                                        </p:tgtEl>
                                      </p:cBhvr>
                                    </p:animEffect>
                                  </p:childTnLst>
                                </p:cTn>
                              </p:par>
                            </p:childTnLst>
                          </p:cTn>
                        </p:par>
                        <p:par>
                          <p:cTn id="133" fill="hold">
                            <p:stCondLst>
                              <p:cond delay="14150"/>
                            </p:stCondLst>
                            <p:childTnLst>
                              <p:par>
                                <p:cTn id="134" presetID="2" presetClass="entr" presetSubtype="4" decel="100000" fill="hold" grpId="0" nodeType="afterEffect">
                                  <p:stCondLst>
                                    <p:cond delay="0"/>
                                  </p:stCondLst>
                                  <p:childTnLst>
                                    <p:set>
                                      <p:cBhvr>
                                        <p:cTn id="135" dur="1" fill="hold">
                                          <p:stCondLst>
                                            <p:cond delay="0"/>
                                          </p:stCondLst>
                                        </p:cTn>
                                        <p:tgtEl>
                                          <p:spTgt spid="45">
                                            <p:txEl>
                                              <p:pRg st="0" end="0"/>
                                            </p:txEl>
                                          </p:spTgt>
                                        </p:tgtEl>
                                        <p:attrNameLst>
                                          <p:attrName>style.visibility</p:attrName>
                                        </p:attrNameLst>
                                      </p:cBhvr>
                                      <p:to>
                                        <p:strVal val="visible"/>
                                      </p:to>
                                    </p:set>
                                    <p:anim calcmode="lin" valueType="num">
                                      <p:cBhvr additive="base">
                                        <p:cTn id="136"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100"/>
                                  </p:stCondLst>
                                  <p:childTnLst>
                                    <p:set>
                                      <p:cBhvr>
                                        <p:cTn id="139" dur="1" fill="hold">
                                          <p:stCondLst>
                                            <p:cond delay="0"/>
                                          </p:stCondLst>
                                        </p:cTn>
                                        <p:tgtEl>
                                          <p:spTgt spid="46"/>
                                        </p:tgtEl>
                                        <p:attrNameLst>
                                          <p:attrName>style.visibility</p:attrName>
                                        </p:attrNameLst>
                                      </p:cBhvr>
                                      <p:to>
                                        <p:strVal val="visible"/>
                                      </p:to>
                                    </p:set>
                                    <p:anim calcmode="lin" valueType="num">
                                      <p:cBhvr additive="base">
                                        <p:cTn id="140" dur="500" fill="hold"/>
                                        <p:tgtEl>
                                          <p:spTgt spid="46"/>
                                        </p:tgtEl>
                                        <p:attrNameLst>
                                          <p:attrName>ppt_x</p:attrName>
                                        </p:attrNameLst>
                                      </p:cBhvr>
                                      <p:tavLst>
                                        <p:tav tm="0">
                                          <p:val>
                                            <p:strVal val="#ppt_x"/>
                                          </p:val>
                                        </p:tav>
                                        <p:tav tm="100000">
                                          <p:val>
                                            <p:strVal val="#ppt_x"/>
                                          </p:val>
                                        </p:tav>
                                      </p:tavLst>
                                    </p:anim>
                                    <p:anim calcmode="lin" valueType="num">
                                      <p:cBhvr additive="base">
                                        <p:cTn id="141" dur="500" fill="hold"/>
                                        <p:tgtEl>
                                          <p:spTgt spid="46"/>
                                        </p:tgtEl>
                                        <p:attrNameLst>
                                          <p:attrName>ppt_y</p:attrName>
                                        </p:attrNameLst>
                                      </p:cBhvr>
                                      <p:tavLst>
                                        <p:tav tm="0">
                                          <p:val>
                                            <p:strVal val="1+#ppt_h/2"/>
                                          </p:val>
                                        </p:tav>
                                        <p:tav tm="100000">
                                          <p:val>
                                            <p:strVal val="#ppt_y"/>
                                          </p:val>
                                        </p:tav>
                                      </p:tavLst>
                                    </p:anim>
                                  </p:childTnLst>
                                </p:cTn>
                              </p:par>
                            </p:childTnLst>
                          </p:cTn>
                        </p:par>
                        <p:par>
                          <p:cTn id="142" fill="hold">
                            <p:stCondLst>
                              <p:cond delay="14750"/>
                            </p:stCondLst>
                            <p:childTnLst>
                              <p:par>
                                <p:cTn id="143" presetID="22" presetClass="entr" presetSubtype="8" fill="hold" grpId="0" nodeType="afterEffect">
                                  <p:stCondLst>
                                    <p:cond delay="0"/>
                                  </p:stCondLst>
                                  <p:childTnLst>
                                    <p:set>
                                      <p:cBhvr>
                                        <p:cTn id="144" dur="1" fill="hold">
                                          <p:stCondLst>
                                            <p:cond delay="0"/>
                                          </p:stCondLst>
                                        </p:cTn>
                                        <p:tgtEl>
                                          <p:spTgt spid="44"/>
                                        </p:tgtEl>
                                        <p:attrNameLst>
                                          <p:attrName>style.visibility</p:attrName>
                                        </p:attrNameLst>
                                      </p:cBhvr>
                                      <p:to>
                                        <p:strVal val="visible"/>
                                      </p:to>
                                    </p:set>
                                    <p:animEffect transition="in" filter="wipe(left)">
                                      <p:cBhvr>
                                        <p:cTn id="145" dur="500"/>
                                        <p:tgtEl>
                                          <p:spTgt spid="44"/>
                                        </p:tgtEl>
                                      </p:cBhvr>
                                    </p:animEffect>
                                  </p:childTnLst>
                                </p:cTn>
                              </p:par>
                            </p:childTnLst>
                          </p:cTn>
                        </p:par>
                        <p:par>
                          <p:cTn id="146" fill="hold">
                            <p:stCondLst>
                              <p:cond delay="15250"/>
                            </p:stCondLst>
                            <p:childTnLst>
                              <p:par>
                                <p:cTn id="147" presetID="42" presetClass="path" presetSubtype="0" decel="100000" fill="hold" grpId="1" nodeType="afterEffect">
                                  <p:stCondLst>
                                    <p:cond delay="250"/>
                                  </p:stCondLst>
                                  <p:childTnLst>
                                    <p:animMotion origin="layout" path="M 0 2.72573E-6 L 0 -0.38201 " pathEditMode="relative" rAng="0" ptsTypes="AA">
                                      <p:cBhvr>
                                        <p:cTn id="148" dur="500" fill="hold"/>
                                        <p:tgtEl>
                                          <p:spTgt spid="20"/>
                                        </p:tgtEl>
                                        <p:attrNameLst>
                                          <p:attrName>ppt_x</p:attrName>
                                          <p:attrName>ppt_y</p:attrName>
                                        </p:attrNameLst>
                                      </p:cBhvr>
                                      <p:rCtr x="0" y="-19108"/>
                                    </p:animMotion>
                                  </p:childTnLst>
                                </p:cTn>
                              </p:par>
                            </p:childTnLst>
                          </p:cTn>
                        </p:par>
                        <p:par>
                          <p:cTn id="149" fill="hold">
                            <p:stCondLst>
                              <p:cond delay="16000"/>
                            </p:stCondLst>
                            <p:childTnLst>
                              <p:par>
                                <p:cTn id="150" presetID="10" presetClass="entr" presetSubtype="0" fill="hold" grpId="0" nodeType="afterEffect">
                                  <p:stCondLst>
                                    <p:cond delay="0"/>
                                  </p:stCondLst>
                                  <p:childTnLst>
                                    <p:set>
                                      <p:cBhvr>
                                        <p:cTn id="151" dur="1" fill="hold">
                                          <p:stCondLst>
                                            <p:cond delay="0"/>
                                          </p:stCondLst>
                                        </p:cTn>
                                        <p:tgtEl>
                                          <p:spTgt spid="56"/>
                                        </p:tgtEl>
                                        <p:attrNameLst>
                                          <p:attrName>style.visibility</p:attrName>
                                        </p:attrNameLst>
                                      </p:cBhvr>
                                      <p:to>
                                        <p:strVal val="visible"/>
                                      </p:to>
                                    </p:set>
                                    <p:animEffect transition="in" filter="fade">
                                      <p:cBhvr>
                                        <p:cTn id="152" dur="500"/>
                                        <p:tgtEl>
                                          <p:spTgt spid="56"/>
                                        </p:tgtEl>
                                      </p:cBhvr>
                                    </p:animEffect>
                                  </p:childTnLst>
                                </p:cTn>
                              </p:par>
                            </p:childTnLst>
                          </p:cTn>
                        </p:par>
                        <p:par>
                          <p:cTn id="153" fill="hold">
                            <p:stCondLst>
                              <p:cond delay="16500"/>
                            </p:stCondLst>
                            <p:childTnLst>
                              <p:par>
                                <p:cTn id="154" presetID="22" presetClass="entr" presetSubtype="2" fill="hold" nodeType="afterEffect">
                                  <p:stCondLst>
                                    <p:cond delay="0"/>
                                  </p:stCondLst>
                                  <p:childTnLst>
                                    <p:set>
                                      <p:cBhvr>
                                        <p:cTn id="155" dur="1" fill="hold">
                                          <p:stCondLst>
                                            <p:cond delay="0"/>
                                          </p:stCondLst>
                                        </p:cTn>
                                        <p:tgtEl>
                                          <p:spTgt spid="61"/>
                                        </p:tgtEl>
                                        <p:attrNameLst>
                                          <p:attrName>style.visibility</p:attrName>
                                        </p:attrNameLst>
                                      </p:cBhvr>
                                      <p:to>
                                        <p:strVal val="visible"/>
                                      </p:to>
                                    </p:set>
                                    <p:animEffect transition="in" filter="wipe(right)">
                                      <p:cBhvr>
                                        <p:cTn id="156" dur="500"/>
                                        <p:tgtEl>
                                          <p:spTgt spid="61"/>
                                        </p:tgtEl>
                                      </p:cBhvr>
                                    </p:animEffect>
                                  </p:childTnLst>
                                </p:cTn>
                              </p:par>
                            </p:childTnLst>
                          </p:cTn>
                        </p:par>
                        <p:par>
                          <p:cTn id="157" fill="hold">
                            <p:stCondLst>
                              <p:cond delay="17000"/>
                            </p:stCondLst>
                            <p:childTnLst>
                              <p:par>
                                <p:cTn id="158" presetID="2" presetClass="entr" presetSubtype="4" decel="100000" fill="hold" grpId="0" nodeType="afterEffect">
                                  <p:stCondLst>
                                    <p:cond delay="0"/>
                                  </p:stCondLst>
                                  <p:childTnLst>
                                    <p:set>
                                      <p:cBhvr>
                                        <p:cTn id="159" dur="1" fill="hold">
                                          <p:stCondLst>
                                            <p:cond delay="0"/>
                                          </p:stCondLst>
                                        </p:cTn>
                                        <p:tgtEl>
                                          <p:spTgt spid="51">
                                            <p:txEl>
                                              <p:pRg st="0" end="0"/>
                                            </p:txEl>
                                          </p:spTgt>
                                        </p:tgtEl>
                                        <p:attrNameLst>
                                          <p:attrName>style.visibility</p:attrName>
                                        </p:attrNameLst>
                                      </p:cBhvr>
                                      <p:to>
                                        <p:strVal val="visible"/>
                                      </p:to>
                                    </p:set>
                                    <p:anim calcmode="lin" valueType="num">
                                      <p:cBhvr additive="base">
                                        <p:cTn id="160"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161" dur="500" fill="hold"/>
                                        <p:tgtEl>
                                          <p:spTgt spid="51">
                                            <p:txEl>
                                              <p:pRg st="0" end="0"/>
                                            </p:txEl>
                                          </p:spTgt>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100"/>
                                  </p:stCondLst>
                                  <p:childTnLst>
                                    <p:set>
                                      <p:cBhvr>
                                        <p:cTn id="163" dur="1" fill="hold">
                                          <p:stCondLst>
                                            <p:cond delay="0"/>
                                          </p:stCondLst>
                                        </p:cTn>
                                        <p:tgtEl>
                                          <p:spTgt spid="52"/>
                                        </p:tgtEl>
                                        <p:attrNameLst>
                                          <p:attrName>style.visibility</p:attrName>
                                        </p:attrNameLst>
                                      </p:cBhvr>
                                      <p:to>
                                        <p:strVal val="visible"/>
                                      </p:to>
                                    </p:set>
                                    <p:anim calcmode="lin" valueType="num">
                                      <p:cBhvr additive="base">
                                        <p:cTn id="164" dur="500" fill="hold"/>
                                        <p:tgtEl>
                                          <p:spTgt spid="52"/>
                                        </p:tgtEl>
                                        <p:attrNameLst>
                                          <p:attrName>ppt_x</p:attrName>
                                        </p:attrNameLst>
                                      </p:cBhvr>
                                      <p:tavLst>
                                        <p:tav tm="0">
                                          <p:val>
                                            <p:strVal val="#ppt_x"/>
                                          </p:val>
                                        </p:tav>
                                        <p:tav tm="100000">
                                          <p:val>
                                            <p:strVal val="#ppt_x"/>
                                          </p:val>
                                        </p:tav>
                                      </p:tavLst>
                                    </p:anim>
                                    <p:anim calcmode="lin" valueType="num">
                                      <p:cBhvr additive="base">
                                        <p:cTn id="165" dur="500" fill="hold"/>
                                        <p:tgtEl>
                                          <p:spTgt spid="52"/>
                                        </p:tgtEl>
                                        <p:attrNameLst>
                                          <p:attrName>ppt_y</p:attrName>
                                        </p:attrNameLst>
                                      </p:cBhvr>
                                      <p:tavLst>
                                        <p:tav tm="0">
                                          <p:val>
                                            <p:strVal val="1+#ppt_h/2"/>
                                          </p:val>
                                        </p:tav>
                                        <p:tav tm="100000">
                                          <p:val>
                                            <p:strVal val="#ppt_y"/>
                                          </p:val>
                                        </p:tav>
                                      </p:tavLst>
                                    </p:anim>
                                  </p:childTnLst>
                                </p:cTn>
                              </p:par>
                            </p:childTnLst>
                          </p:cTn>
                        </p:par>
                        <p:par>
                          <p:cTn id="166" fill="hold">
                            <p:stCondLst>
                              <p:cond delay="17600"/>
                            </p:stCondLst>
                            <p:childTnLst>
                              <p:par>
                                <p:cTn id="167" presetID="22" presetClass="entr" presetSubtype="2" fill="hold" grpId="0" nodeType="afterEffect">
                                  <p:stCondLst>
                                    <p:cond delay="0"/>
                                  </p:stCondLst>
                                  <p:childTnLst>
                                    <p:set>
                                      <p:cBhvr>
                                        <p:cTn id="168" dur="1" fill="hold">
                                          <p:stCondLst>
                                            <p:cond delay="0"/>
                                          </p:stCondLst>
                                        </p:cTn>
                                        <p:tgtEl>
                                          <p:spTgt spid="50"/>
                                        </p:tgtEl>
                                        <p:attrNameLst>
                                          <p:attrName>style.visibility</p:attrName>
                                        </p:attrNameLst>
                                      </p:cBhvr>
                                      <p:to>
                                        <p:strVal val="visible"/>
                                      </p:to>
                                    </p:set>
                                    <p:animEffect transition="in" filter="wipe(right)">
                                      <p:cBhvr>
                                        <p:cTn id="1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4"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5" grpId="0" animBg="1"/>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42" grpId="0" build="p">
        <p:tmplLst>
          <p:tmpl lvl="1">
            <p:tnLst>
              <p:par>
                <p:cTn presetID="2" presetClass="entr" presetSubtype="4"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animBg="1"/>
      <p:bldP spid="44" grpId="0">
        <p:tmplLst>
          <p:tmpl>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4"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animBg="1"/>
      <p:bldP spid="50" grpId="0">
        <p:tmplLst>
          <p:tmpl>
            <p:tnLst>
              <p:par>
                <p:cTn presetID="22" presetClass="entr" presetSubtype="2"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right)">
                      <p:cBhvr>
                        <p:cTn dur="500"/>
                        <p:tgtEl>
                          <p:spTgt spid="50"/>
                        </p:tgtEl>
                      </p:cBhvr>
                    </p:animEffect>
                  </p:childTnLst>
                </p:cTn>
              </p:par>
            </p:tnLst>
          </p:tmpl>
        </p:tmplLst>
      </p:bldP>
      <p:bldP spid="51" grpId="0" build="p">
        <p:tmplLst>
          <p:tmpl lvl="1">
            <p:tnLst>
              <p:par>
                <p:cTn presetID="2" presetClass="entr" presetSubtype="4"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ppt_x"/>
                          </p:val>
                        </p:tav>
                        <p:tav tm="100000">
                          <p:val>
                            <p:strVal val="#ppt_x"/>
                          </p:val>
                        </p:tav>
                      </p:tavLst>
                    </p:anim>
                    <p:anim calcmode="lin" valueType="num">
                      <p:cBhvr additive="base">
                        <p:cTn dur="500" fill="hold"/>
                        <p:tgtEl>
                          <p:spTgt spid="51"/>
                        </p:tgtEl>
                        <p:attrNameLst>
                          <p:attrName>ppt_y</p:attrName>
                        </p:attrNameLst>
                      </p:cBhvr>
                      <p:tavLst>
                        <p:tav tm="0">
                          <p:val>
                            <p:strVal val="1+#ppt_h/2"/>
                          </p:val>
                        </p:tav>
                        <p:tav tm="100000">
                          <p:val>
                            <p:strVal val="#ppt_y"/>
                          </p:val>
                        </p:tav>
                      </p:tavLst>
                    </p:anim>
                  </p:childTnLst>
                </p:cTn>
              </p:par>
            </p:tnLst>
          </p:tmpl>
        </p:tmplLst>
      </p:bldP>
      <p:bldP spid="52" grpId="0" animBg="1"/>
      <p:bldP spid="6" grpId="0" animBg="1"/>
      <p:bldP spid="53" grpId="0" animBg="1"/>
      <p:bldP spid="54" grpId="0" animBg="1"/>
      <p:bldP spid="55" grpId="0" animBg="1"/>
      <p:bldP spid="56" grpId="0" animBg="1"/>
      <p:bldP spid="57" grpId="0" animBg="1"/>
    </p:bldLst>
  </p:timing>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1+#ppt_w/2"/>
                                          </p:val>
                                        </p:tav>
                                        <p:tav tm="100000">
                                          <p:val>
                                            <p:strVal val="#ppt_x"/>
                                          </p:val>
                                        </p:tav>
                                      </p:tavLst>
                                    </p:anim>
                                    <p:anim calcmode="lin" valueType="num">
                                      <p:cBhvr additive="base">
                                        <p:cTn id="8" dur="75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7">
                                            <p:txEl>
                                              <p:pRg st="0" end="0"/>
                                            </p:txEl>
                                          </p:spTgt>
                                        </p:tgtEl>
                                        <p:attrNameLst>
                                          <p:attrName>style.visibility</p:attrName>
                                        </p:attrNameLst>
                                      </p:cBhvr>
                                      <p:to>
                                        <p:strVal val="visible"/>
                                      </p:to>
                                    </p:set>
                                    <p:anim calcmode="lin" valueType="num">
                                      <p:cBhvr additive="base">
                                        <p:cTn id="16"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7">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 calcmode="lin" valueType="num">
                                      <p:cBhvr additive="base">
                                        <p:cTn id="20" dur="500" fill="hold"/>
                                        <p:tgtEl>
                                          <p:spTgt spid="68"/>
                                        </p:tgtEl>
                                        <p:attrNameLst>
                                          <p:attrName>ppt_x</p:attrName>
                                        </p:attrNameLst>
                                      </p:cBhvr>
                                      <p:tavLst>
                                        <p:tav tm="0">
                                          <p:val>
                                            <p:strVal val="#ppt_x"/>
                                          </p:val>
                                        </p:tav>
                                        <p:tav tm="100000">
                                          <p:val>
                                            <p:strVal val="#ppt_x"/>
                                          </p:val>
                                        </p:tav>
                                      </p:tavLst>
                                    </p:anim>
                                    <p:anim calcmode="lin" valueType="num">
                                      <p:cBhvr additive="base">
                                        <p:cTn id="21" dur="500" fill="hold"/>
                                        <p:tgtEl>
                                          <p:spTgt spid="68"/>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2"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right)">
                                      <p:cBhvr>
                                        <p:cTn id="25" dur="500"/>
                                        <p:tgtEl>
                                          <p:spTgt spid="65"/>
                                        </p:tgtEl>
                                      </p:cBhvr>
                                    </p:animEffect>
                                  </p:childTnLst>
                                </p:cTn>
                              </p:par>
                            </p:childTnLst>
                          </p:cTn>
                        </p:par>
                        <p:par>
                          <p:cTn id="26" fill="hold">
                            <p:stCondLst>
                              <p:cond delay="1750"/>
                            </p:stCondLst>
                            <p:childTnLst>
                              <p:par>
                                <p:cTn id="27" presetID="2" presetClass="entr" presetSubtype="12" decel="10000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750" fill="hold"/>
                                        <p:tgtEl>
                                          <p:spTgt spid="48"/>
                                        </p:tgtEl>
                                        <p:attrNameLst>
                                          <p:attrName>ppt_x</p:attrName>
                                        </p:attrNameLst>
                                      </p:cBhvr>
                                      <p:tavLst>
                                        <p:tav tm="0">
                                          <p:val>
                                            <p:strVal val="0-#ppt_w/2"/>
                                          </p:val>
                                        </p:tav>
                                        <p:tav tm="100000">
                                          <p:val>
                                            <p:strVal val="#ppt_x"/>
                                          </p:val>
                                        </p:tav>
                                      </p:tavLst>
                                    </p:anim>
                                    <p:anim calcmode="lin" valueType="num">
                                      <p:cBhvr additive="base">
                                        <p:cTn id="30" dur="750" fill="hold"/>
                                        <p:tgtEl>
                                          <p:spTgt spid="48"/>
                                        </p:tgtEl>
                                        <p:attrNameLst>
                                          <p:attrName>ppt_y</p:attrName>
                                        </p:attrNameLst>
                                      </p:cBhvr>
                                      <p:tavLst>
                                        <p:tav tm="0">
                                          <p:val>
                                            <p:strVal val="1+#ppt_h/2"/>
                                          </p:val>
                                        </p:tav>
                                        <p:tav tm="100000">
                                          <p:val>
                                            <p:strVal val="#ppt_y"/>
                                          </p:val>
                                        </p:tav>
                                      </p:tavLst>
                                    </p:anim>
                                  </p:childTnLst>
                                </p:cTn>
                              </p:par>
                              <p:par>
                                <p:cTn id="31" presetID="2" presetClass="entr" presetSubtype="12" decel="10000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750" fill="hold"/>
                                        <p:tgtEl>
                                          <p:spTgt spid="49"/>
                                        </p:tgtEl>
                                        <p:attrNameLst>
                                          <p:attrName>ppt_x</p:attrName>
                                        </p:attrNameLst>
                                      </p:cBhvr>
                                      <p:tavLst>
                                        <p:tav tm="0">
                                          <p:val>
                                            <p:strVal val="0-#ppt_w/2"/>
                                          </p:val>
                                        </p:tav>
                                        <p:tav tm="100000">
                                          <p:val>
                                            <p:strVal val="#ppt_x"/>
                                          </p:val>
                                        </p:tav>
                                      </p:tavLst>
                                    </p:anim>
                                    <p:anim calcmode="lin" valueType="num">
                                      <p:cBhvr additive="base">
                                        <p:cTn id="34" dur="750" fill="hold"/>
                                        <p:tgtEl>
                                          <p:spTgt spid="49"/>
                                        </p:tgtEl>
                                        <p:attrNameLst>
                                          <p:attrName>ppt_y</p:attrName>
                                        </p:attrNameLst>
                                      </p:cBhvr>
                                      <p:tavLst>
                                        <p:tav tm="0">
                                          <p:val>
                                            <p:strVal val="1+#ppt_h/2"/>
                                          </p:val>
                                        </p:tav>
                                        <p:tav tm="100000">
                                          <p:val>
                                            <p:strVal val="#ppt_y"/>
                                          </p:val>
                                        </p:tav>
                                      </p:tavLst>
                                    </p:anim>
                                  </p:childTnLst>
                                </p:cTn>
                              </p:par>
                              <p:par>
                                <p:cTn id="35" presetID="2" presetClass="entr" presetSubtype="12" decel="10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750" fill="hold"/>
                                        <p:tgtEl>
                                          <p:spTgt spid="9"/>
                                        </p:tgtEl>
                                        <p:attrNameLst>
                                          <p:attrName>ppt_x</p:attrName>
                                        </p:attrNameLst>
                                      </p:cBhvr>
                                      <p:tavLst>
                                        <p:tav tm="0">
                                          <p:val>
                                            <p:strVal val="0-#ppt_w/2"/>
                                          </p:val>
                                        </p:tav>
                                        <p:tav tm="100000">
                                          <p:val>
                                            <p:strVal val="#ppt_x"/>
                                          </p:val>
                                        </p:tav>
                                      </p:tavLst>
                                    </p:anim>
                                    <p:anim calcmode="lin" valueType="num">
                                      <p:cBhvr additive="base">
                                        <p:cTn id="38" dur="750" fill="hold"/>
                                        <p:tgtEl>
                                          <p:spTgt spid="9"/>
                                        </p:tgtEl>
                                        <p:attrNameLst>
                                          <p:attrName>ppt_y</p:attrName>
                                        </p:attrNameLst>
                                      </p:cBhvr>
                                      <p:tavLst>
                                        <p:tav tm="0">
                                          <p:val>
                                            <p:strVal val="1+#ppt_h/2"/>
                                          </p:val>
                                        </p:tav>
                                        <p:tav tm="100000">
                                          <p:val>
                                            <p:strVal val="#ppt_y"/>
                                          </p:val>
                                        </p:tav>
                                      </p:tavLst>
                                    </p:anim>
                                  </p:childTnLst>
                                </p:cTn>
                              </p:par>
                              <p:par>
                                <p:cTn id="39" presetID="10" presetClass="entr" presetSubtype="0" fill="hold" grpId="1"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childTnLst>
                                </p:cTn>
                              </p:par>
                            </p:childTnLst>
                          </p:cTn>
                        </p:par>
                        <p:par>
                          <p:cTn id="42" fill="hold">
                            <p:stCondLst>
                              <p:cond delay="2750"/>
                            </p:stCondLst>
                            <p:childTnLst>
                              <p:par>
                                <p:cTn id="43" presetID="2" presetClass="entr" presetSubtype="2" decel="100000" fill="hold" grpId="0" nodeType="afterEffect">
                                  <p:stCondLst>
                                    <p:cond delay="0"/>
                                  </p:stCondLst>
                                  <p:childTnLst>
                                    <p:set>
                                      <p:cBhvr>
                                        <p:cTn id="44" dur="1" fill="hold">
                                          <p:stCondLst>
                                            <p:cond delay="0"/>
                                          </p:stCondLst>
                                        </p:cTn>
                                        <p:tgtEl>
                                          <p:spTgt spid="70">
                                            <p:txEl>
                                              <p:pRg st="0" end="0"/>
                                            </p:txEl>
                                          </p:spTgt>
                                        </p:tgtEl>
                                        <p:attrNameLst>
                                          <p:attrName>style.visibility</p:attrName>
                                        </p:attrNameLst>
                                      </p:cBhvr>
                                      <p:to>
                                        <p:strVal val="visible"/>
                                      </p:to>
                                    </p:set>
                                    <p:anim calcmode="lin" valueType="num">
                                      <p:cBhvr additive="base">
                                        <p:cTn id="45" dur="500" fill="hold"/>
                                        <p:tgtEl>
                                          <p:spTgt spid="70">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70">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500" fill="hold"/>
                                        <p:tgtEl>
                                          <p:spTgt spid="71"/>
                                        </p:tgtEl>
                                        <p:attrNameLst>
                                          <p:attrName>ppt_x</p:attrName>
                                        </p:attrNameLst>
                                      </p:cBhvr>
                                      <p:tavLst>
                                        <p:tav tm="0">
                                          <p:val>
                                            <p:strVal val="#ppt_x"/>
                                          </p:val>
                                        </p:tav>
                                        <p:tav tm="100000">
                                          <p:val>
                                            <p:strVal val="#ppt_x"/>
                                          </p:val>
                                        </p:tav>
                                      </p:tavLst>
                                    </p:anim>
                                    <p:anim calcmode="lin" valueType="num">
                                      <p:cBhvr additive="base">
                                        <p:cTn id="50" dur="500" fill="hold"/>
                                        <p:tgtEl>
                                          <p:spTgt spid="71"/>
                                        </p:tgtEl>
                                        <p:attrNameLst>
                                          <p:attrName>ppt_y</p:attrName>
                                        </p:attrNameLst>
                                      </p:cBhvr>
                                      <p:tavLst>
                                        <p:tav tm="0">
                                          <p:val>
                                            <p:strVal val="1+#ppt_h/2"/>
                                          </p:val>
                                        </p:tav>
                                        <p:tav tm="100000">
                                          <p:val>
                                            <p:strVal val="#ppt_y"/>
                                          </p:val>
                                        </p:tav>
                                      </p:tavLst>
                                    </p:anim>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wipe(left)">
                                      <p:cBhvr>
                                        <p:cTn id="54" dur="500"/>
                                        <p:tgtEl>
                                          <p:spTgt spid="69"/>
                                        </p:tgtEl>
                                      </p:cBhvr>
                                    </p:animEffect>
                                  </p:childTnLst>
                                </p:cTn>
                              </p:par>
                            </p:childTnLst>
                          </p:cTn>
                        </p:par>
                        <p:par>
                          <p:cTn id="55" fill="hold">
                            <p:stCondLst>
                              <p:cond delay="3750"/>
                            </p:stCondLst>
                            <p:childTnLst>
                              <p:par>
                                <p:cTn id="56" presetID="2" presetClass="entr" presetSubtype="6" decel="100000"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750" fill="hold"/>
                                        <p:tgtEl>
                                          <p:spTgt spid="58"/>
                                        </p:tgtEl>
                                        <p:attrNameLst>
                                          <p:attrName>ppt_x</p:attrName>
                                        </p:attrNameLst>
                                      </p:cBhvr>
                                      <p:tavLst>
                                        <p:tav tm="0">
                                          <p:val>
                                            <p:strVal val="1+#ppt_w/2"/>
                                          </p:val>
                                        </p:tav>
                                        <p:tav tm="100000">
                                          <p:val>
                                            <p:strVal val="#ppt_x"/>
                                          </p:val>
                                        </p:tav>
                                      </p:tavLst>
                                    </p:anim>
                                    <p:anim calcmode="lin" valueType="num">
                                      <p:cBhvr additive="base">
                                        <p:cTn id="59" dur="750" fill="hold"/>
                                        <p:tgtEl>
                                          <p:spTgt spid="58"/>
                                        </p:tgtEl>
                                        <p:attrNameLst>
                                          <p:attrName>ppt_y</p:attrName>
                                        </p:attrNameLst>
                                      </p:cBhvr>
                                      <p:tavLst>
                                        <p:tav tm="0">
                                          <p:val>
                                            <p:strVal val="1+#ppt_h/2"/>
                                          </p:val>
                                        </p:tav>
                                        <p:tav tm="100000">
                                          <p:val>
                                            <p:strVal val="#ppt_y"/>
                                          </p:val>
                                        </p:tav>
                                      </p:tavLst>
                                    </p:anim>
                                  </p:childTnLst>
                                </p:cTn>
                              </p:par>
                              <p:par>
                                <p:cTn id="60" presetID="2" presetClass="entr" presetSubtype="6" decel="100000" fill="hold" grpId="0" nodeType="with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additive="base">
                                        <p:cTn id="62" dur="750" fill="hold"/>
                                        <p:tgtEl>
                                          <p:spTgt spid="62"/>
                                        </p:tgtEl>
                                        <p:attrNameLst>
                                          <p:attrName>ppt_x</p:attrName>
                                        </p:attrNameLst>
                                      </p:cBhvr>
                                      <p:tavLst>
                                        <p:tav tm="0">
                                          <p:val>
                                            <p:strVal val="1+#ppt_w/2"/>
                                          </p:val>
                                        </p:tav>
                                        <p:tav tm="100000">
                                          <p:val>
                                            <p:strVal val="#ppt_x"/>
                                          </p:val>
                                        </p:tav>
                                      </p:tavLst>
                                    </p:anim>
                                    <p:anim calcmode="lin" valueType="num">
                                      <p:cBhvr additive="base">
                                        <p:cTn id="63" dur="750" fill="hold"/>
                                        <p:tgtEl>
                                          <p:spTgt spid="62"/>
                                        </p:tgtEl>
                                        <p:attrNameLst>
                                          <p:attrName>ppt_y</p:attrName>
                                        </p:attrNameLst>
                                      </p:cBhvr>
                                      <p:tavLst>
                                        <p:tav tm="0">
                                          <p:val>
                                            <p:strVal val="1+#ppt_h/2"/>
                                          </p:val>
                                        </p:tav>
                                        <p:tav tm="100000">
                                          <p:val>
                                            <p:strVal val="#ppt_y"/>
                                          </p:val>
                                        </p:tav>
                                      </p:tavLst>
                                    </p:anim>
                                  </p:childTnLst>
                                </p:cTn>
                              </p:par>
                              <p:par>
                                <p:cTn id="64" presetID="2" presetClass="entr" presetSubtype="6" decel="10000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cBhvr additive="base">
                                        <p:cTn id="66" dur="750" fill="hold"/>
                                        <p:tgtEl>
                                          <p:spTgt spid="64"/>
                                        </p:tgtEl>
                                        <p:attrNameLst>
                                          <p:attrName>ppt_x</p:attrName>
                                        </p:attrNameLst>
                                      </p:cBhvr>
                                      <p:tavLst>
                                        <p:tav tm="0">
                                          <p:val>
                                            <p:strVal val="1+#ppt_w/2"/>
                                          </p:val>
                                        </p:tav>
                                        <p:tav tm="100000">
                                          <p:val>
                                            <p:strVal val="#ppt_x"/>
                                          </p:val>
                                        </p:tav>
                                      </p:tavLst>
                                    </p:anim>
                                    <p:anim calcmode="lin" valueType="num">
                                      <p:cBhvr additive="base">
                                        <p:cTn id="67" dur="750" fill="hold"/>
                                        <p:tgtEl>
                                          <p:spTgt spid="64"/>
                                        </p:tgtEl>
                                        <p:attrNameLst>
                                          <p:attrName>ppt_y</p:attrName>
                                        </p:attrNameLst>
                                      </p:cBhvr>
                                      <p:tavLst>
                                        <p:tav tm="0">
                                          <p:val>
                                            <p:strVal val="1+#ppt_h/2"/>
                                          </p:val>
                                        </p:tav>
                                        <p:tav tm="100000">
                                          <p:val>
                                            <p:strVal val="#ppt_y"/>
                                          </p:val>
                                        </p:tav>
                                      </p:tavLst>
                                    </p:anim>
                                  </p:childTnLst>
                                </p:cTn>
                              </p:par>
                              <p:par>
                                <p:cTn id="68" presetID="10" presetClass="entr" presetSubtype="0" fill="hold" grpId="1"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1000"/>
                                        <p:tgtEl>
                                          <p:spTgt spid="64"/>
                                        </p:tgtEl>
                                      </p:cBhvr>
                                    </p:animEffect>
                                  </p:childTnLst>
                                </p:cTn>
                              </p:par>
                            </p:childTnLst>
                          </p:cTn>
                        </p:par>
                        <p:par>
                          <p:cTn id="71" fill="hold">
                            <p:stCondLst>
                              <p:cond delay="4750"/>
                            </p:stCondLst>
                            <p:childTnLst>
                              <p:par>
                                <p:cTn id="72" presetID="2" presetClass="entr" presetSubtype="8" decel="100000" fill="hold" grpId="0" nodeType="afterEffect">
                                  <p:stCondLst>
                                    <p:cond delay="0"/>
                                  </p:stCondLst>
                                  <p:childTnLst>
                                    <p:set>
                                      <p:cBhvr>
                                        <p:cTn id="73" dur="1" fill="hold">
                                          <p:stCondLst>
                                            <p:cond delay="0"/>
                                          </p:stCondLst>
                                        </p:cTn>
                                        <p:tgtEl>
                                          <p:spTgt spid="73">
                                            <p:txEl>
                                              <p:pRg st="0" end="0"/>
                                            </p:txEl>
                                          </p:spTgt>
                                        </p:tgtEl>
                                        <p:attrNameLst>
                                          <p:attrName>style.visibility</p:attrName>
                                        </p:attrNameLst>
                                      </p:cBhvr>
                                      <p:to>
                                        <p:strVal val="visible"/>
                                      </p:to>
                                    </p:set>
                                    <p:anim calcmode="lin" valueType="num">
                                      <p:cBhvr additive="base">
                                        <p:cTn id="74"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75" dur="500" fill="hold"/>
                                        <p:tgtEl>
                                          <p:spTgt spid="73">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500" fill="hold"/>
                                        <p:tgtEl>
                                          <p:spTgt spid="74"/>
                                        </p:tgtEl>
                                        <p:attrNameLst>
                                          <p:attrName>ppt_x</p:attrName>
                                        </p:attrNameLst>
                                      </p:cBhvr>
                                      <p:tavLst>
                                        <p:tav tm="0">
                                          <p:val>
                                            <p:strVal val="#ppt_x"/>
                                          </p:val>
                                        </p:tav>
                                        <p:tav tm="100000">
                                          <p:val>
                                            <p:strVal val="#ppt_x"/>
                                          </p:val>
                                        </p:tav>
                                      </p:tavLst>
                                    </p:anim>
                                    <p:anim calcmode="lin" valueType="num">
                                      <p:cBhvr additive="base">
                                        <p:cTn id="79" dur="500" fill="hold"/>
                                        <p:tgtEl>
                                          <p:spTgt spid="74"/>
                                        </p:tgtEl>
                                        <p:attrNameLst>
                                          <p:attrName>ppt_y</p:attrName>
                                        </p:attrNameLst>
                                      </p:cBhvr>
                                      <p:tavLst>
                                        <p:tav tm="0">
                                          <p:val>
                                            <p:strVal val="1+#ppt_h/2"/>
                                          </p:val>
                                        </p:tav>
                                        <p:tav tm="100000">
                                          <p:val>
                                            <p:strVal val="#ppt_y"/>
                                          </p:val>
                                        </p:tav>
                                      </p:tavLst>
                                    </p:anim>
                                  </p:childTnLst>
                                </p:cTn>
                              </p:par>
                            </p:childTnLst>
                          </p:cTn>
                        </p:par>
                        <p:par>
                          <p:cTn id="80" fill="hold">
                            <p:stCondLst>
                              <p:cond delay="5250"/>
                            </p:stCondLst>
                            <p:childTnLst>
                              <p:par>
                                <p:cTn id="81" presetID="22" presetClass="entr" presetSubtype="2"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right)">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 grpId="0"/>
      <p:bldP spid="9" grpId="0" animBg="1"/>
      <p:bldP spid="9" grpId="1" animBg="1"/>
      <p:bldP spid="48" grpId="0" animBg="1"/>
      <p:bldP spid="49" grpId="0"/>
      <p:bldP spid="64" grpId="0" animBg="1"/>
      <p:bldP spid="64" grpId="1" animBg="1"/>
      <p:bldP spid="58" grpId="0" animBg="1"/>
      <p:bldP spid="62" grpId="0"/>
      <p:bldP spid="65" grpId="0">
        <p:tmplLst>
          <p:tmpl>
            <p:tnLst>
              <p:par>
                <p:cTn presetID="22" presetClass="entr" presetSubtype="2"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right)">
                      <p:cBhvr>
                        <p:cTn dur="500"/>
                        <p:tgtEl>
                          <p:spTgt spid="65"/>
                        </p:tgtEl>
                      </p:cBhvr>
                    </p:animEffect>
                  </p:childTnLst>
                </p:cTn>
              </p:par>
            </p:tnLst>
          </p:tmpl>
        </p:tmplLst>
      </p:bldP>
      <p:bldP spid="67" grpId="0" build="p">
        <p:tmplLst>
          <p:tmpl lvl="1">
            <p:tnLst>
              <p:par>
                <p:cTn presetID="2" presetClass="entr" presetSubtype="8" decel="10000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ppt_y"/>
                          </p:val>
                        </p:tav>
                        <p:tav tm="100000">
                          <p:val>
                            <p:strVal val="#ppt_y"/>
                          </p:val>
                        </p:tav>
                      </p:tavLst>
                    </p:anim>
                  </p:childTnLst>
                </p:cTn>
              </p:par>
            </p:tnLst>
          </p:tmpl>
        </p:tmplLst>
      </p:bldP>
      <p:bldP spid="68" grpId="0" animBg="1"/>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P spid="70" grpId="0" build="p">
        <p:tmplLst>
          <p:tmpl lvl="1">
            <p:tnLst>
              <p:par>
                <p:cTn presetID="2" presetClass="entr" presetSubtype="2"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1+#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P spid="72" grpId="0">
        <p:tmplLst>
          <p:tmpl>
            <p:tnLst>
              <p:par>
                <p:cTn presetID="22" presetClass="entr" presetSubtype="2"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righ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Lst>
  </p:timing>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 calcmode="lin" valueType="num">
                                      <p:cBhvr additive="base">
                                        <p:cTn id="11"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3" presetID="49" presetClass="entr" presetSubtype="0" decel="100000" fill="hold" grpId="1"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 calcmode="lin" valueType="num">
                                      <p:cBhvr>
                                        <p:cTn id="17" dur="500" fill="hold"/>
                                        <p:tgtEl>
                                          <p:spTgt spid="18"/>
                                        </p:tgtEl>
                                        <p:attrNameLst>
                                          <p:attrName>style.rotation</p:attrName>
                                        </p:attrNameLst>
                                      </p:cBhvr>
                                      <p:tavLst>
                                        <p:tav tm="0">
                                          <p:val>
                                            <p:fltVal val="360"/>
                                          </p:val>
                                        </p:tav>
                                        <p:tav tm="100000">
                                          <p:val>
                                            <p:fltVal val="0"/>
                                          </p:val>
                                        </p:tav>
                                      </p:tavLst>
                                    </p:anim>
                                    <p:animEffect transition="in" filter="fade">
                                      <p:cBhvr>
                                        <p:cTn id="18" dur="500"/>
                                        <p:tgtEl>
                                          <p:spTgt spid="18"/>
                                        </p:tgtEl>
                                      </p:cBhvr>
                                    </p:animEffect>
                                  </p:childTnLst>
                                </p:cTn>
                              </p:par>
                              <p:par>
                                <p:cTn id="19" presetID="49" presetClass="entr" presetSubtype="0" decel="100000" fill="hold" grpId="1" nodeType="with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 calcmode="lin" valueType="num">
                                      <p:cBhvr>
                                        <p:cTn id="21"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21">
                                            <p:txEl>
                                              <p:pRg st="0" end="0"/>
                                            </p:txEl>
                                          </p:spTgt>
                                        </p:tgtEl>
                                        <p:attrNameLst>
                                          <p:attrName>ppt_h</p:attrName>
                                        </p:attrNameLst>
                                      </p:cBhvr>
                                      <p:tavLst>
                                        <p:tav tm="0">
                                          <p:val>
                                            <p:fltVal val="0"/>
                                          </p:val>
                                        </p:tav>
                                        <p:tav tm="100000">
                                          <p:val>
                                            <p:strVal val="#ppt_h"/>
                                          </p:val>
                                        </p:tav>
                                      </p:tavLst>
                                    </p:anim>
                                    <p:anim calcmode="lin" valueType="num">
                                      <p:cBhvr>
                                        <p:cTn id="23" dur="500" fill="hold"/>
                                        <p:tgtEl>
                                          <p:spTgt spid="21">
                                            <p:txEl>
                                              <p:pRg st="0" end="0"/>
                                            </p:txEl>
                                          </p:spTgt>
                                        </p:tgtEl>
                                        <p:attrNameLst>
                                          <p:attrName>style.rotation</p:attrName>
                                        </p:attrNameLst>
                                      </p:cBhvr>
                                      <p:tavLst>
                                        <p:tav tm="0">
                                          <p:val>
                                            <p:fltVal val="360"/>
                                          </p:val>
                                        </p:tav>
                                        <p:tav tm="100000">
                                          <p:val>
                                            <p:fltVal val="0"/>
                                          </p:val>
                                        </p:tav>
                                      </p:tavLst>
                                    </p:anim>
                                    <p:animEffect transition="in" filter="fade">
                                      <p:cBhvr>
                                        <p:cTn id="24" dur="500"/>
                                        <p:tgtEl>
                                          <p:spTgt spid="21">
                                            <p:txEl>
                                              <p:pRg st="0" end="0"/>
                                            </p:txEl>
                                          </p:spTgt>
                                        </p:tgtEl>
                                      </p:cBhvr>
                                    </p:animEffect>
                                  </p:childTnLst>
                                </p:cTn>
                              </p:par>
                              <p:par>
                                <p:cTn id="25" presetID="2" presetClass="entr" presetSubtype="12" decel="100000"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250"/>
                                  </p:stCondLst>
                                  <p:childTnLst>
                                    <p:set>
                                      <p:cBhvr>
                                        <p:cTn id="30" dur="1" fill="hold">
                                          <p:stCondLst>
                                            <p:cond delay="0"/>
                                          </p:stCondLst>
                                        </p:cTn>
                                        <p:tgtEl>
                                          <p:spTgt spid="22">
                                            <p:txEl>
                                              <p:pRg st="0" end="0"/>
                                            </p:txEl>
                                          </p:spTgt>
                                        </p:tgtEl>
                                        <p:attrNameLst>
                                          <p:attrName>style.visibility</p:attrName>
                                        </p:attrNameLst>
                                      </p:cBhvr>
                                      <p:to>
                                        <p:strVal val="visible"/>
                                      </p:to>
                                    </p:set>
                                    <p:anim calcmode="lin" valueType="num">
                                      <p:cBhvr additive="base">
                                        <p:cTn id="31"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33" presetID="49" presetClass="entr" presetSubtype="0" decel="100000" fill="hold" grpId="1"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 calcmode="lin" valueType="num">
                                      <p:cBhvr>
                                        <p:cTn id="37" dur="500" fill="hold"/>
                                        <p:tgtEl>
                                          <p:spTgt spid="17"/>
                                        </p:tgtEl>
                                        <p:attrNameLst>
                                          <p:attrName>style.rotation</p:attrName>
                                        </p:attrNameLst>
                                      </p:cBhvr>
                                      <p:tavLst>
                                        <p:tav tm="0">
                                          <p:val>
                                            <p:fltVal val="360"/>
                                          </p:val>
                                        </p:tav>
                                        <p:tav tm="100000">
                                          <p:val>
                                            <p:fltVal val="0"/>
                                          </p:val>
                                        </p:tav>
                                      </p:tavLst>
                                    </p:anim>
                                    <p:animEffect transition="in" filter="fade">
                                      <p:cBhvr>
                                        <p:cTn id="38" dur="500"/>
                                        <p:tgtEl>
                                          <p:spTgt spid="17"/>
                                        </p:tgtEl>
                                      </p:cBhvr>
                                    </p:animEffect>
                                  </p:childTnLst>
                                </p:cTn>
                              </p:par>
                              <p:par>
                                <p:cTn id="39" presetID="49" presetClass="entr" presetSubtype="0" decel="100000" fill="hold" grpId="1" nodeType="withEffect">
                                  <p:stCondLst>
                                    <p:cond delay="250"/>
                                  </p:stCondLst>
                                  <p:childTnLst>
                                    <p:set>
                                      <p:cBhvr>
                                        <p:cTn id="40" dur="1" fill="hold">
                                          <p:stCondLst>
                                            <p:cond delay="0"/>
                                          </p:stCondLst>
                                        </p:cTn>
                                        <p:tgtEl>
                                          <p:spTgt spid="22">
                                            <p:txEl>
                                              <p:pRg st="0" end="0"/>
                                            </p:txEl>
                                          </p:spTgt>
                                        </p:tgtEl>
                                        <p:attrNameLst>
                                          <p:attrName>style.visibility</p:attrName>
                                        </p:attrNameLst>
                                      </p:cBhvr>
                                      <p:to>
                                        <p:strVal val="visible"/>
                                      </p:to>
                                    </p:set>
                                    <p:anim calcmode="lin" valueType="num">
                                      <p:cBhvr>
                                        <p:cTn id="4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2">
                                            <p:txEl>
                                              <p:pRg st="0" end="0"/>
                                            </p:txEl>
                                          </p:spTgt>
                                        </p:tgtEl>
                                        <p:attrNameLst>
                                          <p:attrName>ppt_h</p:attrName>
                                        </p:attrNameLst>
                                      </p:cBhvr>
                                      <p:tavLst>
                                        <p:tav tm="0">
                                          <p:val>
                                            <p:fltVal val="0"/>
                                          </p:val>
                                        </p:tav>
                                        <p:tav tm="100000">
                                          <p:val>
                                            <p:strVal val="#ppt_h"/>
                                          </p:val>
                                        </p:tav>
                                      </p:tavLst>
                                    </p:anim>
                                    <p:anim calcmode="lin" valueType="num">
                                      <p:cBhvr>
                                        <p:cTn id="43" dur="500" fill="hold"/>
                                        <p:tgtEl>
                                          <p:spTgt spid="22">
                                            <p:txEl>
                                              <p:pRg st="0" end="0"/>
                                            </p:txEl>
                                          </p:spTgt>
                                        </p:tgtEl>
                                        <p:attrNameLst>
                                          <p:attrName>style.rotation</p:attrName>
                                        </p:attrNameLst>
                                      </p:cBhvr>
                                      <p:tavLst>
                                        <p:tav tm="0">
                                          <p:val>
                                            <p:fltVal val="360"/>
                                          </p:val>
                                        </p:tav>
                                        <p:tav tm="100000">
                                          <p:val>
                                            <p:fltVal val="0"/>
                                          </p:val>
                                        </p:tav>
                                      </p:tavLst>
                                    </p:anim>
                                    <p:animEffect transition="in" filter="fade">
                                      <p:cBhvr>
                                        <p:cTn id="44" dur="500"/>
                                        <p:tgtEl>
                                          <p:spTgt spid="22">
                                            <p:txEl>
                                              <p:pRg st="0" end="0"/>
                                            </p:txEl>
                                          </p:spTgt>
                                        </p:tgtEl>
                                      </p:cBhvr>
                                    </p:animEffect>
                                  </p:childTnLst>
                                </p:cTn>
                              </p:par>
                              <p:par>
                                <p:cTn id="45" presetID="2" presetClass="entr" presetSubtype="3" decel="10000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0-#ppt_h/2"/>
                                          </p:val>
                                        </p:tav>
                                        <p:tav tm="100000">
                                          <p:val>
                                            <p:strVal val="#ppt_y"/>
                                          </p:val>
                                        </p:tav>
                                      </p:tavLst>
                                    </p:anim>
                                  </p:childTnLst>
                                </p:cTn>
                              </p:par>
                              <p:par>
                                <p:cTn id="49" presetID="2" presetClass="entr" presetSubtype="3" decel="100000" fill="hold" grpId="0" nodeType="withEffect">
                                  <p:stCondLst>
                                    <p:cond delay="500"/>
                                  </p:stCondLst>
                                  <p:childTnLst>
                                    <p:set>
                                      <p:cBhvr>
                                        <p:cTn id="50" dur="1" fill="hold">
                                          <p:stCondLst>
                                            <p:cond delay="0"/>
                                          </p:stCondLst>
                                        </p:cTn>
                                        <p:tgtEl>
                                          <p:spTgt spid="23">
                                            <p:txEl>
                                              <p:pRg st="0" end="0"/>
                                            </p:txEl>
                                          </p:spTgt>
                                        </p:tgtEl>
                                        <p:attrNameLst>
                                          <p:attrName>style.visibility</p:attrName>
                                        </p:attrNameLst>
                                      </p:cBhvr>
                                      <p:to>
                                        <p:strVal val="visible"/>
                                      </p:to>
                                    </p:set>
                                    <p:anim calcmode="lin" valueType="num">
                                      <p:cBhvr additive="base">
                                        <p:cTn id="5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3">
                                            <p:txEl>
                                              <p:pRg st="0" end="0"/>
                                            </p:txEl>
                                          </p:spTgt>
                                        </p:tgtEl>
                                        <p:attrNameLst>
                                          <p:attrName>ppt_y</p:attrName>
                                        </p:attrNameLst>
                                      </p:cBhvr>
                                      <p:tavLst>
                                        <p:tav tm="0">
                                          <p:val>
                                            <p:strVal val="0-#ppt_h/2"/>
                                          </p:val>
                                        </p:tav>
                                        <p:tav tm="100000">
                                          <p:val>
                                            <p:strVal val="#ppt_y"/>
                                          </p:val>
                                        </p:tav>
                                      </p:tavLst>
                                    </p:anim>
                                  </p:childTnLst>
                                </p:cTn>
                              </p:par>
                              <p:par>
                                <p:cTn id="53" presetID="49" presetClass="entr" presetSubtype="0" decel="100000" fill="hold" grpId="1" nodeType="withEffect">
                                  <p:stCondLst>
                                    <p:cond delay="5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 calcmode="lin" valueType="num">
                                      <p:cBhvr>
                                        <p:cTn id="57" dur="500" fill="hold"/>
                                        <p:tgtEl>
                                          <p:spTgt spid="19"/>
                                        </p:tgtEl>
                                        <p:attrNameLst>
                                          <p:attrName>style.rotation</p:attrName>
                                        </p:attrNameLst>
                                      </p:cBhvr>
                                      <p:tavLst>
                                        <p:tav tm="0">
                                          <p:val>
                                            <p:fltVal val="360"/>
                                          </p:val>
                                        </p:tav>
                                        <p:tav tm="100000">
                                          <p:val>
                                            <p:fltVal val="0"/>
                                          </p:val>
                                        </p:tav>
                                      </p:tavLst>
                                    </p:anim>
                                    <p:animEffect transition="in" filter="fade">
                                      <p:cBhvr>
                                        <p:cTn id="58" dur="500"/>
                                        <p:tgtEl>
                                          <p:spTgt spid="19"/>
                                        </p:tgtEl>
                                      </p:cBhvr>
                                    </p:animEffect>
                                  </p:childTnLst>
                                </p:cTn>
                              </p:par>
                              <p:par>
                                <p:cTn id="59" presetID="49" presetClass="entr" presetSubtype="0" decel="100000" fill="hold" grpId="1" nodeType="withEffect">
                                  <p:stCondLst>
                                    <p:cond delay="500"/>
                                  </p:stCondLst>
                                  <p:childTnLst>
                                    <p:set>
                                      <p:cBhvr>
                                        <p:cTn id="60" dur="1" fill="hold">
                                          <p:stCondLst>
                                            <p:cond delay="0"/>
                                          </p:stCondLst>
                                        </p:cTn>
                                        <p:tgtEl>
                                          <p:spTgt spid="23">
                                            <p:txEl>
                                              <p:pRg st="0" end="0"/>
                                            </p:txEl>
                                          </p:spTgt>
                                        </p:tgtEl>
                                        <p:attrNameLst>
                                          <p:attrName>style.visibility</p:attrName>
                                        </p:attrNameLst>
                                      </p:cBhvr>
                                      <p:to>
                                        <p:strVal val="visible"/>
                                      </p:to>
                                    </p:set>
                                    <p:anim calcmode="lin" valueType="num">
                                      <p:cBhvr>
                                        <p:cTn id="61"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23">
                                            <p:txEl>
                                              <p:pRg st="0" end="0"/>
                                            </p:txEl>
                                          </p:spTgt>
                                        </p:tgtEl>
                                        <p:attrNameLst>
                                          <p:attrName>ppt_h</p:attrName>
                                        </p:attrNameLst>
                                      </p:cBhvr>
                                      <p:tavLst>
                                        <p:tav tm="0">
                                          <p:val>
                                            <p:fltVal val="0"/>
                                          </p:val>
                                        </p:tav>
                                        <p:tav tm="100000">
                                          <p:val>
                                            <p:strVal val="#ppt_h"/>
                                          </p:val>
                                        </p:tav>
                                      </p:tavLst>
                                    </p:anim>
                                    <p:anim calcmode="lin" valueType="num">
                                      <p:cBhvr>
                                        <p:cTn id="63" dur="500" fill="hold"/>
                                        <p:tgtEl>
                                          <p:spTgt spid="23">
                                            <p:txEl>
                                              <p:pRg st="0" end="0"/>
                                            </p:txEl>
                                          </p:spTgt>
                                        </p:tgtEl>
                                        <p:attrNameLst>
                                          <p:attrName>style.rotation</p:attrName>
                                        </p:attrNameLst>
                                      </p:cBhvr>
                                      <p:tavLst>
                                        <p:tav tm="0">
                                          <p:val>
                                            <p:fltVal val="360"/>
                                          </p:val>
                                        </p:tav>
                                        <p:tav tm="100000">
                                          <p:val>
                                            <p:fltVal val="0"/>
                                          </p:val>
                                        </p:tav>
                                      </p:tavLst>
                                    </p:anim>
                                    <p:animEffect transition="in" filter="fade">
                                      <p:cBhvr>
                                        <p:cTn id="64" dur="500"/>
                                        <p:tgtEl>
                                          <p:spTgt spid="23">
                                            <p:txEl>
                                              <p:pRg st="0" end="0"/>
                                            </p:txEl>
                                          </p:spTgt>
                                        </p:tgtEl>
                                      </p:cBhvr>
                                    </p:animEffect>
                                  </p:childTnLst>
                                </p:cTn>
                              </p:par>
                              <p:par>
                                <p:cTn id="65" presetID="2" presetClass="entr" presetSubtype="9" decel="100000" fill="hold" grpId="0" nodeType="withEffect">
                                  <p:stCondLst>
                                    <p:cond delay="75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0-#ppt_h/2"/>
                                          </p:val>
                                        </p:tav>
                                        <p:tav tm="100000">
                                          <p:val>
                                            <p:strVal val="#ppt_y"/>
                                          </p:val>
                                        </p:tav>
                                      </p:tavLst>
                                    </p:anim>
                                  </p:childTnLst>
                                </p:cTn>
                              </p:par>
                              <p:par>
                                <p:cTn id="69" presetID="2" presetClass="entr" presetSubtype="9" decel="100000" fill="hold" grpId="0" nodeType="withEffect">
                                  <p:stCondLst>
                                    <p:cond delay="75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73" presetID="49" presetClass="entr" presetSubtype="0" decel="100000" fill="hold" grpId="1" nodeType="withEffect">
                                  <p:stCondLst>
                                    <p:cond delay="75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par>
                                <p:cTn id="79" presetID="49" presetClass="entr" presetSubtype="0" decel="100000" fill="hold" grpId="1" nodeType="withEffect">
                                  <p:stCondLst>
                                    <p:cond delay="750"/>
                                  </p:stCondLst>
                                  <p:childTnLst>
                                    <p:set>
                                      <p:cBhvr>
                                        <p:cTn id="80" dur="1" fill="hold">
                                          <p:stCondLst>
                                            <p:cond delay="0"/>
                                          </p:stCondLst>
                                        </p:cTn>
                                        <p:tgtEl>
                                          <p:spTgt spid="24">
                                            <p:txEl>
                                              <p:pRg st="0" end="0"/>
                                            </p:txEl>
                                          </p:spTgt>
                                        </p:tgtEl>
                                        <p:attrNameLst>
                                          <p:attrName>style.visibility</p:attrName>
                                        </p:attrNameLst>
                                      </p:cBhvr>
                                      <p:to>
                                        <p:strVal val="visible"/>
                                      </p:to>
                                    </p:set>
                                    <p:anim calcmode="lin" valueType="num">
                                      <p:cBhvr>
                                        <p:cTn id="81"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24">
                                            <p:txEl>
                                              <p:pRg st="0" end="0"/>
                                            </p:txEl>
                                          </p:spTgt>
                                        </p:tgtEl>
                                        <p:attrNameLst>
                                          <p:attrName>ppt_h</p:attrName>
                                        </p:attrNameLst>
                                      </p:cBhvr>
                                      <p:tavLst>
                                        <p:tav tm="0">
                                          <p:val>
                                            <p:fltVal val="0"/>
                                          </p:val>
                                        </p:tav>
                                        <p:tav tm="100000">
                                          <p:val>
                                            <p:strVal val="#ppt_h"/>
                                          </p:val>
                                        </p:tav>
                                      </p:tavLst>
                                    </p:anim>
                                    <p:anim calcmode="lin" valueType="num">
                                      <p:cBhvr>
                                        <p:cTn id="83" dur="500" fill="hold"/>
                                        <p:tgtEl>
                                          <p:spTgt spid="24">
                                            <p:txEl>
                                              <p:pRg st="0" end="0"/>
                                            </p:txEl>
                                          </p:spTgt>
                                        </p:tgtEl>
                                        <p:attrNameLst>
                                          <p:attrName>style.rotation</p:attrName>
                                        </p:attrNameLst>
                                      </p:cBhvr>
                                      <p:tavLst>
                                        <p:tav tm="0">
                                          <p:val>
                                            <p:fltVal val="360"/>
                                          </p:val>
                                        </p:tav>
                                        <p:tav tm="100000">
                                          <p:val>
                                            <p:fltVal val="0"/>
                                          </p:val>
                                        </p:tav>
                                      </p:tavLst>
                                    </p:anim>
                                    <p:animEffect transition="in" filter="fade">
                                      <p:cBhvr>
                                        <p:cTn id="84" dur="500"/>
                                        <p:tgtEl>
                                          <p:spTgt spid="24">
                                            <p:txEl>
                                              <p:pRg st="0" end="0"/>
                                            </p:txEl>
                                          </p:spTgt>
                                        </p:tgtEl>
                                      </p:cBhvr>
                                    </p:animEffect>
                                  </p:childTnLst>
                                </p:cTn>
                              </p:par>
                            </p:childTnLst>
                          </p:cTn>
                        </p:par>
                        <p:par>
                          <p:cTn id="85" fill="hold">
                            <p:stCondLst>
                              <p:cond delay="1250"/>
                            </p:stCondLst>
                            <p:childTnLst>
                              <p:par>
                                <p:cTn id="86" presetID="2" presetClass="entr" presetSubtype="8" decel="100000" fill="hold" grpId="0" nodeType="afterEffect">
                                  <p:stCondLst>
                                    <p:cond delay="250"/>
                                  </p:stCondLst>
                                  <p:childTnLst>
                                    <p:set>
                                      <p:cBhvr>
                                        <p:cTn id="87" dur="1" fill="hold">
                                          <p:stCondLst>
                                            <p:cond delay="0"/>
                                          </p:stCondLst>
                                        </p:cTn>
                                        <p:tgtEl>
                                          <p:spTgt spid="26">
                                            <p:txEl>
                                              <p:pRg st="0" end="0"/>
                                            </p:txEl>
                                          </p:spTgt>
                                        </p:tgtEl>
                                        <p:attrNameLst>
                                          <p:attrName>style.visibility</p:attrName>
                                        </p:attrNameLst>
                                      </p:cBhvr>
                                      <p:to>
                                        <p:strVal val="visible"/>
                                      </p:to>
                                    </p:set>
                                    <p:anim calcmode="lin" valueType="num">
                                      <p:cBhvr additive="base">
                                        <p:cTn id="8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26">
                                            <p:txEl>
                                              <p:pRg st="0" end="0"/>
                                            </p:txEl>
                                          </p:spTgt>
                                        </p:tgtEl>
                                        <p:attrNameLst>
                                          <p:attrName>ppt_y</p:attrName>
                                        </p:attrNameLst>
                                      </p:cBhvr>
                                      <p:tavLst>
                                        <p:tav tm="0">
                                          <p:val>
                                            <p:strVal val="#ppt_y"/>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27"/>
                                        </p:tgtEl>
                                        <p:attrNameLst>
                                          <p:attrName>style.visibility</p:attrName>
                                        </p:attrNameLst>
                                      </p:cBhvr>
                                      <p:to>
                                        <p:strVal val="visible"/>
                                      </p:to>
                                    </p:set>
                                    <p:anim calcmode="lin" valueType="num">
                                      <p:cBhvr additive="base">
                                        <p:cTn id="92" dur="500" fill="hold"/>
                                        <p:tgtEl>
                                          <p:spTgt spid="27"/>
                                        </p:tgtEl>
                                        <p:attrNameLst>
                                          <p:attrName>ppt_x</p:attrName>
                                        </p:attrNameLst>
                                      </p:cBhvr>
                                      <p:tavLst>
                                        <p:tav tm="0">
                                          <p:val>
                                            <p:strVal val="#ppt_x"/>
                                          </p:val>
                                        </p:tav>
                                        <p:tav tm="100000">
                                          <p:val>
                                            <p:strVal val="#ppt_x"/>
                                          </p:val>
                                        </p:tav>
                                      </p:tavLst>
                                    </p:anim>
                                    <p:anim calcmode="lin" valueType="num">
                                      <p:cBhvr additive="base">
                                        <p:cTn id="93" dur="500" fill="hold"/>
                                        <p:tgtEl>
                                          <p:spTgt spid="27"/>
                                        </p:tgtEl>
                                        <p:attrNameLst>
                                          <p:attrName>ppt_y</p:attrName>
                                        </p:attrNameLst>
                                      </p:cBhvr>
                                      <p:tavLst>
                                        <p:tav tm="0">
                                          <p:val>
                                            <p:strVal val="1+#ppt_h/2"/>
                                          </p:val>
                                        </p:tav>
                                        <p:tav tm="100000">
                                          <p:val>
                                            <p:strVal val="#ppt_y"/>
                                          </p:val>
                                        </p:tav>
                                      </p:tavLst>
                                    </p:anim>
                                  </p:childTnLst>
                                </p:cTn>
                              </p:par>
                            </p:childTnLst>
                          </p:cTn>
                        </p:par>
                        <p:par>
                          <p:cTn id="94" fill="hold">
                            <p:stCondLst>
                              <p:cond delay="2000"/>
                            </p:stCondLst>
                            <p:childTnLst>
                              <p:par>
                                <p:cTn id="95" presetID="22" presetClass="entr" presetSubtype="2"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right)">
                                      <p:cBhvr>
                                        <p:cTn id="97" dur="500"/>
                                        <p:tgtEl>
                                          <p:spTgt spid="25"/>
                                        </p:tgtEl>
                                      </p:cBhvr>
                                    </p:animEffect>
                                  </p:childTnLst>
                                </p:cTn>
                              </p:par>
                            </p:childTnLst>
                          </p:cTn>
                        </p:par>
                        <p:par>
                          <p:cTn id="98" fill="hold">
                            <p:stCondLst>
                              <p:cond delay="2500"/>
                            </p:stCondLst>
                            <p:childTnLst>
                              <p:par>
                                <p:cTn id="99" presetID="2" presetClass="entr" presetSubtype="2" decel="100000" fill="hold" grpId="0" nodeType="afterEffect">
                                  <p:stCondLst>
                                    <p:cond delay="250"/>
                                  </p:stCondLst>
                                  <p:childTnLst>
                                    <p:set>
                                      <p:cBhvr>
                                        <p:cTn id="100" dur="1" fill="hold">
                                          <p:stCondLst>
                                            <p:cond delay="0"/>
                                          </p:stCondLst>
                                        </p:cTn>
                                        <p:tgtEl>
                                          <p:spTgt spid="35">
                                            <p:txEl>
                                              <p:pRg st="0" end="0"/>
                                            </p:txEl>
                                          </p:spTgt>
                                        </p:tgtEl>
                                        <p:attrNameLst>
                                          <p:attrName>style.visibility</p:attrName>
                                        </p:attrNameLst>
                                      </p:cBhvr>
                                      <p:to>
                                        <p:strVal val="visible"/>
                                      </p:to>
                                    </p:set>
                                    <p:anim calcmode="lin" valueType="num">
                                      <p:cBhvr additive="base">
                                        <p:cTn id="101"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02" dur="500" fill="hold"/>
                                        <p:tgtEl>
                                          <p:spTgt spid="35">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4" decel="100000" fill="hold" grpId="0" nodeType="withEffect">
                                  <p:stCondLst>
                                    <p:cond delay="25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500" fill="hold"/>
                                        <p:tgtEl>
                                          <p:spTgt spid="38"/>
                                        </p:tgtEl>
                                        <p:attrNameLst>
                                          <p:attrName>ppt_x</p:attrName>
                                        </p:attrNameLst>
                                      </p:cBhvr>
                                      <p:tavLst>
                                        <p:tav tm="0">
                                          <p:val>
                                            <p:strVal val="#ppt_x"/>
                                          </p:val>
                                        </p:tav>
                                        <p:tav tm="100000">
                                          <p:val>
                                            <p:strVal val="#ppt_x"/>
                                          </p:val>
                                        </p:tav>
                                      </p:tavLst>
                                    </p:anim>
                                    <p:anim calcmode="lin" valueType="num">
                                      <p:cBhvr additive="base">
                                        <p:cTn id="106" dur="500" fill="hold"/>
                                        <p:tgtEl>
                                          <p:spTgt spid="38"/>
                                        </p:tgtEl>
                                        <p:attrNameLst>
                                          <p:attrName>ppt_y</p:attrName>
                                        </p:attrNameLst>
                                      </p:cBhvr>
                                      <p:tavLst>
                                        <p:tav tm="0">
                                          <p:val>
                                            <p:strVal val="1+#ppt_h/2"/>
                                          </p:val>
                                        </p:tav>
                                        <p:tav tm="100000">
                                          <p:val>
                                            <p:strVal val="#ppt_y"/>
                                          </p:val>
                                        </p:tav>
                                      </p:tavLst>
                                    </p:anim>
                                  </p:childTnLst>
                                </p:cTn>
                              </p:par>
                            </p:childTnLst>
                          </p:cTn>
                        </p:par>
                        <p:par>
                          <p:cTn id="107" fill="hold">
                            <p:stCondLst>
                              <p:cond delay="3250"/>
                            </p:stCondLst>
                            <p:childTnLst>
                              <p:par>
                                <p:cTn id="108" presetID="22" presetClass="entr" presetSubtype="8"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500"/>
                                        <p:tgtEl>
                                          <p:spTgt spid="32"/>
                                        </p:tgtEl>
                                      </p:cBhvr>
                                    </p:animEffect>
                                  </p:childTnLst>
                                </p:cTn>
                              </p:par>
                            </p:childTnLst>
                          </p:cTn>
                        </p:par>
                        <p:par>
                          <p:cTn id="111" fill="hold">
                            <p:stCondLst>
                              <p:cond delay="3750"/>
                            </p:stCondLst>
                            <p:childTnLst>
                              <p:par>
                                <p:cTn id="112" presetID="2" presetClass="entr" presetSubtype="8" decel="100000" fill="hold" grpId="0" nodeType="afterEffect">
                                  <p:stCondLst>
                                    <p:cond delay="250"/>
                                  </p:stCondLst>
                                  <p:childTnLst>
                                    <p:set>
                                      <p:cBhvr>
                                        <p:cTn id="113" dur="1" fill="hold">
                                          <p:stCondLst>
                                            <p:cond delay="0"/>
                                          </p:stCondLst>
                                        </p:cTn>
                                        <p:tgtEl>
                                          <p:spTgt spid="43">
                                            <p:txEl>
                                              <p:pRg st="0" end="0"/>
                                            </p:txEl>
                                          </p:spTgt>
                                        </p:tgtEl>
                                        <p:attrNameLst>
                                          <p:attrName>style.visibility</p:attrName>
                                        </p:attrNameLst>
                                      </p:cBhvr>
                                      <p:to>
                                        <p:strVal val="visible"/>
                                      </p:to>
                                    </p:set>
                                    <p:anim calcmode="lin" valueType="num">
                                      <p:cBhvr additive="base">
                                        <p:cTn id="114"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115" dur="500" fill="hold"/>
                                        <p:tgtEl>
                                          <p:spTgt spid="43">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4" decel="100000" fill="hold" grpId="0" nodeType="withEffect">
                                  <p:stCondLst>
                                    <p:cond delay="250"/>
                                  </p:stCondLst>
                                  <p:childTnLst>
                                    <p:set>
                                      <p:cBhvr>
                                        <p:cTn id="117" dur="1" fill="hold">
                                          <p:stCondLst>
                                            <p:cond delay="0"/>
                                          </p:stCondLst>
                                        </p:cTn>
                                        <p:tgtEl>
                                          <p:spTgt spid="44"/>
                                        </p:tgtEl>
                                        <p:attrNameLst>
                                          <p:attrName>style.visibility</p:attrName>
                                        </p:attrNameLst>
                                      </p:cBhvr>
                                      <p:to>
                                        <p:strVal val="visible"/>
                                      </p:to>
                                    </p:set>
                                    <p:anim calcmode="lin" valueType="num">
                                      <p:cBhvr additive="base">
                                        <p:cTn id="118" dur="500" fill="hold"/>
                                        <p:tgtEl>
                                          <p:spTgt spid="44"/>
                                        </p:tgtEl>
                                        <p:attrNameLst>
                                          <p:attrName>ppt_x</p:attrName>
                                        </p:attrNameLst>
                                      </p:cBhvr>
                                      <p:tavLst>
                                        <p:tav tm="0">
                                          <p:val>
                                            <p:strVal val="#ppt_x"/>
                                          </p:val>
                                        </p:tav>
                                        <p:tav tm="100000">
                                          <p:val>
                                            <p:strVal val="#ppt_x"/>
                                          </p:val>
                                        </p:tav>
                                      </p:tavLst>
                                    </p:anim>
                                    <p:anim calcmode="lin" valueType="num">
                                      <p:cBhvr additive="base">
                                        <p:cTn id="119" dur="500" fill="hold"/>
                                        <p:tgtEl>
                                          <p:spTgt spid="44"/>
                                        </p:tgtEl>
                                        <p:attrNameLst>
                                          <p:attrName>ppt_y</p:attrName>
                                        </p:attrNameLst>
                                      </p:cBhvr>
                                      <p:tavLst>
                                        <p:tav tm="0">
                                          <p:val>
                                            <p:strVal val="1+#ppt_h/2"/>
                                          </p:val>
                                        </p:tav>
                                        <p:tav tm="100000">
                                          <p:val>
                                            <p:strVal val="#ppt_y"/>
                                          </p:val>
                                        </p:tav>
                                      </p:tavLst>
                                    </p:anim>
                                  </p:childTnLst>
                                </p:cTn>
                              </p:par>
                            </p:childTnLst>
                          </p:cTn>
                        </p:par>
                        <p:par>
                          <p:cTn id="120" fill="hold">
                            <p:stCondLst>
                              <p:cond delay="4500"/>
                            </p:stCondLst>
                            <p:childTnLst>
                              <p:par>
                                <p:cTn id="121" presetID="22" presetClass="entr" presetSubtype="2" fill="hold" grpId="0" nodeType="after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wipe(right)">
                                      <p:cBhvr>
                                        <p:cTn id="123" dur="500"/>
                                        <p:tgtEl>
                                          <p:spTgt spid="42"/>
                                        </p:tgtEl>
                                      </p:cBhvr>
                                    </p:animEffect>
                                  </p:childTnLst>
                                </p:cTn>
                              </p:par>
                            </p:childTnLst>
                          </p:cTn>
                        </p:par>
                        <p:par>
                          <p:cTn id="124" fill="hold">
                            <p:stCondLst>
                              <p:cond delay="5000"/>
                            </p:stCondLst>
                            <p:childTnLst>
                              <p:par>
                                <p:cTn id="125" presetID="2" presetClass="entr" presetSubtype="2" decel="100000" fill="hold" grpId="0" nodeType="afterEffect">
                                  <p:stCondLst>
                                    <p:cond delay="25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additive="base">
                                        <p:cTn id="127" dur="5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128" dur="500" fill="hold"/>
                                        <p:tgtEl>
                                          <p:spTgt spid="46">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4" decel="100000" fill="hold" grpId="0" nodeType="withEffect">
                                  <p:stCondLst>
                                    <p:cond delay="250"/>
                                  </p:stCondLst>
                                  <p:childTnLst>
                                    <p:set>
                                      <p:cBhvr>
                                        <p:cTn id="130" dur="1" fill="hold">
                                          <p:stCondLst>
                                            <p:cond delay="0"/>
                                          </p:stCondLst>
                                        </p:cTn>
                                        <p:tgtEl>
                                          <p:spTgt spid="47"/>
                                        </p:tgtEl>
                                        <p:attrNameLst>
                                          <p:attrName>style.visibility</p:attrName>
                                        </p:attrNameLst>
                                      </p:cBhvr>
                                      <p:to>
                                        <p:strVal val="visible"/>
                                      </p:to>
                                    </p:set>
                                    <p:anim calcmode="lin" valueType="num">
                                      <p:cBhvr additive="base">
                                        <p:cTn id="131" dur="500" fill="hold"/>
                                        <p:tgtEl>
                                          <p:spTgt spid="47"/>
                                        </p:tgtEl>
                                        <p:attrNameLst>
                                          <p:attrName>ppt_x</p:attrName>
                                        </p:attrNameLst>
                                      </p:cBhvr>
                                      <p:tavLst>
                                        <p:tav tm="0">
                                          <p:val>
                                            <p:strVal val="#ppt_x"/>
                                          </p:val>
                                        </p:tav>
                                        <p:tav tm="100000">
                                          <p:val>
                                            <p:strVal val="#ppt_x"/>
                                          </p:val>
                                        </p:tav>
                                      </p:tavLst>
                                    </p:anim>
                                    <p:anim calcmode="lin" valueType="num">
                                      <p:cBhvr additive="base">
                                        <p:cTn id="132" dur="500" fill="hold"/>
                                        <p:tgtEl>
                                          <p:spTgt spid="47"/>
                                        </p:tgtEl>
                                        <p:attrNameLst>
                                          <p:attrName>ppt_y</p:attrName>
                                        </p:attrNameLst>
                                      </p:cBhvr>
                                      <p:tavLst>
                                        <p:tav tm="0">
                                          <p:val>
                                            <p:strVal val="1+#ppt_h/2"/>
                                          </p:val>
                                        </p:tav>
                                        <p:tav tm="100000">
                                          <p:val>
                                            <p:strVal val="#ppt_y"/>
                                          </p:val>
                                        </p:tav>
                                      </p:tavLst>
                                    </p:anim>
                                  </p:childTnLst>
                                </p:cTn>
                              </p:par>
                            </p:childTnLst>
                          </p:cTn>
                        </p:par>
                        <p:par>
                          <p:cTn id="133" fill="hold">
                            <p:stCondLst>
                              <p:cond delay="5750"/>
                            </p:stCondLst>
                            <p:childTnLst>
                              <p:par>
                                <p:cTn id="134" presetID="22" presetClass="entr" presetSubtype="8" fill="hold" grpId="0" nodeType="after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wipe(left)">
                                      <p:cBhvr>
                                        <p:cTn id="13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21" grpId="0" build="p">
        <p:tmplLst>
          <p:tmpl lvl="1">
            <p:tnLst>
              <p:par>
                <p:cTn presetID="2" presetClass="entr" presetSubtype="6"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1" grpId="1" build="p">
        <p:tmplLst>
          <p:tmpl lvl="1">
            <p:tnLst>
              <p:par>
                <p:cTn presetID="49" presetClass="entr" presetSubtype="0"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 calcmode="lin" valueType="num">
                      <p:cBhvr>
                        <p:cTn dur="500" fill="hold"/>
                        <p:tgtEl>
                          <p:spTgt spid="21"/>
                        </p:tgtEl>
                        <p:attrNameLst>
                          <p:attrName>style.rotation</p:attrName>
                        </p:attrNameLst>
                      </p:cBhvr>
                      <p:tavLst>
                        <p:tav tm="0">
                          <p:val>
                            <p:fltVal val="360"/>
                          </p:val>
                        </p:tav>
                        <p:tav tm="100000">
                          <p:val>
                            <p:fltVal val="0"/>
                          </p:val>
                        </p:tav>
                      </p:tavLst>
                    </p:anim>
                    <p:animEffect transition="in" filter="fade">
                      <p:cBhvr>
                        <p:cTn dur="500"/>
                        <p:tgtEl>
                          <p:spTgt spid="21"/>
                        </p:tgtEl>
                      </p:cBhvr>
                    </p:animEffect>
                  </p:childTnLst>
                </p:cTn>
              </p:par>
            </p:tnLst>
          </p:tmpl>
        </p:tmplLst>
      </p:bldP>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8"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5" grpId="0" build="p">
        <p:tmplLst>
          <p:tmpl lvl="1">
            <p:tnLst>
              <p:par>
                <p:cTn presetID="2" presetClass="entr" presetSubtype="2"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8" grpId="0" animBg="1"/>
      <p:bldP spid="42" grpId="0">
        <p:tmplLst>
          <p:tmpl>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build="p">
        <p:tmplLst>
          <p:tmpl lvl="1">
            <p:tnLst>
              <p:par>
                <p:cTn presetID="2" presetClass="entr" presetSubtype="8" decel="100000" fill="hold" nodeType="after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animBg="1"/>
      <p:bldP spid="45" grpId="0">
        <p:tmplLst>
          <p:tmpl>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 presetClass="entr" presetSubtype="2" decel="100000" fill="hold" nodeType="after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animBg="1"/>
      <p:bldP spid="17" grpId="0" animBg="1"/>
      <p:bldP spid="17" grpId="1" animBg="1"/>
      <p:bldP spid="22" grpId="0" build="p">
        <p:tmplLst>
          <p:tmpl lvl="1">
            <p:tnLst>
              <p:par>
                <p:cTn presetID="2" presetClass="entr" presetSubtype="1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2" grpId="1" build="p">
        <p:tmplLst>
          <p:tmpl lvl="1">
            <p:tnLst>
              <p:par>
                <p:cTn presetID="49" presetClass="entr" presetSubtype="0"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 calcmode="lin" valueType="num">
                      <p:cBhvr>
                        <p:cTn dur="500" fill="hold"/>
                        <p:tgtEl>
                          <p:spTgt spid="22"/>
                        </p:tgtEl>
                        <p:attrNameLst>
                          <p:attrName>style.rotation</p:attrName>
                        </p:attrNameLst>
                      </p:cBhvr>
                      <p:tavLst>
                        <p:tav tm="0">
                          <p:val>
                            <p:fltVal val="360"/>
                          </p:val>
                        </p:tav>
                        <p:tav tm="100000">
                          <p:val>
                            <p:fltVal val="0"/>
                          </p:val>
                        </p:tav>
                      </p:tavLst>
                    </p:anim>
                    <p:animEffect transition="in" filter="fade">
                      <p:cBhvr>
                        <p:cTn dur="500"/>
                        <p:tgtEl>
                          <p:spTgt spid="22"/>
                        </p:tgtEl>
                      </p:cBhvr>
                    </p:animEffect>
                  </p:childTnLst>
                </p:cTn>
              </p:par>
            </p:tnLst>
          </p:tmpl>
        </p:tmplLst>
      </p:bldP>
      <p:bldP spid="19" grpId="0" animBg="1"/>
      <p:bldP spid="19" grpId="1" animBg="1"/>
      <p:bldP spid="23" grpId="0" build="p">
        <p:tmplLst>
          <p:tmpl lvl="1">
            <p:tnLst>
              <p:par>
                <p:cTn presetID="2" presetClass="entr" presetSubtype="3"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3" grpId="1" build="p">
        <p:tmplLst>
          <p:tmpl lvl="1">
            <p:tnLst>
              <p:par>
                <p:cTn presetID="49" presetClass="entr" presetSubtype="0"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 calcmode="lin" valueType="num">
                      <p:cBhvr>
                        <p:cTn dur="500" fill="hold"/>
                        <p:tgtEl>
                          <p:spTgt spid="23"/>
                        </p:tgtEl>
                        <p:attrNameLst>
                          <p:attrName>style.rotation</p:attrName>
                        </p:attrNameLst>
                      </p:cBhvr>
                      <p:tavLst>
                        <p:tav tm="0">
                          <p:val>
                            <p:fltVal val="360"/>
                          </p:val>
                        </p:tav>
                        <p:tav tm="100000">
                          <p:val>
                            <p:fltVal val="0"/>
                          </p:val>
                        </p:tav>
                      </p:tavLst>
                    </p:anim>
                    <p:animEffect transition="in" filter="fade">
                      <p:cBhvr>
                        <p:cTn dur="500"/>
                        <p:tgtEl>
                          <p:spTgt spid="23"/>
                        </p:tgtEl>
                      </p:cBhvr>
                    </p:animEffect>
                  </p:childTnLst>
                </p:cTn>
              </p:par>
            </p:tnLst>
          </p:tmpl>
        </p:tmplLst>
      </p:bldP>
      <p:bldP spid="20" grpId="0" animBg="1"/>
      <p:bldP spid="20" grpId="1" animBg="1"/>
      <p:bldP spid="24" grpId="0" build="p">
        <p:tmplLst>
          <p:tmpl lvl="1">
            <p:tnLst>
              <p:par>
                <p:cTn presetID="2" presetClass="entr" presetSubtype="9"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4" grpId="1" build="p">
        <p:tmplLst>
          <p:tmpl lvl="1">
            <p:tnLst>
              <p:par>
                <p:cTn presetID="49" presetClass="entr" presetSubtype="0"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 calcmode="lin" valueType="num">
                      <p:cBhvr>
                        <p:cTn dur="500" fill="hold"/>
                        <p:tgtEl>
                          <p:spTgt spid="24"/>
                        </p:tgtEl>
                        <p:attrNameLst>
                          <p:attrName>style.rotation</p:attrName>
                        </p:attrNameLst>
                      </p:cBhvr>
                      <p:tavLst>
                        <p:tav tm="0">
                          <p:val>
                            <p:fltVal val="360"/>
                          </p:val>
                        </p:tav>
                        <p:tav tm="100000">
                          <p:val>
                            <p:fltVal val="0"/>
                          </p:val>
                        </p:tav>
                      </p:tavLst>
                    </p:anim>
                    <p:animEffect transition="in" filter="fade">
                      <p:cBhvr>
                        <p:cTn dur="500"/>
                        <p:tgtEl>
                          <p:spTgt spid="24"/>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anim calcmode="lin" valueType="num">
                                      <p:cBhvr>
                                        <p:cTn id="10" dur="500" fill="hold"/>
                                        <p:tgtEl>
                                          <p:spTgt spid="52"/>
                                        </p:tgtEl>
                                        <p:attrNameLst>
                                          <p:attrName>ppt_x</p:attrName>
                                        </p:attrNameLst>
                                      </p:cBhvr>
                                      <p:tavLst>
                                        <p:tav tm="0">
                                          <p:val>
                                            <p:fltVal val="0.5"/>
                                          </p:val>
                                        </p:tav>
                                        <p:tav tm="100000">
                                          <p:val>
                                            <p:strVal val="#ppt_x"/>
                                          </p:val>
                                        </p:tav>
                                      </p:tavLst>
                                    </p:anim>
                                    <p:anim calcmode="lin" valueType="num">
                                      <p:cBhvr>
                                        <p:cTn id="11" dur="500" fill="hold"/>
                                        <p:tgtEl>
                                          <p:spTgt spid="52"/>
                                        </p:tgtEl>
                                        <p:attrNameLst>
                                          <p:attrName>ppt_y</p:attrName>
                                        </p:attrNameLst>
                                      </p:cBhvr>
                                      <p:tavLst>
                                        <p:tav tm="0">
                                          <p:val>
                                            <p:fltVal val="0.5"/>
                                          </p:val>
                                        </p:tav>
                                        <p:tav tm="100000">
                                          <p:val>
                                            <p:strVal val="#ppt_y"/>
                                          </p:val>
                                        </p:tav>
                                      </p:tavLst>
                                    </p:anim>
                                  </p:childTnLst>
                                </p:cTn>
                              </p:par>
                              <p:par>
                                <p:cTn id="12" presetID="49" presetClass="entr" presetSubtype="0" decel="100000" fill="hold" grpId="1" nodeType="with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 calcmode="lin" valueType="num">
                                      <p:cBhvr>
                                        <p:cTn id="16" dur="500" fill="hold"/>
                                        <p:tgtEl>
                                          <p:spTgt spid="52"/>
                                        </p:tgtEl>
                                        <p:attrNameLst>
                                          <p:attrName>style.rotation</p:attrName>
                                        </p:attrNameLst>
                                      </p:cBhvr>
                                      <p:tavLst>
                                        <p:tav tm="0">
                                          <p:val>
                                            <p:fltVal val="360"/>
                                          </p:val>
                                        </p:tav>
                                        <p:tav tm="100000">
                                          <p:val>
                                            <p:fltVal val="0"/>
                                          </p:val>
                                        </p:tav>
                                      </p:tavLst>
                                    </p:anim>
                                    <p:animEffect transition="in" filter="fade">
                                      <p:cBhvr>
                                        <p:cTn id="17" dur="500"/>
                                        <p:tgtEl>
                                          <p:spTgt spid="52"/>
                                        </p:tgtEl>
                                      </p:cBhvr>
                                    </p:animEffect>
                                  </p:childTnLst>
                                </p:cTn>
                              </p:par>
                              <p:par>
                                <p:cTn id="18" presetID="53" presetClass="entr" presetSubtype="528" fill="hold" grpId="0" nodeType="with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p:cTn id="20" dur="500" fill="hold"/>
                                        <p:tgtEl>
                                          <p:spTgt spid="71"/>
                                        </p:tgtEl>
                                        <p:attrNameLst>
                                          <p:attrName>ppt_w</p:attrName>
                                        </p:attrNameLst>
                                      </p:cBhvr>
                                      <p:tavLst>
                                        <p:tav tm="0">
                                          <p:val>
                                            <p:fltVal val="0"/>
                                          </p:val>
                                        </p:tav>
                                        <p:tav tm="100000">
                                          <p:val>
                                            <p:strVal val="#ppt_w"/>
                                          </p:val>
                                        </p:tav>
                                      </p:tavLst>
                                    </p:anim>
                                    <p:anim calcmode="lin" valueType="num">
                                      <p:cBhvr>
                                        <p:cTn id="21" dur="500" fill="hold"/>
                                        <p:tgtEl>
                                          <p:spTgt spid="71"/>
                                        </p:tgtEl>
                                        <p:attrNameLst>
                                          <p:attrName>ppt_h</p:attrName>
                                        </p:attrNameLst>
                                      </p:cBhvr>
                                      <p:tavLst>
                                        <p:tav tm="0">
                                          <p:val>
                                            <p:fltVal val="0"/>
                                          </p:val>
                                        </p:tav>
                                        <p:tav tm="100000">
                                          <p:val>
                                            <p:strVal val="#ppt_h"/>
                                          </p:val>
                                        </p:tav>
                                      </p:tavLst>
                                    </p:anim>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fltVal val="0.5"/>
                                          </p:val>
                                        </p:tav>
                                        <p:tav tm="100000">
                                          <p:val>
                                            <p:strVal val="#ppt_x"/>
                                          </p:val>
                                        </p:tav>
                                      </p:tavLst>
                                    </p:anim>
                                    <p:anim calcmode="lin" valueType="num">
                                      <p:cBhvr>
                                        <p:cTn id="24" dur="500" fill="hold"/>
                                        <p:tgtEl>
                                          <p:spTgt spid="71"/>
                                        </p:tgtEl>
                                        <p:attrNameLst>
                                          <p:attrName>ppt_y</p:attrName>
                                        </p:attrNameLst>
                                      </p:cBhvr>
                                      <p:tavLst>
                                        <p:tav tm="0">
                                          <p:val>
                                            <p:fltVal val="0.5"/>
                                          </p:val>
                                        </p:tav>
                                        <p:tav tm="100000">
                                          <p:val>
                                            <p:strVal val="#ppt_y"/>
                                          </p:val>
                                        </p:tav>
                                      </p:tavLst>
                                    </p:anim>
                                  </p:childTnLst>
                                </p:cTn>
                              </p:par>
                            </p:childTnLst>
                          </p:cTn>
                        </p:par>
                        <p:par>
                          <p:cTn id="25" fill="hold">
                            <p:stCondLst>
                              <p:cond delay="500"/>
                            </p:stCondLst>
                            <p:childTnLst>
                              <p:par>
                                <p:cTn id="26" presetID="2" presetClass="entr" presetSubtype="2" decel="100000" fill="hold" grpId="0" nodeType="afterEffect">
                                  <p:stCondLst>
                                    <p:cond delay="250"/>
                                  </p:stCondLst>
                                  <p:childTnLst>
                                    <p:set>
                                      <p:cBhvr>
                                        <p:cTn id="27" dur="1" fill="hold">
                                          <p:stCondLst>
                                            <p:cond delay="0"/>
                                          </p:stCondLst>
                                        </p:cTn>
                                        <p:tgtEl>
                                          <p:spTgt spid="57">
                                            <p:txEl>
                                              <p:pRg st="0" end="0"/>
                                            </p:txEl>
                                          </p:spTgt>
                                        </p:tgtEl>
                                        <p:attrNameLst>
                                          <p:attrName>style.visibility</p:attrName>
                                        </p:attrNameLst>
                                      </p:cBhvr>
                                      <p:to>
                                        <p:strVal val="visible"/>
                                      </p:to>
                                    </p:set>
                                    <p:anim calcmode="lin" valueType="num">
                                      <p:cBhvr additive="base">
                                        <p:cTn id="28"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57">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500" fill="hold"/>
                                        <p:tgtEl>
                                          <p:spTgt spid="58"/>
                                        </p:tgtEl>
                                        <p:attrNameLst>
                                          <p:attrName>ppt_x</p:attrName>
                                        </p:attrNameLst>
                                      </p:cBhvr>
                                      <p:tavLst>
                                        <p:tav tm="0">
                                          <p:val>
                                            <p:strVal val="#ppt_x"/>
                                          </p:val>
                                        </p:tav>
                                        <p:tav tm="100000">
                                          <p:val>
                                            <p:strVal val="#ppt_x"/>
                                          </p:val>
                                        </p:tav>
                                      </p:tavLst>
                                    </p:anim>
                                    <p:anim calcmode="lin" valueType="num">
                                      <p:cBhvr additive="base">
                                        <p:cTn id="33" dur="500" fill="hold"/>
                                        <p:tgtEl>
                                          <p:spTgt spid="58"/>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2" presetClass="entr" presetSubtype="8"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childTnLst>
                          </p:cTn>
                        </p:par>
                        <p:par>
                          <p:cTn id="38" fill="hold">
                            <p:stCondLst>
                              <p:cond delay="1750"/>
                            </p:stCondLst>
                            <p:childTnLst>
                              <p:par>
                                <p:cTn id="39" presetID="53" presetClass="entr" presetSubtype="528"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anim calcmode="lin" valueType="num">
                                      <p:cBhvr>
                                        <p:cTn id="44" dur="500" fill="hold"/>
                                        <p:tgtEl>
                                          <p:spTgt spid="53"/>
                                        </p:tgtEl>
                                        <p:attrNameLst>
                                          <p:attrName>ppt_x</p:attrName>
                                        </p:attrNameLst>
                                      </p:cBhvr>
                                      <p:tavLst>
                                        <p:tav tm="0">
                                          <p:val>
                                            <p:fltVal val="0.5"/>
                                          </p:val>
                                        </p:tav>
                                        <p:tav tm="100000">
                                          <p:val>
                                            <p:strVal val="#ppt_x"/>
                                          </p:val>
                                        </p:tav>
                                      </p:tavLst>
                                    </p:anim>
                                    <p:anim calcmode="lin" valueType="num">
                                      <p:cBhvr>
                                        <p:cTn id="45" dur="500" fill="hold"/>
                                        <p:tgtEl>
                                          <p:spTgt spid="53"/>
                                        </p:tgtEl>
                                        <p:attrNameLst>
                                          <p:attrName>ppt_y</p:attrName>
                                        </p:attrNameLst>
                                      </p:cBhvr>
                                      <p:tavLst>
                                        <p:tav tm="0">
                                          <p:val>
                                            <p:fltVal val="0.5"/>
                                          </p:val>
                                        </p:tav>
                                        <p:tav tm="100000">
                                          <p:val>
                                            <p:strVal val="#ppt_y"/>
                                          </p:val>
                                        </p:tav>
                                      </p:tavLst>
                                    </p:anim>
                                  </p:childTnLst>
                                </p:cTn>
                              </p:par>
                              <p:par>
                                <p:cTn id="46" presetID="49" presetClass="entr" presetSubtype="0" decel="100000" fill="hold" grpId="1"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 calcmode="lin" valueType="num">
                                      <p:cBhvr>
                                        <p:cTn id="50" dur="500" fill="hold"/>
                                        <p:tgtEl>
                                          <p:spTgt spid="53"/>
                                        </p:tgtEl>
                                        <p:attrNameLst>
                                          <p:attrName>style.rotation</p:attrName>
                                        </p:attrNameLst>
                                      </p:cBhvr>
                                      <p:tavLst>
                                        <p:tav tm="0">
                                          <p:val>
                                            <p:fltVal val="360"/>
                                          </p:val>
                                        </p:tav>
                                        <p:tav tm="100000">
                                          <p:val>
                                            <p:fltVal val="0"/>
                                          </p:val>
                                        </p:tav>
                                      </p:tavLst>
                                    </p:anim>
                                    <p:animEffect transition="in" filter="fade">
                                      <p:cBhvr>
                                        <p:cTn id="51" dur="500"/>
                                        <p:tgtEl>
                                          <p:spTgt spid="53"/>
                                        </p:tgtEl>
                                      </p:cBhvr>
                                    </p:animEffect>
                                  </p:childTnLst>
                                </p:cTn>
                              </p:par>
                              <p:par>
                                <p:cTn id="52" presetID="53" presetClass="entr" presetSubtype="528"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Effect transition="in" filter="fade">
                                      <p:cBhvr>
                                        <p:cTn id="56" dur="500"/>
                                        <p:tgtEl>
                                          <p:spTgt spid="72"/>
                                        </p:tgtEl>
                                      </p:cBhvr>
                                    </p:animEffect>
                                    <p:anim calcmode="lin" valueType="num">
                                      <p:cBhvr>
                                        <p:cTn id="57" dur="500" fill="hold"/>
                                        <p:tgtEl>
                                          <p:spTgt spid="72"/>
                                        </p:tgtEl>
                                        <p:attrNameLst>
                                          <p:attrName>ppt_x</p:attrName>
                                        </p:attrNameLst>
                                      </p:cBhvr>
                                      <p:tavLst>
                                        <p:tav tm="0">
                                          <p:val>
                                            <p:fltVal val="0.5"/>
                                          </p:val>
                                        </p:tav>
                                        <p:tav tm="100000">
                                          <p:val>
                                            <p:strVal val="#ppt_x"/>
                                          </p:val>
                                        </p:tav>
                                      </p:tavLst>
                                    </p:anim>
                                    <p:anim calcmode="lin" valueType="num">
                                      <p:cBhvr>
                                        <p:cTn id="58" dur="500" fill="hold"/>
                                        <p:tgtEl>
                                          <p:spTgt spid="72"/>
                                        </p:tgtEl>
                                        <p:attrNameLst>
                                          <p:attrName>ppt_y</p:attrName>
                                        </p:attrNameLst>
                                      </p:cBhvr>
                                      <p:tavLst>
                                        <p:tav tm="0">
                                          <p:val>
                                            <p:fltVal val="0.5"/>
                                          </p:val>
                                        </p:tav>
                                        <p:tav tm="100000">
                                          <p:val>
                                            <p:strVal val="#ppt_y"/>
                                          </p:val>
                                        </p:tav>
                                      </p:tavLst>
                                    </p:anim>
                                  </p:childTnLst>
                                </p:cTn>
                              </p:par>
                            </p:childTnLst>
                          </p:cTn>
                        </p:par>
                        <p:par>
                          <p:cTn id="59" fill="hold">
                            <p:stCondLst>
                              <p:cond delay="2250"/>
                            </p:stCondLst>
                            <p:childTnLst>
                              <p:par>
                                <p:cTn id="60" presetID="2" presetClass="entr" presetSubtype="2" decel="100000" fill="hold" grpId="0" nodeType="afterEffect">
                                  <p:stCondLst>
                                    <p:cond delay="250"/>
                                  </p:stCondLst>
                                  <p:childTnLst>
                                    <p:set>
                                      <p:cBhvr>
                                        <p:cTn id="61" dur="1" fill="hold">
                                          <p:stCondLst>
                                            <p:cond delay="0"/>
                                          </p:stCondLst>
                                        </p:cTn>
                                        <p:tgtEl>
                                          <p:spTgt spid="60">
                                            <p:txEl>
                                              <p:pRg st="0" end="0"/>
                                            </p:txEl>
                                          </p:spTgt>
                                        </p:tgtEl>
                                        <p:attrNameLst>
                                          <p:attrName>style.visibility</p:attrName>
                                        </p:attrNameLst>
                                      </p:cBhvr>
                                      <p:to>
                                        <p:strVal val="visible"/>
                                      </p:to>
                                    </p:set>
                                    <p:anim calcmode="lin" valueType="num">
                                      <p:cBhvr additive="base">
                                        <p:cTn id="6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60">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4" decel="100000" fill="hold" grpId="0" nodeType="withEffect">
                                  <p:stCondLst>
                                    <p:cond delay="250"/>
                                  </p:stCondLst>
                                  <p:childTnLst>
                                    <p:set>
                                      <p:cBhvr>
                                        <p:cTn id="65" dur="1" fill="hold">
                                          <p:stCondLst>
                                            <p:cond delay="0"/>
                                          </p:stCondLst>
                                        </p:cTn>
                                        <p:tgtEl>
                                          <p:spTgt spid="61"/>
                                        </p:tgtEl>
                                        <p:attrNameLst>
                                          <p:attrName>style.visibility</p:attrName>
                                        </p:attrNameLst>
                                      </p:cBhvr>
                                      <p:to>
                                        <p:strVal val="visible"/>
                                      </p:to>
                                    </p:set>
                                    <p:anim calcmode="lin" valueType="num">
                                      <p:cBhvr additive="base">
                                        <p:cTn id="66" dur="500" fill="hold"/>
                                        <p:tgtEl>
                                          <p:spTgt spid="61"/>
                                        </p:tgtEl>
                                        <p:attrNameLst>
                                          <p:attrName>ppt_x</p:attrName>
                                        </p:attrNameLst>
                                      </p:cBhvr>
                                      <p:tavLst>
                                        <p:tav tm="0">
                                          <p:val>
                                            <p:strVal val="#ppt_x"/>
                                          </p:val>
                                        </p:tav>
                                        <p:tav tm="100000">
                                          <p:val>
                                            <p:strVal val="#ppt_x"/>
                                          </p:val>
                                        </p:tav>
                                      </p:tavLst>
                                    </p:anim>
                                    <p:anim calcmode="lin" valueType="num">
                                      <p:cBhvr additive="base">
                                        <p:cTn id="67" dur="500" fill="hold"/>
                                        <p:tgtEl>
                                          <p:spTgt spid="61"/>
                                        </p:tgtEl>
                                        <p:attrNameLst>
                                          <p:attrName>ppt_y</p:attrName>
                                        </p:attrNameLst>
                                      </p:cBhvr>
                                      <p:tavLst>
                                        <p:tav tm="0">
                                          <p:val>
                                            <p:strVal val="1+#ppt_h/2"/>
                                          </p:val>
                                        </p:tav>
                                        <p:tav tm="100000">
                                          <p:val>
                                            <p:strVal val="#ppt_y"/>
                                          </p:val>
                                        </p:tav>
                                      </p:tavLst>
                                    </p:anim>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childTnLst>
                          </p:cTn>
                        </p:par>
                        <p:par>
                          <p:cTn id="72" fill="hold">
                            <p:stCondLst>
                              <p:cond delay="3500"/>
                            </p:stCondLst>
                            <p:childTnLst>
                              <p:par>
                                <p:cTn id="73" presetID="53" presetClass="entr" presetSubtype="528"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Effect transition="in" filter="fade">
                                      <p:cBhvr>
                                        <p:cTn id="77" dur="500"/>
                                        <p:tgtEl>
                                          <p:spTgt spid="54"/>
                                        </p:tgtEl>
                                      </p:cBhvr>
                                    </p:animEffect>
                                    <p:anim calcmode="lin" valueType="num">
                                      <p:cBhvr>
                                        <p:cTn id="78" dur="500" fill="hold"/>
                                        <p:tgtEl>
                                          <p:spTgt spid="54"/>
                                        </p:tgtEl>
                                        <p:attrNameLst>
                                          <p:attrName>ppt_x</p:attrName>
                                        </p:attrNameLst>
                                      </p:cBhvr>
                                      <p:tavLst>
                                        <p:tav tm="0">
                                          <p:val>
                                            <p:fltVal val="0.5"/>
                                          </p:val>
                                        </p:tav>
                                        <p:tav tm="100000">
                                          <p:val>
                                            <p:strVal val="#ppt_x"/>
                                          </p:val>
                                        </p:tav>
                                      </p:tavLst>
                                    </p:anim>
                                    <p:anim calcmode="lin" valueType="num">
                                      <p:cBhvr>
                                        <p:cTn id="79" dur="500" fill="hold"/>
                                        <p:tgtEl>
                                          <p:spTgt spid="54"/>
                                        </p:tgtEl>
                                        <p:attrNameLst>
                                          <p:attrName>ppt_y</p:attrName>
                                        </p:attrNameLst>
                                      </p:cBhvr>
                                      <p:tavLst>
                                        <p:tav tm="0">
                                          <p:val>
                                            <p:fltVal val="0.5"/>
                                          </p:val>
                                        </p:tav>
                                        <p:tav tm="100000">
                                          <p:val>
                                            <p:strVal val="#ppt_y"/>
                                          </p:val>
                                        </p:tav>
                                      </p:tavLst>
                                    </p:anim>
                                  </p:childTnLst>
                                </p:cTn>
                              </p:par>
                              <p:par>
                                <p:cTn id="80" presetID="49" presetClass="entr" presetSubtype="0" decel="100000" fill="hold" grpId="1"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 calcmode="lin" valueType="num">
                                      <p:cBhvr>
                                        <p:cTn id="84" dur="500" fill="hold"/>
                                        <p:tgtEl>
                                          <p:spTgt spid="54"/>
                                        </p:tgtEl>
                                        <p:attrNameLst>
                                          <p:attrName>style.rotation</p:attrName>
                                        </p:attrNameLst>
                                      </p:cBhvr>
                                      <p:tavLst>
                                        <p:tav tm="0">
                                          <p:val>
                                            <p:fltVal val="360"/>
                                          </p:val>
                                        </p:tav>
                                        <p:tav tm="100000">
                                          <p:val>
                                            <p:fltVal val="0"/>
                                          </p:val>
                                        </p:tav>
                                      </p:tavLst>
                                    </p:anim>
                                    <p:animEffect transition="in" filter="fade">
                                      <p:cBhvr>
                                        <p:cTn id="85" dur="500"/>
                                        <p:tgtEl>
                                          <p:spTgt spid="54"/>
                                        </p:tgtEl>
                                      </p:cBhvr>
                                    </p:animEffect>
                                  </p:childTnLst>
                                </p:cTn>
                              </p:par>
                              <p:par>
                                <p:cTn id="86" presetID="53" presetClass="entr" presetSubtype="528"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500" fill="hold"/>
                                        <p:tgtEl>
                                          <p:spTgt spid="73"/>
                                        </p:tgtEl>
                                        <p:attrNameLst>
                                          <p:attrName>ppt_w</p:attrName>
                                        </p:attrNameLst>
                                      </p:cBhvr>
                                      <p:tavLst>
                                        <p:tav tm="0">
                                          <p:val>
                                            <p:fltVal val="0"/>
                                          </p:val>
                                        </p:tav>
                                        <p:tav tm="100000">
                                          <p:val>
                                            <p:strVal val="#ppt_w"/>
                                          </p:val>
                                        </p:tav>
                                      </p:tavLst>
                                    </p:anim>
                                    <p:anim calcmode="lin" valueType="num">
                                      <p:cBhvr>
                                        <p:cTn id="89" dur="500" fill="hold"/>
                                        <p:tgtEl>
                                          <p:spTgt spid="73"/>
                                        </p:tgtEl>
                                        <p:attrNameLst>
                                          <p:attrName>ppt_h</p:attrName>
                                        </p:attrNameLst>
                                      </p:cBhvr>
                                      <p:tavLst>
                                        <p:tav tm="0">
                                          <p:val>
                                            <p:fltVal val="0"/>
                                          </p:val>
                                        </p:tav>
                                        <p:tav tm="100000">
                                          <p:val>
                                            <p:strVal val="#ppt_h"/>
                                          </p:val>
                                        </p:tav>
                                      </p:tavLst>
                                    </p:anim>
                                    <p:animEffect transition="in" filter="fade">
                                      <p:cBhvr>
                                        <p:cTn id="90" dur="500"/>
                                        <p:tgtEl>
                                          <p:spTgt spid="73"/>
                                        </p:tgtEl>
                                      </p:cBhvr>
                                    </p:animEffect>
                                    <p:anim calcmode="lin" valueType="num">
                                      <p:cBhvr>
                                        <p:cTn id="91" dur="500" fill="hold"/>
                                        <p:tgtEl>
                                          <p:spTgt spid="73"/>
                                        </p:tgtEl>
                                        <p:attrNameLst>
                                          <p:attrName>ppt_x</p:attrName>
                                        </p:attrNameLst>
                                      </p:cBhvr>
                                      <p:tavLst>
                                        <p:tav tm="0">
                                          <p:val>
                                            <p:fltVal val="0.5"/>
                                          </p:val>
                                        </p:tav>
                                        <p:tav tm="100000">
                                          <p:val>
                                            <p:strVal val="#ppt_x"/>
                                          </p:val>
                                        </p:tav>
                                      </p:tavLst>
                                    </p:anim>
                                    <p:anim calcmode="lin" valueType="num">
                                      <p:cBhvr>
                                        <p:cTn id="92" dur="500" fill="hold"/>
                                        <p:tgtEl>
                                          <p:spTgt spid="73"/>
                                        </p:tgtEl>
                                        <p:attrNameLst>
                                          <p:attrName>ppt_y</p:attrName>
                                        </p:attrNameLst>
                                      </p:cBhvr>
                                      <p:tavLst>
                                        <p:tav tm="0">
                                          <p:val>
                                            <p:fltVal val="0.5"/>
                                          </p:val>
                                        </p:tav>
                                        <p:tav tm="100000">
                                          <p:val>
                                            <p:strVal val="#ppt_y"/>
                                          </p:val>
                                        </p:tav>
                                      </p:tavLst>
                                    </p:anim>
                                  </p:childTnLst>
                                </p:cTn>
                              </p:par>
                            </p:childTnLst>
                          </p:cTn>
                        </p:par>
                        <p:par>
                          <p:cTn id="93" fill="hold">
                            <p:stCondLst>
                              <p:cond delay="4000"/>
                            </p:stCondLst>
                            <p:childTnLst>
                              <p:par>
                                <p:cTn id="94" presetID="2" presetClass="entr" presetSubtype="8" decel="100000" fill="hold" grpId="0" nodeType="afterEffect">
                                  <p:stCondLst>
                                    <p:cond delay="250"/>
                                  </p:stCondLst>
                                  <p:childTnLst>
                                    <p:set>
                                      <p:cBhvr>
                                        <p:cTn id="95" dur="1" fill="hold">
                                          <p:stCondLst>
                                            <p:cond delay="0"/>
                                          </p:stCondLst>
                                        </p:cTn>
                                        <p:tgtEl>
                                          <p:spTgt spid="63">
                                            <p:txEl>
                                              <p:pRg st="0" end="0"/>
                                            </p:txEl>
                                          </p:spTgt>
                                        </p:tgtEl>
                                        <p:attrNameLst>
                                          <p:attrName>style.visibility</p:attrName>
                                        </p:attrNameLst>
                                      </p:cBhvr>
                                      <p:to>
                                        <p:strVal val="visible"/>
                                      </p:to>
                                    </p:set>
                                    <p:anim calcmode="lin" valueType="num">
                                      <p:cBhvr additive="base">
                                        <p:cTn id="96"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63">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250"/>
                                  </p:stCondLst>
                                  <p:childTnLst>
                                    <p:set>
                                      <p:cBhvr>
                                        <p:cTn id="99" dur="1" fill="hold">
                                          <p:stCondLst>
                                            <p:cond delay="0"/>
                                          </p:stCondLst>
                                        </p:cTn>
                                        <p:tgtEl>
                                          <p:spTgt spid="64"/>
                                        </p:tgtEl>
                                        <p:attrNameLst>
                                          <p:attrName>style.visibility</p:attrName>
                                        </p:attrNameLst>
                                      </p:cBhvr>
                                      <p:to>
                                        <p:strVal val="visible"/>
                                      </p:to>
                                    </p:set>
                                    <p:anim calcmode="lin" valueType="num">
                                      <p:cBhvr additive="base">
                                        <p:cTn id="100" dur="500" fill="hold"/>
                                        <p:tgtEl>
                                          <p:spTgt spid="64"/>
                                        </p:tgtEl>
                                        <p:attrNameLst>
                                          <p:attrName>ppt_x</p:attrName>
                                        </p:attrNameLst>
                                      </p:cBhvr>
                                      <p:tavLst>
                                        <p:tav tm="0">
                                          <p:val>
                                            <p:strVal val="#ppt_x"/>
                                          </p:val>
                                        </p:tav>
                                        <p:tav tm="100000">
                                          <p:val>
                                            <p:strVal val="#ppt_x"/>
                                          </p:val>
                                        </p:tav>
                                      </p:tavLst>
                                    </p:anim>
                                    <p:anim calcmode="lin" valueType="num">
                                      <p:cBhvr additive="base">
                                        <p:cTn id="101" dur="500" fill="hold"/>
                                        <p:tgtEl>
                                          <p:spTgt spid="64"/>
                                        </p:tgtEl>
                                        <p:attrNameLst>
                                          <p:attrName>ppt_y</p:attrName>
                                        </p:attrNameLst>
                                      </p:cBhvr>
                                      <p:tavLst>
                                        <p:tav tm="0">
                                          <p:val>
                                            <p:strVal val="1+#ppt_h/2"/>
                                          </p:val>
                                        </p:tav>
                                        <p:tav tm="100000">
                                          <p:val>
                                            <p:strVal val="#ppt_y"/>
                                          </p:val>
                                        </p:tav>
                                      </p:tavLst>
                                    </p:anim>
                                  </p:childTnLst>
                                </p:cTn>
                              </p:par>
                            </p:childTnLst>
                          </p:cTn>
                        </p:par>
                        <p:par>
                          <p:cTn id="102" fill="hold">
                            <p:stCondLst>
                              <p:cond delay="4750"/>
                            </p:stCondLst>
                            <p:childTnLst>
                              <p:par>
                                <p:cTn id="103" presetID="22" presetClass="entr" presetSubtype="2" fill="hold" grpId="0" nodeType="after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right)">
                                      <p:cBhvr>
                                        <p:cTn id="105" dur="500"/>
                                        <p:tgtEl>
                                          <p:spTgt spid="62"/>
                                        </p:tgtEl>
                                      </p:cBhvr>
                                    </p:animEffect>
                                  </p:childTnLst>
                                </p:cTn>
                              </p:par>
                            </p:childTnLst>
                          </p:cTn>
                        </p:par>
                        <p:par>
                          <p:cTn id="106" fill="hold">
                            <p:stCondLst>
                              <p:cond delay="5250"/>
                            </p:stCondLst>
                            <p:childTnLst>
                              <p:par>
                                <p:cTn id="107" presetID="53" presetClass="entr" presetSubtype="528"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ppt_w</p:attrName>
                                        </p:attrNameLst>
                                      </p:cBhvr>
                                      <p:tavLst>
                                        <p:tav tm="0">
                                          <p:val>
                                            <p:fltVal val="0"/>
                                          </p:val>
                                        </p:tav>
                                        <p:tav tm="100000">
                                          <p:val>
                                            <p:strVal val="#ppt_w"/>
                                          </p:val>
                                        </p:tav>
                                      </p:tavLst>
                                    </p:anim>
                                    <p:anim calcmode="lin" valueType="num">
                                      <p:cBhvr>
                                        <p:cTn id="110" dur="500" fill="hold"/>
                                        <p:tgtEl>
                                          <p:spTgt spid="55"/>
                                        </p:tgtEl>
                                        <p:attrNameLst>
                                          <p:attrName>ppt_h</p:attrName>
                                        </p:attrNameLst>
                                      </p:cBhvr>
                                      <p:tavLst>
                                        <p:tav tm="0">
                                          <p:val>
                                            <p:fltVal val="0"/>
                                          </p:val>
                                        </p:tav>
                                        <p:tav tm="100000">
                                          <p:val>
                                            <p:strVal val="#ppt_h"/>
                                          </p:val>
                                        </p:tav>
                                      </p:tavLst>
                                    </p:anim>
                                    <p:animEffect transition="in" filter="fade">
                                      <p:cBhvr>
                                        <p:cTn id="111" dur="500"/>
                                        <p:tgtEl>
                                          <p:spTgt spid="55"/>
                                        </p:tgtEl>
                                      </p:cBhvr>
                                    </p:animEffect>
                                    <p:anim calcmode="lin" valueType="num">
                                      <p:cBhvr>
                                        <p:cTn id="112" dur="500" fill="hold"/>
                                        <p:tgtEl>
                                          <p:spTgt spid="55"/>
                                        </p:tgtEl>
                                        <p:attrNameLst>
                                          <p:attrName>ppt_x</p:attrName>
                                        </p:attrNameLst>
                                      </p:cBhvr>
                                      <p:tavLst>
                                        <p:tav tm="0">
                                          <p:val>
                                            <p:fltVal val="0.5"/>
                                          </p:val>
                                        </p:tav>
                                        <p:tav tm="100000">
                                          <p:val>
                                            <p:strVal val="#ppt_x"/>
                                          </p:val>
                                        </p:tav>
                                      </p:tavLst>
                                    </p:anim>
                                    <p:anim calcmode="lin" valueType="num">
                                      <p:cBhvr>
                                        <p:cTn id="113" dur="500" fill="hold"/>
                                        <p:tgtEl>
                                          <p:spTgt spid="55"/>
                                        </p:tgtEl>
                                        <p:attrNameLst>
                                          <p:attrName>ppt_y</p:attrName>
                                        </p:attrNameLst>
                                      </p:cBhvr>
                                      <p:tavLst>
                                        <p:tav tm="0">
                                          <p:val>
                                            <p:fltVal val="0.5"/>
                                          </p:val>
                                        </p:tav>
                                        <p:tav tm="100000">
                                          <p:val>
                                            <p:strVal val="#ppt_y"/>
                                          </p:val>
                                        </p:tav>
                                      </p:tavLst>
                                    </p:anim>
                                  </p:childTnLst>
                                </p:cTn>
                              </p:par>
                              <p:par>
                                <p:cTn id="114" presetID="49" presetClass="entr" presetSubtype="0" decel="100000" fill="hold" grpId="1" nodeType="withEffect">
                                  <p:stCondLst>
                                    <p:cond delay="0"/>
                                  </p:stCondLst>
                                  <p:childTnLst>
                                    <p:set>
                                      <p:cBhvr>
                                        <p:cTn id="115" dur="1" fill="hold">
                                          <p:stCondLst>
                                            <p:cond delay="0"/>
                                          </p:stCondLst>
                                        </p:cTn>
                                        <p:tgtEl>
                                          <p:spTgt spid="55"/>
                                        </p:tgtEl>
                                        <p:attrNameLst>
                                          <p:attrName>style.visibility</p:attrName>
                                        </p:attrNameLst>
                                      </p:cBhvr>
                                      <p:to>
                                        <p:strVal val="visible"/>
                                      </p:to>
                                    </p:set>
                                    <p:anim calcmode="lin" valueType="num">
                                      <p:cBhvr>
                                        <p:cTn id="116" dur="500" fill="hold"/>
                                        <p:tgtEl>
                                          <p:spTgt spid="55"/>
                                        </p:tgtEl>
                                        <p:attrNameLst>
                                          <p:attrName>ppt_w</p:attrName>
                                        </p:attrNameLst>
                                      </p:cBhvr>
                                      <p:tavLst>
                                        <p:tav tm="0">
                                          <p:val>
                                            <p:fltVal val="0"/>
                                          </p:val>
                                        </p:tav>
                                        <p:tav tm="100000">
                                          <p:val>
                                            <p:strVal val="#ppt_w"/>
                                          </p:val>
                                        </p:tav>
                                      </p:tavLst>
                                    </p:anim>
                                    <p:anim calcmode="lin" valueType="num">
                                      <p:cBhvr>
                                        <p:cTn id="117" dur="500" fill="hold"/>
                                        <p:tgtEl>
                                          <p:spTgt spid="55"/>
                                        </p:tgtEl>
                                        <p:attrNameLst>
                                          <p:attrName>ppt_h</p:attrName>
                                        </p:attrNameLst>
                                      </p:cBhvr>
                                      <p:tavLst>
                                        <p:tav tm="0">
                                          <p:val>
                                            <p:fltVal val="0"/>
                                          </p:val>
                                        </p:tav>
                                        <p:tav tm="100000">
                                          <p:val>
                                            <p:strVal val="#ppt_h"/>
                                          </p:val>
                                        </p:tav>
                                      </p:tavLst>
                                    </p:anim>
                                    <p:anim calcmode="lin" valueType="num">
                                      <p:cBhvr>
                                        <p:cTn id="118" dur="500" fill="hold"/>
                                        <p:tgtEl>
                                          <p:spTgt spid="55"/>
                                        </p:tgtEl>
                                        <p:attrNameLst>
                                          <p:attrName>style.rotation</p:attrName>
                                        </p:attrNameLst>
                                      </p:cBhvr>
                                      <p:tavLst>
                                        <p:tav tm="0">
                                          <p:val>
                                            <p:fltVal val="360"/>
                                          </p:val>
                                        </p:tav>
                                        <p:tav tm="100000">
                                          <p:val>
                                            <p:fltVal val="0"/>
                                          </p:val>
                                        </p:tav>
                                      </p:tavLst>
                                    </p:anim>
                                    <p:animEffect transition="in" filter="fade">
                                      <p:cBhvr>
                                        <p:cTn id="119" dur="500"/>
                                        <p:tgtEl>
                                          <p:spTgt spid="55"/>
                                        </p:tgtEl>
                                      </p:cBhvr>
                                    </p:animEffect>
                                  </p:childTnLst>
                                </p:cTn>
                              </p:par>
                              <p:par>
                                <p:cTn id="120" presetID="53" presetClass="entr" presetSubtype="528"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p:cTn id="122" dur="500" fill="hold"/>
                                        <p:tgtEl>
                                          <p:spTgt spid="74"/>
                                        </p:tgtEl>
                                        <p:attrNameLst>
                                          <p:attrName>ppt_w</p:attrName>
                                        </p:attrNameLst>
                                      </p:cBhvr>
                                      <p:tavLst>
                                        <p:tav tm="0">
                                          <p:val>
                                            <p:fltVal val="0"/>
                                          </p:val>
                                        </p:tav>
                                        <p:tav tm="100000">
                                          <p:val>
                                            <p:strVal val="#ppt_w"/>
                                          </p:val>
                                        </p:tav>
                                      </p:tavLst>
                                    </p:anim>
                                    <p:anim calcmode="lin" valueType="num">
                                      <p:cBhvr>
                                        <p:cTn id="123" dur="500" fill="hold"/>
                                        <p:tgtEl>
                                          <p:spTgt spid="74"/>
                                        </p:tgtEl>
                                        <p:attrNameLst>
                                          <p:attrName>ppt_h</p:attrName>
                                        </p:attrNameLst>
                                      </p:cBhvr>
                                      <p:tavLst>
                                        <p:tav tm="0">
                                          <p:val>
                                            <p:fltVal val="0"/>
                                          </p:val>
                                        </p:tav>
                                        <p:tav tm="100000">
                                          <p:val>
                                            <p:strVal val="#ppt_h"/>
                                          </p:val>
                                        </p:tav>
                                      </p:tavLst>
                                    </p:anim>
                                    <p:animEffect transition="in" filter="fade">
                                      <p:cBhvr>
                                        <p:cTn id="124" dur="500"/>
                                        <p:tgtEl>
                                          <p:spTgt spid="74"/>
                                        </p:tgtEl>
                                      </p:cBhvr>
                                    </p:animEffect>
                                    <p:anim calcmode="lin" valueType="num">
                                      <p:cBhvr>
                                        <p:cTn id="125" dur="500" fill="hold"/>
                                        <p:tgtEl>
                                          <p:spTgt spid="74"/>
                                        </p:tgtEl>
                                        <p:attrNameLst>
                                          <p:attrName>ppt_x</p:attrName>
                                        </p:attrNameLst>
                                      </p:cBhvr>
                                      <p:tavLst>
                                        <p:tav tm="0">
                                          <p:val>
                                            <p:fltVal val="0.5"/>
                                          </p:val>
                                        </p:tav>
                                        <p:tav tm="100000">
                                          <p:val>
                                            <p:strVal val="#ppt_x"/>
                                          </p:val>
                                        </p:tav>
                                      </p:tavLst>
                                    </p:anim>
                                    <p:anim calcmode="lin" valueType="num">
                                      <p:cBhvr>
                                        <p:cTn id="126" dur="500" fill="hold"/>
                                        <p:tgtEl>
                                          <p:spTgt spid="74"/>
                                        </p:tgtEl>
                                        <p:attrNameLst>
                                          <p:attrName>ppt_y</p:attrName>
                                        </p:attrNameLst>
                                      </p:cBhvr>
                                      <p:tavLst>
                                        <p:tav tm="0">
                                          <p:val>
                                            <p:fltVal val="0.5"/>
                                          </p:val>
                                        </p:tav>
                                        <p:tav tm="100000">
                                          <p:val>
                                            <p:strVal val="#ppt_y"/>
                                          </p:val>
                                        </p:tav>
                                      </p:tavLst>
                                    </p:anim>
                                  </p:childTnLst>
                                </p:cTn>
                              </p:par>
                            </p:childTnLst>
                          </p:cTn>
                        </p:par>
                        <p:par>
                          <p:cTn id="127" fill="hold">
                            <p:stCondLst>
                              <p:cond delay="5750"/>
                            </p:stCondLst>
                            <p:childTnLst>
                              <p:par>
                                <p:cTn id="128" presetID="2" presetClass="entr" presetSubtype="8" decel="100000" fill="hold" grpId="0" nodeType="afterEffect">
                                  <p:stCondLst>
                                    <p:cond delay="250"/>
                                  </p:stCondLst>
                                  <p:childTnLst>
                                    <p:set>
                                      <p:cBhvr>
                                        <p:cTn id="129" dur="1" fill="hold">
                                          <p:stCondLst>
                                            <p:cond delay="0"/>
                                          </p:stCondLst>
                                        </p:cTn>
                                        <p:tgtEl>
                                          <p:spTgt spid="69">
                                            <p:txEl>
                                              <p:pRg st="0" end="0"/>
                                            </p:txEl>
                                          </p:spTgt>
                                        </p:tgtEl>
                                        <p:attrNameLst>
                                          <p:attrName>style.visibility</p:attrName>
                                        </p:attrNameLst>
                                      </p:cBhvr>
                                      <p:to>
                                        <p:strVal val="visible"/>
                                      </p:to>
                                    </p:set>
                                    <p:anim calcmode="lin" valueType="num">
                                      <p:cBhvr additive="base">
                                        <p:cTn id="130"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131" dur="500" fill="hold"/>
                                        <p:tgtEl>
                                          <p:spTgt spid="69">
                                            <p:txEl>
                                              <p:pRg st="0" end="0"/>
                                            </p:txEl>
                                          </p:spTgt>
                                        </p:tgtEl>
                                        <p:attrNameLst>
                                          <p:attrName>ppt_y</p:attrName>
                                        </p:attrNameLst>
                                      </p:cBhvr>
                                      <p:tavLst>
                                        <p:tav tm="0">
                                          <p:val>
                                            <p:strVal val="#ppt_y"/>
                                          </p:val>
                                        </p:tav>
                                        <p:tav tm="100000">
                                          <p:val>
                                            <p:strVal val="#ppt_y"/>
                                          </p:val>
                                        </p:tav>
                                      </p:tavLst>
                                    </p:anim>
                                  </p:childTnLst>
                                </p:cTn>
                              </p:par>
                              <p:par>
                                <p:cTn id="132" presetID="2" presetClass="entr" presetSubtype="4" decel="100000" fill="hold" grpId="0" nodeType="withEffect">
                                  <p:stCondLst>
                                    <p:cond delay="250"/>
                                  </p:stCondLst>
                                  <p:childTnLst>
                                    <p:set>
                                      <p:cBhvr>
                                        <p:cTn id="133" dur="1" fill="hold">
                                          <p:stCondLst>
                                            <p:cond delay="0"/>
                                          </p:stCondLst>
                                        </p:cTn>
                                        <p:tgtEl>
                                          <p:spTgt spid="70"/>
                                        </p:tgtEl>
                                        <p:attrNameLst>
                                          <p:attrName>style.visibility</p:attrName>
                                        </p:attrNameLst>
                                      </p:cBhvr>
                                      <p:to>
                                        <p:strVal val="visible"/>
                                      </p:to>
                                    </p:set>
                                    <p:anim calcmode="lin" valueType="num">
                                      <p:cBhvr additive="base">
                                        <p:cTn id="134" dur="500" fill="hold"/>
                                        <p:tgtEl>
                                          <p:spTgt spid="70"/>
                                        </p:tgtEl>
                                        <p:attrNameLst>
                                          <p:attrName>ppt_x</p:attrName>
                                        </p:attrNameLst>
                                      </p:cBhvr>
                                      <p:tavLst>
                                        <p:tav tm="0">
                                          <p:val>
                                            <p:strVal val="#ppt_x"/>
                                          </p:val>
                                        </p:tav>
                                        <p:tav tm="100000">
                                          <p:val>
                                            <p:strVal val="#ppt_x"/>
                                          </p:val>
                                        </p:tav>
                                      </p:tavLst>
                                    </p:anim>
                                    <p:anim calcmode="lin" valueType="num">
                                      <p:cBhvr additive="base">
                                        <p:cTn id="135" dur="500" fill="hold"/>
                                        <p:tgtEl>
                                          <p:spTgt spid="70"/>
                                        </p:tgtEl>
                                        <p:attrNameLst>
                                          <p:attrName>ppt_y</p:attrName>
                                        </p:attrNameLst>
                                      </p:cBhvr>
                                      <p:tavLst>
                                        <p:tav tm="0">
                                          <p:val>
                                            <p:strVal val="1+#ppt_h/2"/>
                                          </p:val>
                                        </p:tav>
                                        <p:tav tm="100000">
                                          <p:val>
                                            <p:strVal val="#ppt_y"/>
                                          </p:val>
                                        </p:tav>
                                      </p:tavLst>
                                    </p:anim>
                                  </p:childTnLst>
                                </p:cTn>
                              </p:par>
                            </p:childTnLst>
                          </p:cTn>
                        </p:par>
                        <p:par>
                          <p:cTn id="136" fill="hold">
                            <p:stCondLst>
                              <p:cond delay="6500"/>
                            </p:stCondLst>
                            <p:childTnLst>
                              <p:par>
                                <p:cTn id="137" presetID="22" presetClass="entr" presetSubtype="2" fill="hold" grpId="0"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right)">
                                      <p:cBhvr>
                                        <p:cTn id="13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54" grpId="0" animBg="1"/>
      <p:bldP spid="54" grpId="1" animBg="1"/>
      <p:bldP spid="55" grpId="0" animBg="1"/>
      <p:bldP spid="55" grpId="1"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2" decel="100000" fill="hold" nodeType="after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p:tmplLst>
          <p:tmpl>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2"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bldP spid="62" grpId="0">
        <p:tmplLst>
          <p:tmpl>
            <p:tnLst>
              <p:par>
                <p:cTn presetID="22" presetClass="entr" presetSubtype="2"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500"/>
                        <p:tgtEl>
                          <p:spTgt spid="62"/>
                        </p:tgtEl>
                      </p:cBhvr>
                    </p:animEffect>
                  </p:childTnLst>
                </p:cTn>
              </p:par>
            </p:tnLst>
          </p:tmpl>
        </p:tmplLst>
      </p:bldP>
      <p:bldP spid="63" grpId="0" build="p">
        <p:tmplLst>
          <p:tmpl lvl="1">
            <p:tnLst>
              <p:par>
                <p:cTn presetID="2" presetClass="entr" presetSubtype="8"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4" grpId="0" animBg="1"/>
      <p:bldP spid="68" grpId="0">
        <p:tmplLst>
          <p:tmpl>
            <p:tnLst>
              <p:par>
                <p:cTn presetID="22" presetClass="entr" presetSubtype="2"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righ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p:bldP spid="72" grpId="0"/>
      <p:bldP spid="73" grpId="0"/>
      <p:bldP spid="74"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4">
                                            <p:txEl>
                                              <p:pRg st="0" end="0"/>
                                            </p:txEl>
                                          </p:spTgt>
                                        </p:tgtEl>
                                        <p:attrNameLst>
                                          <p:attrName>style.visibility</p:attrName>
                                        </p:attrNameLst>
                                      </p:cBhvr>
                                      <p:to>
                                        <p:strVal val="visible"/>
                                      </p:to>
                                    </p:set>
                                    <p:anim calcmode="lin" valueType="num">
                                      <p:cBhvr additive="base">
                                        <p:cTn id="11" dur="75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12" dur="75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53">
                                            <p:txEl>
                                              <p:pRg st="0" end="0"/>
                                            </p:txEl>
                                          </p:spTgt>
                                        </p:tgtEl>
                                        <p:attrNameLst>
                                          <p:attrName>style.visibility</p:attrName>
                                        </p:attrNameLst>
                                      </p:cBhvr>
                                      <p:to>
                                        <p:strVal val="visible"/>
                                      </p:to>
                                    </p:set>
                                    <p:animEffect transition="in" filter="wipe(left)">
                                      <p:cBhvr>
                                        <p:cTn id="16" dur="500"/>
                                        <p:tgtEl>
                                          <p:spTgt spid="53">
                                            <p:txEl>
                                              <p:pRg st="0" end="0"/>
                                            </p:txEl>
                                          </p:spTgt>
                                        </p:tgtEl>
                                      </p:cBhvr>
                                    </p:animEffect>
                                  </p:childTnLst>
                                </p:cTn>
                              </p:par>
                            </p:childTnLst>
                          </p:cTn>
                        </p:par>
                        <p:par>
                          <p:cTn id="17" fill="hold">
                            <p:stCondLst>
                              <p:cond delay="1250"/>
                            </p:stCondLst>
                            <p:childTnLst>
                              <p:par>
                                <p:cTn id="18" presetID="2" presetClass="entr" presetSubtype="8" decel="100000" fill="hold" grpId="0" nodeType="afterEffect">
                                  <p:stCondLst>
                                    <p:cond delay="25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750" fill="hold"/>
                                        <p:tgtEl>
                                          <p:spTgt spid="50"/>
                                        </p:tgtEl>
                                        <p:attrNameLst>
                                          <p:attrName>ppt_x</p:attrName>
                                        </p:attrNameLst>
                                      </p:cBhvr>
                                      <p:tavLst>
                                        <p:tav tm="0">
                                          <p:val>
                                            <p:strVal val="0-#ppt_w/2"/>
                                          </p:val>
                                        </p:tav>
                                        <p:tav tm="100000">
                                          <p:val>
                                            <p:strVal val="#ppt_x"/>
                                          </p:val>
                                        </p:tav>
                                      </p:tavLst>
                                    </p:anim>
                                    <p:anim calcmode="lin" valueType="num">
                                      <p:cBhvr additive="base">
                                        <p:cTn id="21" dur="75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1" decel="100000" fill="hold" grpId="0" nodeType="withEffect">
                                  <p:stCondLst>
                                    <p:cond delay="250"/>
                                  </p:stCondLst>
                                  <p:childTnLst>
                                    <p:set>
                                      <p:cBhvr>
                                        <p:cTn id="23" dur="1" fill="hold">
                                          <p:stCondLst>
                                            <p:cond delay="0"/>
                                          </p:stCondLst>
                                        </p:cTn>
                                        <p:tgtEl>
                                          <p:spTgt spid="56">
                                            <p:txEl>
                                              <p:pRg st="0" end="0"/>
                                            </p:txEl>
                                          </p:spTgt>
                                        </p:tgtEl>
                                        <p:attrNameLst>
                                          <p:attrName>style.visibility</p:attrName>
                                        </p:attrNameLst>
                                      </p:cBhvr>
                                      <p:to>
                                        <p:strVal val="visible"/>
                                      </p:to>
                                    </p:set>
                                    <p:anim calcmode="lin" valueType="num">
                                      <p:cBhvr additive="base">
                                        <p:cTn id="24"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25" dur="75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55">
                                            <p:txEl>
                                              <p:pRg st="0" end="0"/>
                                            </p:txEl>
                                          </p:spTgt>
                                        </p:tgtEl>
                                        <p:attrNameLst>
                                          <p:attrName>style.visibility</p:attrName>
                                        </p:attrNameLst>
                                      </p:cBhvr>
                                      <p:to>
                                        <p:strVal val="visible"/>
                                      </p:to>
                                    </p:set>
                                    <p:animEffect transition="in" filter="wipe(left)">
                                      <p:cBhvr>
                                        <p:cTn id="29" dur="500"/>
                                        <p:tgtEl>
                                          <p:spTgt spid="55">
                                            <p:txEl>
                                              <p:pRg st="0" end="0"/>
                                            </p:txEl>
                                          </p:spTgt>
                                        </p:tgtEl>
                                      </p:cBhvr>
                                    </p:animEffect>
                                  </p:childTnLst>
                                </p:cTn>
                              </p:par>
                            </p:childTnLst>
                          </p:cTn>
                        </p:par>
                        <p:par>
                          <p:cTn id="30" fill="hold">
                            <p:stCondLst>
                              <p:cond delay="2750"/>
                            </p:stCondLst>
                            <p:childTnLst>
                              <p:par>
                                <p:cTn id="31" presetID="2" presetClass="entr" presetSubtype="8" decel="100000" fill="hold" grpId="0" nodeType="afterEffect">
                                  <p:stCondLst>
                                    <p:cond delay="25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750" fill="hold"/>
                                        <p:tgtEl>
                                          <p:spTgt spid="51"/>
                                        </p:tgtEl>
                                        <p:attrNameLst>
                                          <p:attrName>ppt_x</p:attrName>
                                        </p:attrNameLst>
                                      </p:cBhvr>
                                      <p:tavLst>
                                        <p:tav tm="0">
                                          <p:val>
                                            <p:strVal val="0-#ppt_w/2"/>
                                          </p:val>
                                        </p:tav>
                                        <p:tav tm="100000">
                                          <p:val>
                                            <p:strVal val="#ppt_x"/>
                                          </p:val>
                                        </p:tav>
                                      </p:tavLst>
                                    </p:anim>
                                    <p:anim calcmode="lin" valueType="num">
                                      <p:cBhvr additive="base">
                                        <p:cTn id="34" dur="75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1" decel="100000" fill="hold" grpId="0" nodeType="withEffect">
                                  <p:stCondLst>
                                    <p:cond delay="250"/>
                                  </p:stCondLst>
                                  <p:childTnLst>
                                    <p:set>
                                      <p:cBhvr>
                                        <p:cTn id="36" dur="1" fill="hold">
                                          <p:stCondLst>
                                            <p:cond delay="0"/>
                                          </p:stCondLst>
                                        </p:cTn>
                                        <p:tgtEl>
                                          <p:spTgt spid="58">
                                            <p:txEl>
                                              <p:pRg st="0" end="0"/>
                                            </p:txEl>
                                          </p:spTgt>
                                        </p:tgtEl>
                                        <p:attrNameLst>
                                          <p:attrName>style.visibility</p:attrName>
                                        </p:attrNameLst>
                                      </p:cBhvr>
                                      <p:to>
                                        <p:strVal val="visible"/>
                                      </p:to>
                                    </p:set>
                                    <p:anim calcmode="lin" valueType="num">
                                      <p:cBhvr additive="base">
                                        <p:cTn id="37"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38"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750"/>
                            </p:stCondLst>
                            <p:childTnLst>
                              <p:par>
                                <p:cTn id="40" presetID="22" presetClass="entr" presetSubtype="8" fill="hold" grpId="0" nodeType="afterEffect">
                                  <p:stCondLst>
                                    <p:cond delay="0"/>
                                  </p:stCondLst>
                                  <p:childTnLst>
                                    <p:set>
                                      <p:cBhvr>
                                        <p:cTn id="41" dur="1" fill="hold">
                                          <p:stCondLst>
                                            <p:cond delay="0"/>
                                          </p:stCondLst>
                                        </p:cTn>
                                        <p:tgtEl>
                                          <p:spTgt spid="57">
                                            <p:txEl>
                                              <p:pRg st="0" end="0"/>
                                            </p:txEl>
                                          </p:spTgt>
                                        </p:tgtEl>
                                        <p:attrNameLst>
                                          <p:attrName>style.visibility</p:attrName>
                                        </p:attrNameLst>
                                      </p:cBhvr>
                                      <p:to>
                                        <p:strVal val="visible"/>
                                      </p:to>
                                    </p:set>
                                    <p:animEffect transition="in" filter="wipe(left)">
                                      <p:cBhvr>
                                        <p:cTn id="42" dur="500"/>
                                        <p:tgtEl>
                                          <p:spTgt spid="57">
                                            <p:txEl>
                                              <p:pRg st="0" end="0"/>
                                            </p:txEl>
                                          </p:spTgt>
                                        </p:tgtEl>
                                      </p:cBhvr>
                                    </p:animEffect>
                                  </p:childTnLst>
                                </p:cTn>
                              </p:par>
                            </p:childTnLst>
                          </p:cTn>
                        </p:par>
                        <p:par>
                          <p:cTn id="43" fill="hold">
                            <p:stCondLst>
                              <p:cond delay="42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750" fill="hold"/>
                                        <p:tgtEl>
                                          <p:spTgt spid="52"/>
                                        </p:tgtEl>
                                        <p:attrNameLst>
                                          <p:attrName>ppt_x</p:attrName>
                                        </p:attrNameLst>
                                      </p:cBhvr>
                                      <p:tavLst>
                                        <p:tav tm="0">
                                          <p:val>
                                            <p:strVal val="0-#ppt_w/2"/>
                                          </p:val>
                                        </p:tav>
                                        <p:tav tm="100000">
                                          <p:val>
                                            <p:strVal val="#ppt_x"/>
                                          </p:val>
                                        </p:tav>
                                      </p:tavLst>
                                    </p:anim>
                                    <p:anim calcmode="lin" valueType="num">
                                      <p:cBhvr additive="base">
                                        <p:cTn id="47" dur="75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1" decel="100000" fill="hold" grpId="0" nodeType="withEffect">
                                  <p:stCondLst>
                                    <p:cond delay="250"/>
                                  </p:stCondLst>
                                  <p:childTnLst>
                                    <p:set>
                                      <p:cBhvr>
                                        <p:cTn id="49" dur="1" fill="hold">
                                          <p:stCondLst>
                                            <p:cond delay="0"/>
                                          </p:stCondLst>
                                        </p:cTn>
                                        <p:tgtEl>
                                          <p:spTgt spid="60">
                                            <p:txEl>
                                              <p:pRg st="0" end="0"/>
                                            </p:txEl>
                                          </p:spTgt>
                                        </p:tgtEl>
                                        <p:attrNameLst>
                                          <p:attrName>style.visibility</p:attrName>
                                        </p:attrNameLst>
                                      </p:cBhvr>
                                      <p:to>
                                        <p:strVal val="visible"/>
                                      </p:to>
                                    </p:set>
                                    <p:anim calcmode="lin" valueType="num">
                                      <p:cBhvr additive="base">
                                        <p:cTn id="50"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51" dur="750" fill="hold"/>
                                        <p:tgtEl>
                                          <p:spTgt spid="60">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5250"/>
                            </p:stCondLst>
                            <p:childTnLst>
                              <p:par>
                                <p:cTn id="53" presetID="22" presetClass="entr" presetSubtype="8" fill="hold" grpId="0" nodeType="afterEffect">
                                  <p:stCondLst>
                                    <p:cond delay="0"/>
                                  </p:stCondLst>
                                  <p:childTnLst>
                                    <p:set>
                                      <p:cBhvr>
                                        <p:cTn id="54" dur="1" fill="hold">
                                          <p:stCondLst>
                                            <p:cond delay="0"/>
                                          </p:stCondLst>
                                        </p:cTn>
                                        <p:tgtEl>
                                          <p:spTgt spid="59">
                                            <p:txEl>
                                              <p:pRg st="0" end="0"/>
                                            </p:txEl>
                                          </p:spTgt>
                                        </p:tgtEl>
                                        <p:attrNameLst>
                                          <p:attrName>style.visibility</p:attrName>
                                        </p:attrNameLst>
                                      </p:cBhvr>
                                      <p:to>
                                        <p:strVal val="visible"/>
                                      </p:to>
                                    </p:set>
                                    <p:animEffect transition="in" filter="wipe(left)">
                                      <p:cBhvr>
                                        <p:cTn id="55"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0" grpId="0" animBg="1"/>
      <p:bldP spid="51" grpId="0" animBg="1"/>
      <p:bldP spid="52" grpId="0" animBg="1"/>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750" fill="hold"/>
                        <p:tgtEl>
                          <p:spTgt spid="54"/>
                        </p:tgtEl>
                        <p:attrNameLst>
                          <p:attrName>ppt_x</p:attrName>
                        </p:attrNameLst>
                      </p:cBhvr>
                      <p:tavLst>
                        <p:tav tm="0">
                          <p:val>
                            <p:strVal val="#ppt_x"/>
                          </p:val>
                        </p:tav>
                        <p:tav tm="100000">
                          <p:val>
                            <p:strVal val="#ppt_x"/>
                          </p:val>
                        </p:tav>
                      </p:tavLst>
                    </p:anim>
                    <p:anim calcmode="lin" valueType="num">
                      <p:cBhvr additive="base">
                        <p:cTn dur="750" fill="hold"/>
                        <p:tgtEl>
                          <p:spTgt spid="54"/>
                        </p:tgtEl>
                        <p:attrNameLst>
                          <p:attrName>ppt_y</p:attrName>
                        </p:attrNameLst>
                      </p:cBhvr>
                      <p:tavLst>
                        <p:tav tm="0">
                          <p:val>
                            <p:strVal val="0-#ppt_h/2"/>
                          </p:val>
                        </p:tav>
                        <p:tav tm="100000">
                          <p:val>
                            <p:strVal val="#ppt_y"/>
                          </p:val>
                        </p:tav>
                      </p:tavLst>
                    </p:anim>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build="p">
        <p:tmplLst>
          <p:tmpl lvl="1">
            <p:tnLst>
              <p:par>
                <p:cTn presetID="2" presetClass="entr" presetSubtype="1"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750" fill="hold"/>
                        <p:tgtEl>
                          <p:spTgt spid="56"/>
                        </p:tgtEl>
                        <p:attrNameLst>
                          <p:attrName>ppt_x</p:attrName>
                        </p:attrNameLst>
                      </p:cBhvr>
                      <p:tavLst>
                        <p:tav tm="0">
                          <p:val>
                            <p:strVal val="#ppt_x"/>
                          </p:val>
                        </p:tav>
                        <p:tav tm="100000">
                          <p:val>
                            <p:strVal val="#ppt_x"/>
                          </p:val>
                        </p:tav>
                      </p:tavLst>
                    </p:anim>
                    <p:anim calcmode="lin" valueType="num">
                      <p:cBhvr additive="base">
                        <p:cTn dur="750" fill="hold"/>
                        <p:tgtEl>
                          <p:spTgt spid="56"/>
                        </p:tgtEl>
                        <p:attrNameLst>
                          <p:attrName>ppt_y</p:attrName>
                        </p:attrNameLst>
                      </p:cBhvr>
                      <p:tavLst>
                        <p:tav tm="0">
                          <p:val>
                            <p:strVal val="0-#ppt_h/2"/>
                          </p:val>
                        </p:tav>
                        <p:tav tm="100000">
                          <p:val>
                            <p:strVal val="#ppt_y"/>
                          </p:val>
                        </p:tav>
                      </p:tavLst>
                    </p:anim>
                  </p:childTnLst>
                </p:cTn>
              </p:par>
            </p:tnLst>
          </p:tmpl>
        </p:tmplLst>
      </p:bldP>
      <p:bldP spid="57" grpId="0" build="p">
        <p:tmplLst>
          <p:tmpl lvl="1">
            <p:tnLst>
              <p:par>
                <p:cTn presetID="22" presetClass="entr" presetSubtype="8"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wipe(left)">
                      <p:cBhvr>
                        <p:cTn dur="500"/>
                        <p:tgtEl>
                          <p:spTgt spid="57"/>
                        </p:tgtEl>
                      </p:cBhvr>
                    </p:animEffect>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1" decel="100000" fill="hold" nodeType="with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750" fill="hold"/>
                        <p:tgtEl>
                          <p:spTgt spid="60"/>
                        </p:tgtEl>
                        <p:attrNameLst>
                          <p:attrName>ppt_x</p:attrName>
                        </p:attrNameLst>
                      </p:cBhvr>
                      <p:tavLst>
                        <p:tav tm="0">
                          <p:val>
                            <p:strVal val="#ppt_x"/>
                          </p:val>
                        </p:tav>
                        <p:tav tm="100000">
                          <p:val>
                            <p:strVal val="#ppt_x"/>
                          </p:val>
                        </p:tav>
                      </p:tavLst>
                    </p:anim>
                    <p:anim calcmode="lin" valueType="num">
                      <p:cBhvr additive="base">
                        <p:cTn dur="750" fill="hold"/>
                        <p:tgtEl>
                          <p:spTgt spid="60"/>
                        </p:tgtEl>
                        <p:attrNameLst>
                          <p:attrName>ppt_y</p:attrName>
                        </p:attrNameLst>
                      </p:cBhvr>
                      <p:tavLst>
                        <p:tav tm="0">
                          <p:val>
                            <p:strVal val="0-#ppt_h/2"/>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750" fill="hold"/>
                                        <p:tgtEl>
                                          <p:spTgt spid="37"/>
                                        </p:tgtEl>
                                        <p:attrNameLst>
                                          <p:attrName>ppt_x</p:attrName>
                                        </p:attrNameLst>
                                      </p:cBhvr>
                                      <p:tavLst>
                                        <p:tav tm="0">
                                          <p:val>
                                            <p:strVal val="#ppt_x"/>
                                          </p:val>
                                        </p:tav>
                                        <p:tav tm="100000">
                                          <p:val>
                                            <p:strVal val="#ppt_x"/>
                                          </p:val>
                                        </p:tav>
                                      </p:tavLst>
                                    </p:anim>
                                    <p:anim calcmode="lin" valueType="num">
                                      <p:cBhvr additive="base">
                                        <p:cTn id="13" dur="750" fill="hold"/>
                                        <p:tgtEl>
                                          <p:spTgt spid="3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750" fill="hold"/>
                                        <p:tgtEl>
                                          <p:spTgt spid="38"/>
                                        </p:tgtEl>
                                        <p:attrNameLst>
                                          <p:attrName>ppt_x</p:attrName>
                                        </p:attrNameLst>
                                      </p:cBhvr>
                                      <p:tavLst>
                                        <p:tav tm="0">
                                          <p:val>
                                            <p:strVal val="#ppt_x"/>
                                          </p:val>
                                        </p:tav>
                                        <p:tav tm="100000">
                                          <p:val>
                                            <p:strVal val="#ppt_x"/>
                                          </p:val>
                                        </p:tav>
                                      </p:tavLst>
                                    </p:anim>
                                    <p:anim calcmode="lin" valueType="num">
                                      <p:cBhvr additive="base">
                                        <p:cTn id="17" dur="750" fill="hold"/>
                                        <p:tgtEl>
                                          <p:spTgt spid="38"/>
                                        </p:tgtEl>
                                        <p:attrNameLst>
                                          <p:attrName>ppt_y</p:attrName>
                                        </p:attrNameLst>
                                      </p:cBhvr>
                                      <p:tavLst>
                                        <p:tav tm="0">
                                          <p:val>
                                            <p:strVal val="0-#ppt_h/2"/>
                                          </p:val>
                                        </p:tav>
                                        <p:tav tm="100000">
                                          <p:val>
                                            <p:strVal val="#ppt_y"/>
                                          </p:val>
                                        </p:tav>
                                      </p:tavLst>
                                    </p:anim>
                                  </p:childTnLst>
                                </p:cTn>
                              </p:par>
                            </p:childTnLst>
                          </p:cTn>
                        </p:par>
                        <p:par>
                          <p:cTn id="18" fill="hold">
                            <p:stCondLst>
                              <p:cond delay="1750"/>
                            </p:stCondLst>
                            <p:childTnLst>
                              <p:par>
                                <p:cTn id="19" presetID="2" presetClass="entr" presetSubtype="1" decel="100000" fill="hold" grpId="0" nodeType="afterEffect">
                                  <p:stCondLst>
                                    <p:cond delay="0"/>
                                  </p:stCondLst>
                                  <p:childTnLst>
                                    <p:set>
                                      <p:cBhvr>
                                        <p:cTn id="20" dur="1" fill="hold">
                                          <p:stCondLst>
                                            <p:cond delay="0"/>
                                          </p:stCondLst>
                                        </p:cTn>
                                        <p:tgtEl>
                                          <p:spTgt spid="35">
                                            <p:txEl>
                                              <p:pRg st="0" end="0"/>
                                            </p:txEl>
                                          </p:spTgt>
                                        </p:tgtEl>
                                        <p:attrNameLst>
                                          <p:attrName>style.visibility</p:attrName>
                                        </p:attrNameLst>
                                      </p:cBhvr>
                                      <p:to>
                                        <p:strVal val="visible"/>
                                      </p:to>
                                    </p:set>
                                    <p:anim calcmode="lin" valueType="num">
                                      <p:cBhvr additive="base">
                                        <p:cTn id="21"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5">
                                            <p:txEl>
                                              <p:pRg st="0" end="0"/>
                                            </p:txEl>
                                          </p:spTgt>
                                        </p:tgtEl>
                                        <p:attrNameLst>
                                          <p:attrName>ppt_y</p:attrName>
                                        </p:attrNameLst>
                                      </p:cBhvr>
                                      <p:tavLst>
                                        <p:tav tm="0">
                                          <p:val>
                                            <p:strVal val="0-#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2750"/>
                            </p:stCondLst>
                            <p:childTnLst>
                              <p:par>
                                <p:cTn id="32" presetID="2" presetClass="entr" presetSubtype="1" decel="100000"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750" fill="hold"/>
                                        <p:tgtEl>
                                          <p:spTgt spid="39"/>
                                        </p:tgtEl>
                                        <p:attrNameLst>
                                          <p:attrName>ppt_x</p:attrName>
                                        </p:attrNameLst>
                                      </p:cBhvr>
                                      <p:tavLst>
                                        <p:tav tm="0">
                                          <p:val>
                                            <p:strVal val="#ppt_x"/>
                                          </p:val>
                                        </p:tav>
                                        <p:tav tm="100000">
                                          <p:val>
                                            <p:strVal val="#ppt_x"/>
                                          </p:val>
                                        </p:tav>
                                      </p:tavLst>
                                    </p:anim>
                                    <p:anim calcmode="lin" valueType="num">
                                      <p:cBhvr additive="base">
                                        <p:cTn id="35" dur="75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1" decel="10000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750" fill="hold"/>
                                        <p:tgtEl>
                                          <p:spTgt spid="40"/>
                                        </p:tgtEl>
                                        <p:attrNameLst>
                                          <p:attrName>ppt_x</p:attrName>
                                        </p:attrNameLst>
                                      </p:cBhvr>
                                      <p:tavLst>
                                        <p:tav tm="0">
                                          <p:val>
                                            <p:strVal val="#ppt_x"/>
                                          </p:val>
                                        </p:tav>
                                        <p:tav tm="100000">
                                          <p:val>
                                            <p:strVal val="#ppt_x"/>
                                          </p:val>
                                        </p:tav>
                                      </p:tavLst>
                                    </p:anim>
                                    <p:anim calcmode="lin" valueType="num">
                                      <p:cBhvr additive="base">
                                        <p:cTn id="39" dur="750" fill="hold"/>
                                        <p:tgtEl>
                                          <p:spTgt spid="40"/>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 presetClass="entr" presetSubtype="2" decel="100000" fill="hold" grpId="0" nodeType="afterEffect">
                                  <p:stCondLst>
                                    <p:cond delay="0"/>
                                  </p:stCondLst>
                                  <p:childTnLst>
                                    <p:set>
                                      <p:cBhvr>
                                        <p:cTn id="42" dur="1" fill="hold">
                                          <p:stCondLst>
                                            <p:cond delay="0"/>
                                          </p:stCondLst>
                                        </p:cTn>
                                        <p:tgtEl>
                                          <p:spTgt spid="44">
                                            <p:txEl>
                                              <p:pRg st="0" end="0"/>
                                            </p:txEl>
                                          </p:spTgt>
                                        </p:tgtEl>
                                        <p:attrNameLst>
                                          <p:attrName>style.visibility</p:attrName>
                                        </p:attrNameLst>
                                      </p:cBhvr>
                                      <p:to>
                                        <p:strVal val="visible"/>
                                      </p:to>
                                    </p:set>
                                    <p:anim calcmode="lin" valueType="num">
                                      <p:cBhvr additive="base">
                                        <p:cTn id="43"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4">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ppt_x"/>
                                          </p:val>
                                        </p:tav>
                                        <p:tav tm="100000">
                                          <p:val>
                                            <p:strVal val="#ppt_x"/>
                                          </p:val>
                                        </p:tav>
                                      </p:tavLst>
                                    </p:anim>
                                    <p:anim calcmode="lin" valueType="num">
                                      <p:cBhvr additive="base">
                                        <p:cTn id="48" dur="50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4500"/>
                            </p:stCondLst>
                            <p:childTnLst>
                              <p:par>
                                <p:cTn id="54" presetID="2" presetClass="entr" presetSubtype="1" decel="10000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750" fill="hold"/>
                                        <p:tgtEl>
                                          <p:spTgt spid="46"/>
                                        </p:tgtEl>
                                        <p:attrNameLst>
                                          <p:attrName>ppt_x</p:attrName>
                                        </p:attrNameLst>
                                      </p:cBhvr>
                                      <p:tavLst>
                                        <p:tav tm="0">
                                          <p:val>
                                            <p:strVal val="#ppt_x"/>
                                          </p:val>
                                        </p:tav>
                                        <p:tav tm="100000">
                                          <p:val>
                                            <p:strVal val="#ppt_x"/>
                                          </p:val>
                                        </p:tav>
                                      </p:tavLst>
                                    </p:anim>
                                    <p:anim calcmode="lin" valueType="num">
                                      <p:cBhvr additive="base">
                                        <p:cTn id="57" dur="750" fill="hold"/>
                                        <p:tgtEl>
                                          <p:spTgt spid="46"/>
                                        </p:tgtEl>
                                        <p:attrNameLst>
                                          <p:attrName>ppt_y</p:attrName>
                                        </p:attrNameLst>
                                      </p:cBhvr>
                                      <p:tavLst>
                                        <p:tav tm="0">
                                          <p:val>
                                            <p:strVal val="0-#ppt_h/2"/>
                                          </p:val>
                                        </p:tav>
                                        <p:tav tm="100000">
                                          <p:val>
                                            <p:strVal val="#ppt_y"/>
                                          </p:val>
                                        </p:tav>
                                      </p:tavLst>
                                    </p:anim>
                                  </p:childTnLst>
                                </p:cTn>
                              </p:par>
                              <p:par>
                                <p:cTn id="58" presetID="2" presetClass="entr" presetSubtype="1" decel="100000"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750" fill="hold"/>
                                        <p:tgtEl>
                                          <p:spTgt spid="47"/>
                                        </p:tgtEl>
                                        <p:attrNameLst>
                                          <p:attrName>ppt_x</p:attrName>
                                        </p:attrNameLst>
                                      </p:cBhvr>
                                      <p:tavLst>
                                        <p:tav tm="0">
                                          <p:val>
                                            <p:strVal val="#ppt_x"/>
                                          </p:val>
                                        </p:tav>
                                        <p:tav tm="100000">
                                          <p:val>
                                            <p:strVal val="#ppt_x"/>
                                          </p:val>
                                        </p:tav>
                                      </p:tavLst>
                                    </p:anim>
                                    <p:anim calcmode="lin" valueType="num">
                                      <p:cBhvr additive="base">
                                        <p:cTn id="61" dur="750" fill="hold"/>
                                        <p:tgtEl>
                                          <p:spTgt spid="47"/>
                                        </p:tgtEl>
                                        <p:attrNameLst>
                                          <p:attrName>ppt_y</p:attrName>
                                        </p:attrNameLst>
                                      </p:cBhvr>
                                      <p:tavLst>
                                        <p:tav tm="0">
                                          <p:val>
                                            <p:strVal val="0-#ppt_h/2"/>
                                          </p:val>
                                        </p:tav>
                                        <p:tav tm="100000">
                                          <p:val>
                                            <p:strVal val="#ppt_y"/>
                                          </p:val>
                                        </p:tav>
                                      </p:tavLst>
                                    </p:anim>
                                  </p:childTnLst>
                                </p:cTn>
                              </p:par>
                            </p:childTnLst>
                          </p:cTn>
                        </p:par>
                        <p:par>
                          <p:cTn id="62" fill="hold">
                            <p:stCondLst>
                              <p:cond delay="5250"/>
                            </p:stCondLst>
                            <p:childTnLst>
                              <p:par>
                                <p:cTn id="63" presetID="2" presetClass="entr" presetSubtype="8" decel="100000" fill="hold" grpId="0" nodeType="afterEffect">
                                  <p:stCondLst>
                                    <p:cond delay="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cBhvr additive="base">
                                        <p:cTn id="65"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61"/>
                                        </p:tgtEl>
                                        <p:attrNameLst>
                                          <p:attrName>style.visibility</p:attrName>
                                        </p:attrNameLst>
                                      </p:cBhvr>
                                      <p:to>
                                        <p:strVal val="visible"/>
                                      </p:to>
                                    </p:set>
                                    <p:anim calcmode="lin" valueType="num">
                                      <p:cBhvr additive="base">
                                        <p:cTn id="69" dur="500" fill="hold"/>
                                        <p:tgtEl>
                                          <p:spTgt spid="61"/>
                                        </p:tgtEl>
                                        <p:attrNameLst>
                                          <p:attrName>ppt_x</p:attrName>
                                        </p:attrNameLst>
                                      </p:cBhvr>
                                      <p:tavLst>
                                        <p:tav tm="0">
                                          <p:val>
                                            <p:strVal val="#ppt_x"/>
                                          </p:val>
                                        </p:tav>
                                        <p:tav tm="100000">
                                          <p:val>
                                            <p:strVal val="#ppt_x"/>
                                          </p:val>
                                        </p:tav>
                                      </p:tavLst>
                                    </p:anim>
                                    <p:anim calcmode="lin" valueType="num">
                                      <p:cBhvr additive="base">
                                        <p:cTn id="70" dur="500" fill="hold"/>
                                        <p:tgtEl>
                                          <p:spTgt spid="61"/>
                                        </p:tgtEl>
                                        <p:attrNameLst>
                                          <p:attrName>ppt_y</p:attrName>
                                        </p:attrNameLst>
                                      </p:cBhvr>
                                      <p:tavLst>
                                        <p:tav tm="0">
                                          <p:val>
                                            <p:strVal val="1+#ppt_h/2"/>
                                          </p:val>
                                        </p:tav>
                                        <p:tav tm="100000">
                                          <p:val>
                                            <p:strVal val="#ppt_y"/>
                                          </p:val>
                                        </p:tav>
                                      </p:tavLst>
                                    </p:anim>
                                  </p:childTnLst>
                                </p:cTn>
                              </p:par>
                            </p:childTnLst>
                          </p:cTn>
                        </p:par>
                        <p:par>
                          <p:cTn id="71" fill="hold">
                            <p:stCondLst>
                              <p:cond delay="5750"/>
                            </p:stCondLst>
                            <p:childTnLst>
                              <p:par>
                                <p:cTn id="72" presetID="22" presetClass="entr" presetSubtype="2"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right)">
                                      <p:cBhvr>
                                        <p:cTn id="74" dur="500"/>
                                        <p:tgtEl>
                                          <p:spTgt spid="48"/>
                                        </p:tgtEl>
                                      </p:cBhvr>
                                    </p:animEffect>
                                  </p:childTnLst>
                                </p:cTn>
                              </p:par>
                            </p:childTnLst>
                          </p:cTn>
                        </p:par>
                        <p:par>
                          <p:cTn id="75" fill="hold">
                            <p:stCondLst>
                              <p:cond delay="6250"/>
                            </p:stCondLst>
                            <p:childTnLst>
                              <p:par>
                                <p:cTn id="76" presetID="2" presetClass="entr" presetSubtype="1" decel="100000"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750" fill="hold"/>
                                        <p:tgtEl>
                                          <p:spTgt spid="62"/>
                                        </p:tgtEl>
                                        <p:attrNameLst>
                                          <p:attrName>ppt_x</p:attrName>
                                        </p:attrNameLst>
                                      </p:cBhvr>
                                      <p:tavLst>
                                        <p:tav tm="0">
                                          <p:val>
                                            <p:strVal val="#ppt_x"/>
                                          </p:val>
                                        </p:tav>
                                        <p:tav tm="100000">
                                          <p:val>
                                            <p:strVal val="#ppt_x"/>
                                          </p:val>
                                        </p:tav>
                                      </p:tavLst>
                                    </p:anim>
                                    <p:anim calcmode="lin" valueType="num">
                                      <p:cBhvr additive="base">
                                        <p:cTn id="79" dur="750" fill="hold"/>
                                        <p:tgtEl>
                                          <p:spTgt spid="62"/>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750" fill="hold"/>
                                        <p:tgtEl>
                                          <p:spTgt spid="63"/>
                                        </p:tgtEl>
                                        <p:attrNameLst>
                                          <p:attrName>ppt_x</p:attrName>
                                        </p:attrNameLst>
                                      </p:cBhvr>
                                      <p:tavLst>
                                        <p:tav tm="0">
                                          <p:val>
                                            <p:strVal val="#ppt_x"/>
                                          </p:val>
                                        </p:tav>
                                        <p:tav tm="100000">
                                          <p:val>
                                            <p:strVal val="#ppt_x"/>
                                          </p:val>
                                        </p:tav>
                                      </p:tavLst>
                                    </p:anim>
                                    <p:anim calcmode="lin" valueType="num">
                                      <p:cBhvr additive="base">
                                        <p:cTn id="83" dur="750" fill="hold"/>
                                        <p:tgtEl>
                                          <p:spTgt spid="63"/>
                                        </p:tgtEl>
                                        <p:attrNameLst>
                                          <p:attrName>ppt_y</p:attrName>
                                        </p:attrNameLst>
                                      </p:cBhvr>
                                      <p:tavLst>
                                        <p:tav tm="0">
                                          <p:val>
                                            <p:strVal val="0-#ppt_h/2"/>
                                          </p:val>
                                        </p:tav>
                                        <p:tav tm="100000">
                                          <p:val>
                                            <p:strVal val="#ppt_y"/>
                                          </p:val>
                                        </p:tav>
                                      </p:tavLst>
                                    </p:anim>
                                  </p:childTnLst>
                                </p:cTn>
                              </p:par>
                            </p:childTnLst>
                          </p:cTn>
                        </p:par>
                        <p:par>
                          <p:cTn id="84" fill="hold">
                            <p:stCondLst>
                              <p:cond delay="7000"/>
                            </p:stCondLst>
                            <p:childTnLst>
                              <p:par>
                                <p:cTn id="85" presetID="2" presetClass="entr" presetSubtype="2" decel="100000" fill="hold" grpId="0" nodeType="afterEffect">
                                  <p:stCondLst>
                                    <p:cond delay="0"/>
                                  </p:stCondLst>
                                  <p:childTnLst>
                                    <p:set>
                                      <p:cBhvr>
                                        <p:cTn id="86" dur="1" fill="hold">
                                          <p:stCondLst>
                                            <p:cond delay="0"/>
                                          </p:stCondLst>
                                        </p:cTn>
                                        <p:tgtEl>
                                          <p:spTgt spid="65">
                                            <p:txEl>
                                              <p:pRg st="0" end="0"/>
                                            </p:txEl>
                                          </p:spTgt>
                                        </p:tgtEl>
                                        <p:attrNameLst>
                                          <p:attrName>style.visibility</p:attrName>
                                        </p:attrNameLst>
                                      </p:cBhvr>
                                      <p:to>
                                        <p:strVal val="visible"/>
                                      </p:to>
                                    </p:set>
                                    <p:anim calcmode="lin" valueType="num">
                                      <p:cBhvr additive="base">
                                        <p:cTn id="87"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65">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500" fill="hold"/>
                                        <p:tgtEl>
                                          <p:spTgt spid="66"/>
                                        </p:tgtEl>
                                        <p:attrNameLst>
                                          <p:attrName>ppt_x</p:attrName>
                                        </p:attrNameLst>
                                      </p:cBhvr>
                                      <p:tavLst>
                                        <p:tav tm="0">
                                          <p:val>
                                            <p:strVal val="#ppt_x"/>
                                          </p:val>
                                        </p:tav>
                                        <p:tav tm="100000">
                                          <p:val>
                                            <p:strVal val="#ppt_x"/>
                                          </p:val>
                                        </p:tav>
                                      </p:tavLst>
                                    </p:anim>
                                    <p:anim calcmode="lin" valueType="num">
                                      <p:cBhvr additive="base">
                                        <p:cTn id="92" dur="500" fill="hold"/>
                                        <p:tgtEl>
                                          <p:spTgt spid="66"/>
                                        </p:tgtEl>
                                        <p:attrNameLst>
                                          <p:attrName>ppt_y</p:attrName>
                                        </p:attrNameLst>
                                      </p:cBhvr>
                                      <p:tavLst>
                                        <p:tav tm="0">
                                          <p:val>
                                            <p:strVal val="1+#ppt_h/2"/>
                                          </p:val>
                                        </p:tav>
                                        <p:tav tm="100000">
                                          <p:val>
                                            <p:strVal val="#ppt_y"/>
                                          </p:val>
                                        </p:tav>
                                      </p:tavLst>
                                    </p:anim>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wipe(left)">
                                      <p:cBhvr>
                                        <p:cTn id="96" dur="500"/>
                                        <p:tgtEl>
                                          <p:spTgt spid="64"/>
                                        </p:tgtEl>
                                      </p:cBhvr>
                                    </p:animEffect>
                                  </p:childTnLst>
                                </p:cTn>
                              </p:par>
                            </p:childTnLst>
                          </p:cTn>
                        </p:par>
                        <p:par>
                          <p:cTn id="97" fill="hold">
                            <p:stCondLst>
                              <p:cond delay="8000"/>
                            </p:stCondLst>
                            <p:childTnLst>
                              <p:par>
                                <p:cTn id="98" presetID="2" presetClass="entr" presetSubtype="1" decel="100000" fill="hold" grpId="0" nodeType="afterEffect">
                                  <p:stCondLst>
                                    <p:cond delay="0"/>
                                  </p:stCondLst>
                                  <p:childTnLst>
                                    <p:set>
                                      <p:cBhvr>
                                        <p:cTn id="99" dur="1" fill="hold">
                                          <p:stCondLst>
                                            <p:cond delay="0"/>
                                          </p:stCondLst>
                                        </p:cTn>
                                        <p:tgtEl>
                                          <p:spTgt spid="67"/>
                                        </p:tgtEl>
                                        <p:attrNameLst>
                                          <p:attrName>style.visibility</p:attrName>
                                        </p:attrNameLst>
                                      </p:cBhvr>
                                      <p:to>
                                        <p:strVal val="visible"/>
                                      </p:to>
                                    </p:set>
                                    <p:anim calcmode="lin" valueType="num">
                                      <p:cBhvr additive="base">
                                        <p:cTn id="100" dur="750" fill="hold"/>
                                        <p:tgtEl>
                                          <p:spTgt spid="67"/>
                                        </p:tgtEl>
                                        <p:attrNameLst>
                                          <p:attrName>ppt_x</p:attrName>
                                        </p:attrNameLst>
                                      </p:cBhvr>
                                      <p:tavLst>
                                        <p:tav tm="0">
                                          <p:val>
                                            <p:strVal val="#ppt_x"/>
                                          </p:val>
                                        </p:tav>
                                        <p:tav tm="100000">
                                          <p:val>
                                            <p:strVal val="#ppt_x"/>
                                          </p:val>
                                        </p:tav>
                                      </p:tavLst>
                                    </p:anim>
                                    <p:anim calcmode="lin" valueType="num">
                                      <p:cBhvr additive="base">
                                        <p:cTn id="101" dur="750" fill="hold"/>
                                        <p:tgtEl>
                                          <p:spTgt spid="67"/>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0" nodeType="withEffect">
                                  <p:stCondLst>
                                    <p:cond delay="0"/>
                                  </p:stCondLst>
                                  <p:childTnLst>
                                    <p:set>
                                      <p:cBhvr>
                                        <p:cTn id="103" dur="1" fill="hold">
                                          <p:stCondLst>
                                            <p:cond delay="0"/>
                                          </p:stCondLst>
                                        </p:cTn>
                                        <p:tgtEl>
                                          <p:spTgt spid="68"/>
                                        </p:tgtEl>
                                        <p:attrNameLst>
                                          <p:attrName>style.visibility</p:attrName>
                                        </p:attrNameLst>
                                      </p:cBhvr>
                                      <p:to>
                                        <p:strVal val="visible"/>
                                      </p:to>
                                    </p:set>
                                    <p:anim calcmode="lin" valueType="num">
                                      <p:cBhvr additive="base">
                                        <p:cTn id="104" dur="750" fill="hold"/>
                                        <p:tgtEl>
                                          <p:spTgt spid="68"/>
                                        </p:tgtEl>
                                        <p:attrNameLst>
                                          <p:attrName>ppt_x</p:attrName>
                                        </p:attrNameLst>
                                      </p:cBhvr>
                                      <p:tavLst>
                                        <p:tav tm="0">
                                          <p:val>
                                            <p:strVal val="#ppt_x"/>
                                          </p:val>
                                        </p:tav>
                                        <p:tav tm="100000">
                                          <p:val>
                                            <p:strVal val="#ppt_x"/>
                                          </p:val>
                                        </p:tav>
                                      </p:tavLst>
                                    </p:anim>
                                    <p:anim calcmode="lin" valueType="num">
                                      <p:cBhvr additive="base">
                                        <p:cTn id="105" dur="750" fill="hold"/>
                                        <p:tgtEl>
                                          <p:spTgt spid="68"/>
                                        </p:tgtEl>
                                        <p:attrNameLst>
                                          <p:attrName>ppt_y</p:attrName>
                                        </p:attrNameLst>
                                      </p:cBhvr>
                                      <p:tavLst>
                                        <p:tav tm="0">
                                          <p:val>
                                            <p:strVal val="0-#ppt_h/2"/>
                                          </p:val>
                                        </p:tav>
                                        <p:tav tm="100000">
                                          <p:val>
                                            <p:strVal val="#ppt_y"/>
                                          </p:val>
                                        </p:tav>
                                      </p:tavLst>
                                    </p:anim>
                                  </p:childTnLst>
                                </p:cTn>
                              </p:par>
                            </p:childTnLst>
                          </p:cTn>
                        </p:par>
                        <p:par>
                          <p:cTn id="106" fill="hold">
                            <p:stCondLst>
                              <p:cond delay="8750"/>
                            </p:stCondLst>
                            <p:childTnLst>
                              <p:par>
                                <p:cTn id="107" presetID="2" presetClass="entr" presetSubtype="8" decel="100000" fill="hold" grpId="0" nodeType="afterEffect">
                                  <p:stCondLst>
                                    <p:cond delay="0"/>
                                  </p:stCondLst>
                                  <p:childTnLst>
                                    <p:set>
                                      <p:cBhvr>
                                        <p:cTn id="108" dur="1" fill="hold">
                                          <p:stCondLst>
                                            <p:cond delay="0"/>
                                          </p:stCondLst>
                                        </p:cTn>
                                        <p:tgtEl>
                                          <p:spTgt spid="70">
                                            <p:txEl>
                                              <p:pRg st="0" end="0"/>
                                            </p:txEl>
                                          </p:spTgt>
                                        </p:tgtEl>
                                        <p:attrNameLst>
                                          <p:attrName>style.visibility</p:attrName>
                                        </p:attrNameLst>
                                      </p:cBhvr>
                                      <p:to>
                                        <p:strVal val="visible"/>
                                      </p:to>
                                    </p:set>
                                    <p:anim calcmode="lin" valueType="num">
                                      <p:cBhvr additive="base">
                                        <p:cTn id="109" dur="5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70">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4" decel="100000" fill="hold" grpId="0" nodeType="withEffect">
                                  <p:stCondLst>
                                    <p:cond delay="0"/>
                                  </p:stCondLst>
                                  <p:childTnLst>
                                    <p:set>
                                      <p:cBhvr>
                                        <p:cTn id="112" dur="1" fill="hold">
                                          <p:stCondLst>
                                            <p:cond delay="0"/>
                                          </p:stCondLst>
                                        </p:cTn>
                                        <p:tgtEl>
                                          <p:spTgt spid="71"/>
                                        </p:tgtEl>
                                        <p:attrNameLst>
                                          <p:attrName>style.visibility</p:attrName>
                                        </p:attrNameLst>
                                      </p:cBhvr>
                                      <p:to>
                                        <p:strVal val="visible"/>
                                      </p:to>
                                    </p:set>
                                    <p:anim calcmode="lin" valueType="num">
                                      <p:cBhvr additive="base">
                                        <p:cTn id="113" dur="500" fill="hold"/>
                                        <p:tgtEl>
                                          <p:spTgt spid="71"/>
                                        </p:tgtEl>
                                        <p:attrNameLst>
                                          <p:attrName>ppt_x</p:attrName>
                                        </p:attrNameLst>
                                      </p:cBhvr>
                                      <p:tavLst>
                                        <p:tav tm="0">
                                          <p:val>
                                            <p:strVal val="#ppt_x"/>
                                          </p:val>
                                        </p:tav>
                                        <p:tav tm="100000">
                                          <p:val>
                                            <p:strVal val="#ppt_x"/>
                                          </p:val>
                                        </p:tav>
                                      </p:tavLst>
                                    </p:anim>
                                    <p:anim calcmode="lin" valueType="num">
                                      <p:cBhvr additive="base">
                                        <p:cTn id="114" dur="500" fill="hold"/>
                                        <p:tgtEl>
                                          <p:spTgt spid="71"/>
                                        </p:tgtEl>
                                        <p:attrNameLst>
                                          <p:attrName>ppt_y</p:attrName>
                                        </p:attrNameLst>
                                      </p:cBhvr>
                                      <p:tavLst>
                                        <p:tav tm="0">
                                          <p:val>
                                            <p:strVal val="1+#ppt_h/2"/>
                                          </p:val>
                                        </p:tav>
                                        <p:tav tm="100000">
                                          <p:val>
                                            <p:strVal val="#ppt_y"/>
                                          </p:val>
                                        </p:tav>
                                      </p:tavLst>
                                    </p:anim>
                                  </p:childTnLst>
                                </p:cTn>
                              </p:par>
                            </p:childTnLst>
                          </p:cTn>
                        </p:par>
                        <p:par>
                          <p:cTn id="115" fill="hold">
                            <p:stCondLst>
                              <p:cond delay="9250"/>
                            </p:stCondLst>
                            <p:childTnLst>
                              <p:par>
                                <p:cTn id="116" presetID="22" presetClass="entr" presetSubtype="2" fill="hold" grpId="0" nodeType="afterEffect">
                                  <p:stCondLst>
                                    <p:cond delay="0"/>
                                  </p:stCondLst>
                                  <p:childTnLst>
                                    <p:set>
                                      <p:cBhvr>
                                        <p:cTn id="117" dur="1" fill="hold">
                                          <p:stCondLst>
                                            <p:cond delay="0"/>
                                          </p:stCondLst>
                                        </p:cTn>
                                        <p:tgtEl>
                                          <p:spTgt spid="69"/>
                                        </p:tgtEl>
                                        <p:attrNameLst>
                                          <p:attrName>style.visibility</p:attrName>
                                        </p:attrNameLst>
                                      </p:cBhvr>
                                      <p:to>
                                        <p:strVal val="visible"/>
                                      </p:to>
                                    </p:set>
                                    <p:animEffect transition="in" filter="wipe(right)">
                                      <p:cBhvr>
                                        <p:cTn id="1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 presetClass="entr" presetSubtype="1"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0-#ppt_h/2"/>
                          </p:val>
                        </p:tav>
                        <p:tav tm="100000">
                          <p:val>
                            <p:strVal val="#ppt_y"/>
                          </p:val>
                        </p:tav>
                      </p:tavLst>
                    </p:anim>
                  </p:childTnLst>
                </p:cTn>
              </p:par>
            </p:tnLst>
          </p:tmpl>
        </p:tmplLst>
      </p:bldP>
      <p:bldP spid="36" grpId="0" animBg="1"/>
      <p:bldP spid="37" grpId="0" animBg="1"/>
      <p:bldP spid="38" grpId="0"/>
      <p:bldP spid="39" grpId="0" animBg="1"/>
      <p:bldP spid="40"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2"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46" grpId="0" animBg="1"/>
      <p:bldP spid="47" grpId="0"/>
      <p:bldP spid="48" grpId="0">
        <p:tmplLst>
          <p:tmpl>
            <p:tnLst>
              <p:par>
                <p:cTn presetID="22" presetClass="entr" presetSubtype="2"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49" grpId="0" build="p">
        <p:tmplLst>
          <p:tmpl lvl="1">
            <p:tnLst>
              <p:par>
                <p:cTn presetID="2" presetClass="entr" presetSubtype="8" decel="10000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61" grpId="0" animBg="1"/>
      <p:bldP spid="62" grpId="0" animBg="1"/>
      <p:bldP spid="63" grpId="0"/>
      <p:bldP spid="64" grpId="0">
        <p:tmplLst>
          <p:tmpl>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animBg="1"/>
      <p:bldP spid="67" grpId="0" animBg="1"/>
      <p:bldP spid="68" grpId="0"/>
      <p:bldP spid="69" grpId="0">
        <p:tmplLst>
          <p:tmpl>
            <p:tnLst>
              <p:par>
                <p:cTn presetID="22" presetClass="entr" presetSubtype="2"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right)">
                      <p:cBhvr>
                        <p:cTn dur="500"/>
                        <p:tgtEl>
                          <p:spTgt spid="69"/>
                        </p:tgtEl>
                      </p:cBhvr>
                    </p:animEffect>
                  </p:childTnLst>
                </p:cTn>
              </p:par>
            </p:tnLst>
          </p:tmpl>
        </p:tmplLst>
      </p:bldP>
      <p:bldP spid="70" grpId="0" build="p">
        <p:tmplLst>
          <p:tmpl lvl="1">
            <p:tnLst>
              <p:par>
                <p:cTn presetID="2" presetClass="entr" presetSubtype="8"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0-#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Lst>
  </p:timing>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75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900"/>
                            </p:stCondLst>
                            <p:childTnLst>
                              <p:par>
                                <p:cTn id="10" presetID="2" presetClass="entr" presetSubtype="1" decel="10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750" fill="hold"/>
                                        <p:tgtEl>
                                          <p:spTgt spid="18"/>
                                        </p:tgtEl>
                                        <p:attrNameLst>
                                          <p:attrName>ppt_x</p:attrName>
                                        </p:attrNameLst>
                                      </p:cBhvr>
                                      <p:tavLst>
                                        <p:tav tm="0">
                                          <p:val>
                                            <p:strVal val="#ppt_x"/>
                                          </p:val>
                                        </p:tav>
                                        <p:tav tm="100000">
                                          <p:val>
                                            <p:strVal val="#ppt_x"/>
                                          </p:val>
                                        </p:tav>
                                      </p:tavLst>
                                    </p:anim>
                                    <p:anim calcmode="lin" valueType="num">
                                      <p:cBhvr additive="base">
                                        <p:cTn id="13" dur="750" fill="hold"/>
                                        <p:tgtEl>
                                          <p:spTgt spid="18"/>
                                        </p:tgtEl>
                                        <p:attrNameLst>
                                          <p:attrName>ppt_y</p:attrName>
                                        </p:attrNameLst>
                                      </p:cBhvr>
                                      <p:tavLst>
                                        <p:tav tm="0">
                                          <p:val>
                                            <p:strVal val="0-#ppt_h/2"/>
                                          </p:val>
                                        </p:tav>
                                        <p:tav tm="100000">
                                          <p:val>
                                            <p:strVal val="#ppt_y"/>
                                          </p:val>
                                        </p:tav>
                                      </p:tavLst>
                                    </p:anim>
                                  </p:childTnLst>
                                </p:cTn>
                              </p:par>
                              <p:par>
                                <p:cTn id="14" presetID="2" presetClass="entr" presetSubtype="8" decel="100000" fill="hold" grpId="0" nodeType="with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0-#ppt_w/2"/>
                                          </p:val>
                                        </p:tav>
                                        <p:tav tm="100000">
                                          <p:val>
                                            <p:strVal val="#ppt_x"/>
                                          </p:val>
                                        </p:tav>
                                      </p:tavLst>
                                    </p:anim>
                                    <p:anim calcmode="lin" valueType="num">
                                      <p:cBhvr additive="base">
                                        <p:cTn id="17" dur="75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725"/>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225"/>
                            </p:stCondLst>
                            <p:childTnLst>
                              <p:par>
                                <p:cTn id="23" presetID="2" presetClass="entr" presetSubtype="1"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ppt_x"/>
                                          </p:val>
                                        </p:tav>
                                        <p:tav tm="100000">
                                          <p:val>
                                            <p:strVal val="#ppt_x"/>
                                          </p:val>
                                        </p:tav>
                                      </p:tavLst>
                                    </p:anim>
                                    <p:anim calcmode="lin" valueType="num">
                                      <p:cBhvr additive="base">
                                        <p:cTn id="26" dur="75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8" decel="100000" fill="hold" grpId="0" nodeType="withEffect">
                                  <p:stCondLst>
                                    <p:cond delay="0"/>
                                  </p:stCondLst>
                                  <p:iterate type="lt">
                                    <p:tmPct val="10000"/>
                                  </p:iterate>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750" fill="hold"/>
                                        <p:tgtEl>
                                          <p:spTgt spid="22"/>
                                        </p:tgtEl>
                                        <p:attrNameLst>
                                          <p:attrName>ppt_x</p:attrName>
                                        </p:attrNameLst>
                                      </p:cBhvr>
                                      <p:tavLst>
                                        <p:tav tm="0">
                                          <p:val>
                                            <p:strVal val="0-#ppt_w/2"/>
                                          </p:val>
                                        </p:tav>
                                        <p:tav tm="100000">
                                          <p:val>
                                            <p:strVal val="#ppt_x"/>
                                          </p:val>
                                        </p:tav>
                                      </p:tavLst>
                                    </p:anim>
                                    <p:anim calcmode="lin" valueType="num">
                                      <p:cBhvr additive="base">
                                        <p:cTn id="30" dur="750" fill="hold"/>
                                        <p:tgtEl>
                                          <p:spTgt spid="22"/>
                                        </p:tgtEl>
                                        <p:attrNameLst>
                                          <p:attrName>ppt_y</p:attrName>
                                        </p:attrNameLst>
                                      </p:cBhvr>
                                      <p:tavLst>
                                        <p:tav tm="0">
                                          <p:val>
                                            <p:strVal val="#ppt_y"/>
                                          </p:val>
                                        </p:tav>
                                        <p:tav tm="100000">
                                          <p:val>
                                            <p:strVal val="#ppt_y"/>
                                          </p:val>
                                        </p:tav>
                                      </p:tavLst>
                                    </p:anim>
                                  </p:childTnLst>
                                </p:cTn>
                              </p:par>
                            </p:childTnLst>
                          </p:cTn>
                        </p:par>
                        <p:par>
                          <p:cTn id="31" fill="hold">
                            <p:stCondLst>
                              <p:cond delay="305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3550"/>
                            </p:stCondLst>
                            <p:childTnLst>
                              <p:par>
                                <p:cTn id="36" presetID="2" presetClass="entr" presetSubtype="1" decel="10000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750" fill="hold"/>
                                        <p:tgtEl>
                                          <p:spTgt spid="24"/>
                                        </p:tgtEl>
                                        <p:attrNameLst>
                                          <p:attrName>ppt_x</p:attrName>
                                        </p:attrNameLst>
                                      </p:cBhvr>
                                      <p:tavLst>
                                        <p:tav tm="0">
                                          <p:val>
                                            <p:strVal val="#ppt_x"/>
                                          </p:val>
                                        </p:tav>
                                        <p:tav tm="100000">
                                          <p:val>
                                            <p:strVal val="#ppt_x"/>
                                          </p:val>
                                        </p:tav>
                                      </p:tavLst>
                                    </p:anim>
                                    <p:anim calcmode="lin" valueType="num">
                                      <p:cBhvr additive="base">
                                        <p:cTn id="39" dur="750" fill="hold"/>
                                        <p:tgtEl>
                                          <p:spTgt spid="24"/>
                                        </p:tgtEl>
                                        <p:attrNameLst>
                                          <p:attrName>ppt_y</p:attrName>
                                        </p:attrNameLst>
                                      </p:cBhvr>
                                      <p:tavLst>
                                        <p:tav tm="0">
                                          <p:val>
                                            <p:strVal val="0-#ppt_h/2"/>
                                          </p:val>
                                        </p:tav>
                                        <p:tav tm="100000">
                                          <p:val>
                                            <p:strVal val="#ppt_y"/>
                                          </p:val>
                                        </p:tav>
                                      </p:tavLst>
                                    </p:anim>
                                  </p:childTnLst>
                                </p:cTn>
                              </p:par>
                              <p:par>
                                <p:cTn id="40" presetID="2" presetClass="entr" presetSubtype="8" decel="100000"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750" fill="hold"/>
                                        <p:tgtEl>
                                          <p:spTgt spid="25"/>
                                        </p:tgtEl>
                                        <p:attrNameLst>
                                          <p:attrName>ppt_x</p:attrName>
                                        </p:attrNameLst>
                                      </p:cBhvr>
                                      <p:tavLst>
                                        <p:tav tm="0">
                                          <p:val>
                                            <p:strVal val="0-#ppt_w/2"/>
                                          </p:val>
                                        </p:tav>
                                        <p:tav tm="100000">
                                          <p:val>
                                            <p:strVal val="#ppt_x"/>
                                          </p:val>
                                        </p:tav>
                                      </p:tavLst>
                                    </p:anim>
                                    <p:anim calcmode="lin" valueType="num">
                                      <p:cBhvr additive="base">
                                        <p:cTn id="43" dur="75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4375"/>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875"/>
                            </p:stCondLst>
                            <p:childTnLst>
                              <p:par>
                                <p:cTn id="49" presetID="2" presetClass="entr" presetSubtype="1" decel="10000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ppt_x"/>
                                          </p:val>
                                        </p:tav>
                                        <p:tav tm="100000">
                                          <p:val>
                                            <p:strVal val="#ppt_x"/>
                                          </p:val>
                                        </p:tav>
                                      </p:tavLst>
                                    </p:anim>
                                    <p:anim calcmode="lin" valueType="num">
                                      <p:cBhvr additive="base">
                                        <p:cTn id="52" dur="750" fill="hold"/>
                                        <p:tgtEl>
                                          <p:spTgt spid="27"/>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0-#ppt_w/2"/>
                                          </p:val>
                                        </p:tav>
                                        <p:tav tm="100000">
                                          <p:val>
                                            <p:strVal val="#ppt_x"/>
                                          </p:val>
                                        </p:tav>
                                      </p:tavLst>
                                    </p:anim>
                                    <p:anim calcmode="lin" valueType="num">
                                      <p:cBhvr additive="base">
                                        <p:cTn id="56" dur="750" fill="hold"/>
                                        <p:tgtEl>
                                          <p:spTgt spid="28"/>
                                        </p:tgtEl>
                                        <p:attrNameLst>
                                          <p:attrName>ppt_y</p:attrName>
                                        </p:attrNameLst>
                                      </p:cBhvr>
                                      <p:tavLst>
                                        <p:tav tm="0">
                                          <p:val>
                                            <p:strVal val="#ppt_y"/>
                                          </p:val>
                                        </p:tav>
                                        <p:tav tm="100000">
                                          <p:val>
                                            <p:strVal val="#ppt_y"/>
                                          </p:val>
                                        </p:tav>
                                      </p:tavLst>
                                    </p:anim>
                                  </p:childTnLst>
                                </p:cTn>
                              </p:par>
                            </p:childTnLst>
                          </p:cTn>
                        </p:par>
                        <p:par>
                          <p:cTn id="57" fill="hold">
                            <p:stCondLst>
                              <p:cond delay="57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par>
                          <p:cTn id="61" fill="hold">
                            <p:stCondLst>
                              <p:cond delay="6200"/>
                            </p:stCondLst>
                            <p:childTnLst>
                              <p:par>
                                <p:cTn id="62" presetID="2" presetClass="entr" presetSubtype="1" decel="10000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750" fill="hold"/>
                                        <p:tgtEl>
                                          <p:spTgt spid="30"/>
                                        </p:tgtEl>
                                        <p:attrNameLst>
                                          <p:attrName>ppt_x</p:attrName>
                                        </p:attrNameLst>
                                      </p:cBhvr>
                                      <p:tavLst>
                                        <p:tav tm="0">
                                          <p:val>
                                            <p:strVal val="#ppt_x"/>
                                          </p:val>
                                        </p:tav>
                                        <p:tav tm="100000">
                                          <p:val>
                                            <p:strVal val="#ppt_x"/>
                                          </p:val>
                                        </p:tav>
                                      </p:tavLst>
                                    </p:anim>
                                    <p:anim calcmode="lin" valueType="num">
                                      <p:cBhvr additive="base">
                                        <p:cTn id="65" dur="750" fill="hold"/>
                                        <p:tgtEl>
                                          <p:spTgt spid="30"/>
                                        </p:tgtEl>
                                        <p:attrNameLst>
                                          <p:attrName>ppt_y</p:attrName>
                                        </p:attrNameLst>
                                      </p:cBhvr>
                                      <p:tavLst>
                                        <p:tav tm="0">
                                          <p:val>
                                            <p:strVal val="0-#ppt_h/2"/>
                                          </p:val>
                                        </p:tav>
                                        <p:tav tm="100000">
                                          <p:val>
                                            <p:strVal val="#ppt_y"/>
                                          </p:val>
                                        </p:tav>
                                      </p:tavLst>
                                    </p:anim>
                                  </p:childTnLst>
                                </p:cTn>
                              </p:par>
                              <p:par>
                                <p:cTn id="66" presetID="2" presetClass="entr" presetSubtype="8" decel="100000" fill="hold" grpId="0" nodeType="withEffect">
                                  <p:stCondLst>
                                    <p:cond delay="0"/>
                                  </p:stCondLst>
                                  <p:iterate type="lt">
                                    <p:tmPct val="10000"/>
                                  </p:iterate>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750" fill="hold"/>
                                        <p:tgtEl>
                                          <p:spTgt spid="31"/>
                                        </p:tgtEl>
                                        <p:attrNameLst>
                                          <p:attrName>ppt_x</p:attrName>
                                        </p:attrNameLst>
                                      </p:cBhvr>
                                      <p:tavLst>
                                        <p:tav tm="0">
                                          <p:val>
                                            <p:strVal val="0-#ppt_w/2"/>
                                          </p:val>
                                        </p:tav>
                                        <p:tav tm="100000">
                                          <p:val>
                                            <p:strVal val="#ppt_x"/>
                                          </p:val>
                                        </p:tav>
                                      </p:tavLst>
                                    </p:anim>
                                    <p:anim calcmode="lin" valueType="num">
                                      <p:cBhvr additive="base">
                                        <p:cTn id="69" dur="750" fill="hold"/>
                                        <p:tgtEl>
                                          <p:spTgt spid="31"/>
                                        </p:tgtEl>
                                        <p:attrNameLst>
                                          <p:attrName>ppt_y</p:attrName>
                                        </p:attrNameLst>
                                      </p:cBhvr>
                                      <p:tavLst>
                                        <p:tav tm="0">
                                          <p:val>
                                            <p:strVal val="#ppt_y"/>
                                          </p:val>
                                        </p:tav>
                                        <p:tav tm="100000">
                                          <p:val>
                                            <p:strVal val="#ppt_y"/>
                                          </p:val>
                                        </p:tav>
                                      </p:tavLst>
                                    </p:anim>
                                  </p:childTnLst>
                                </p:cTn>
                              </p:par>
                            </p:childTnLst>
                          </p:cTn>
                        </p:par>
                        <p:par>
                          <p:cTn id="70" fill="hold">
                            <p:stCondLst>
                              <p:cond delay="7025"/>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19"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build="p">
        <p:tmplLst>
          <p:tmpl lvl="1">
            <p:tnLst>
              <p:par>
                <p:cTn presetID="2" presetClass="entr" presetSubtype="4"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ppt_x"/>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412207" cy="5190503"/>
            <a:chOff x="3326919" y="1476686"/>
            <a:chExt cx="5412207"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599070" y="351012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464797" cy="5190503"/>
            <a:chOff x="6811422" y="2903055"/>
            <a:chExt cx="5464797"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1136163" y="491839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479402" cy="5190503"/>
            <a:chOff x="10295924" y="4329423"/>
            <a:chExt cx="5479402"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635270" y="6375550"/>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 calcmode="lin" valueType="num">
                                      <p:cBhvr additive="base">
                                        <p:cTn id="11"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5">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49">
                                            <p:txEl>
                                              <p:pRg st="0" end="0"/>
                                            </p:txEl>
                                          </p:spTgt>
                                        </p:tgtEl>
                                        <p:attrNameLst>
                                          <p:attrName>style.visibility</p:attrName>
                                        </p:attrNameLst>
                                      </p:cBhvr>
                                      <p:to>
                                        <p:strVal val="visible"/>
                                      </p:to>
                                    </p:set>
                                    <p:anim calcmode="lin" valueType="num">
                                      <p:cBhvr additive="base">
                                        <p:cTn id="19"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50">
                                            <p:txEl>
                                              <p:pRg st="0" end="0"/>
                                            </p:txEl>
                                          </p:spTgt>
                                        </p:tgtEl>
                                        <p:attrNameLst>
                                          <p:attrName>style.visibility</p:attrName>
                                        </p:attrNameLst>
                                      </p:cBhvr>
                                      <p:to>
                                        <p:strVal val="visible"/>
                                      </p:to>
                                    </p:set>
                                    <p:anim calcmode="lin" valueType="num">
                                      <p:cBhvr additive="base">
                                        <p:cTn id="27"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0">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0-#ppt_w/2"/>
                                          </p:val>
                                        </p:tav>
                                        <p:tav tm="100000">
                                          <p:val>
                                            <p:strVal val="#ppt_x"/>
                                          </p:val>
                                        </p:tav>
                                      </p:tavLst>
                                    </p:anim>
                                    <p:anim calcmode="lin" valueType="num">
                                      <p:cBhvr additive="base">
                                        <p:cTn id="32" dur="500" fill="hold"/>
                                        <p:tgtEl>
                                          <p:spTgt spid="4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0-#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0-#ppt_w/2"/>
                                          </p:val>
                                        </p:tav>
                                        <p:tav tm="100000">
                                          <p:val>
                                            <p:strVal val="#ppt_x"/>
                                          </p:val>
                                        </p:tav>
                                      </p:tavLst>
                                    </p:anim>
                                    <p:anim calcmode="lin" valueType="num">
                                      <p:cBhvr additive="base">
                                        <p:cTn id="40" dur="500" fill="hold"/>
                                        <p:tgtEl>
                                          <p:spTgt spid="44"/>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0-#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2" presetClass="entr" presetSubtype="8" fill="hold" grpId="0" nodeType="afterEffect">
                                  <p:stCondLst>
                                    <p:cond delay="25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43" grpId="0" animBg="1"/>
      <p:bldP spid="44" grpId="0" animBg="1"/>
      <p:bldP spid="45" grpId="0" build="p">
        <p:tmplLst>
          <p:tmpl lvl="1">
            <p:tnLst>
              <p:par>
                <p:cTn presetID="2" presetClass="entr" presetSubtype="8"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8" decel="10000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8"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 grpId="0">
        <p:tmplLst>
          <p:tmpl>
            <p:tnLst>
              <p:par>
                <p:cTn presetID="22" presetClass="entr" presetSubtype="8"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31127" cy="4128938"/>
            <a:chOff x="3326919" y="1476686"/>
            <a:chExt cx="5193255"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364293" cy="4128938"/>
            <a:chOff x="3326919" y="1476686"/>
            <a:chExt cx="5486368"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433168" cy="139286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364292" cy="4128938"/>
            <a:chOff x="3326919" y="1476686"/>
            <a:chExt cx="5486367"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433168" cy="139286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27">
                                            <p:txEl>
                                              <p:pRg st="0" end="0"/>
                                            </p:txEl>
                                          </p:spTgt>
                                        </p:tgtEl>
                                        <p:attrNameLst>
                                          <p:attrName>style.visibility</p:attrName>
                                        </p:attrNameLst>
                                      </p:cBhvr>
                                      <p:to>
                                        <p:strVal val="visible"/>
                                      </p:to>
                                    </p:set>
                                    <p:anim calcmode="lin" valueType="num">
                                      <p:cBhvr additive="base">
                                        <p:cTn id="1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31">
                                            <p:txEl>
                                              <p:pRg st="0" end="0"/>
                                            </p:txEl>
                                          </p:spTgt>
                                        </p:tgtEl>
                                        <p:attrNameLst>
                                          <p:attrName>style.visibility</p:attrName>
                                        </p:attrNameLst>
                                      </p:cBhvr>
                                      <p:to>
                                        <p:strVal val="visible"/>
                                      </p:to>
                                    </p:set>
                                    <p:anim calcmode="lin" valueType="num">
                                      <p:cBhvr additive="base">
                                        <p:cTn id="27"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1">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0-#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childTnLst>
                          </p:cTn>
                        </p:par>
                        <p:par>
                          <p:cTn id="41" fill="hold">
                            <p:stCondLst>
                              <p:cond delay="1750"/>
                            </p:stCondLst>
                            <p:childTnLst>
                              <p:par>
                                <p:cTn id="42" presetID="22" presetClass="entr" presetSubtype="8" fill="hold" grpId="0" nodeType="afterEffect">
                                  <p:stCondLst>
                                    <p:cond delay="0"/>
                                  </p:stCondLst>
                                  <p:childTnLst>
                                    <p:set>
                                      <p:cBhvr>
                                        <p:cTn id="43" dur="1" fill="hold">
                                          <p:stCondLst>
                                            <p:cond delay="0"/>
                                          </p:stCondLst>
                                        </p:cTn>
                                        <p:tgtEl>
                                          <p:spTgt spid="35">
                                            <p:txEl>
                                              <p:pRg st="0" end="0"/>
                                            </p:txEl>
                                          </p:spTgt>
                                        </p:tgtEl>
                                        <p:attrNameLst>
                                          <p:attrName>style.visibility</p:attrName>
                                        </p:attrNameLst>
                                      </p:cBhvr>
                                      <p:to>
                                        <p:strVal val="visible"/>
                                      </p:to>
                                    </p:set>
                                    <p:animEffect transition="in" filter="wipe(left)">
                                      <p:cBhvr>
                                        <p:cTn id="44" dur="500"/>
                                        <p:tgtEl>
                                          <p:spTgt spid="35">
                                            <p:txEl>
                                              <p:pRg st="0" end="0"/>
                                            </p:txEl>
                                          </p:spTgt>
                                        </p:tgtEl>
                                      </p:cBhvr>
                                    </p:animEffect>
                                  </p:childTnLst>
                                </p:cTn>
                              </p:par>
                            </p:childTnLst>
                          </p:cTn>
                        </p:par>
                        <p:par>
                          <p:cTn id="45" fill="hold">
                            <p:stCondLst>
                              <p:cond delay="2250"/>
                            </p:stCondLst>
                            <p:childTnLst>
                              <p:par>
                                <p:cTn id="46" presetID="22" presetClass="entr" presetSubtype="8" fill="hold" grpId="0" nodeType="afterEffect">
                                  <p:stCondLst>
                                    <p:cond delay="0"/>
                                  </p:stCondLst>
                                  <p:childTnLst>
                                    <p:set>
                                      <p:cBhvr>
                                        <p:cTn id="47" dur="1" fill="hold">
                                          <p:stCondLst>
                                            <p:cond delay="0"/>
                                          </p:stCondLst>
                                        </p:cTn>
                                        <p:tgtEl>
                                          <p:spTgt spid="36">
                                            <p:txEl>
                                              <p:pRg st="0" end="0"/>
                                            </p:txEl>
                                          </p:spTgt>
                                        </p:tgtEl>
                                        <p:attrNameLst>
                                          <p:attrName>style.visibility</p:attrName>
                                        </p:attrNameLst>
                                      </p:cBhvr>
                                      <p:to>
                                        <p:strVal val="visible"/>
                                      </p:to>
                                    </p:set>
                                    <p:animEffect transition="in" filter="wipe(left)">
                                      <p:cBhvr>
                                        <p:cTn id="48" dur="500"/>
                                        <p:tgtEl>
                                          <p:spTgt spid="36">
                                            <p:txEl>
                                              <p:pRg st="0" end="0"/>
                                            </p:txEl>
                                          </p:spTgt>
                                        </p:tgtEl>
                                      </p:cBhvr>
                                    </p:animEffect>
                                  </p:childTnLst>
                                </p:cTn>
                              </p:par>
                            </p:childTnLst>
                          </p:cTn>
                        </p:par>
                        <p:par>
                          <p:cTn id="49" fill="hold">
                            <p:stCondLst>
                              <p:cond delay="2750"/>
                            </p:stCondLst>
                            <p:childTnLst>
                              <p:par>
                                <p:cTn id="50" presetID="22" presetClass="entr" presetSubtype="8" fill="hold" grpId="0" nodeType="afterEffect">
                                  <p:stCondLst>
                                    <p:cond delay="0"/>
                                  </p:stCondLst>
                                  <p:childTnLst>
                                    <p:set>
                                      <p:cBhvr>
                                        <p:cTn id="51" dur="1" fill="hold">
                                          <p:stCondLst>
                                            <p:cond delay="0"/>
                                          </p:stCondLst>
                                        </p:cTn>
                                        <p:tgtEl>
                                          <p:spTgt spid="37">
                                            <p:txEl>
                                              <p:pRg st="0" end="0"/>
                                            </p:txEl>
                                          </p:spTgt>
                                        </p:tgtEl>
                                        <p:attrNameLst>
                                          <p:attrName>style.visibility</p:attrName>
                                        </p:attrNameLst>
                                      </p:cBhvr>
                                      <p:to>
                                        <p:strVal val="visible"/>
                                      </p:to>
                                    </p:set>
                                    <p:animEffect transition="in" filter="wipe(left)">
                                      <p:cBhvr>
                                        <p:cTn id="52"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3" grpId="0" build="p">
        <p:tmplLst>
          <p:tmpl lvl="1">
            <p:tnLst>
              <p:par>
                <p:cTn presetID="2" presetClass="entr" presetSubtype="8"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8"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8"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animBg="1"/>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14" presetClass="entr" presetSubtype="1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53">
                                            <p:txEl>
                                              <p:pRg st="0" end="0"/>
                                            </p:txEl>
                                          </p:spTgt>
                                        </p:tgtEl>
                                        <p:attrNameLst>
                                          <p:attrName>style.visibility</p:attrName>
                                        </p:attrNameLst>
                                      </p:cBhvr>
                                      <p:to>
                                        <p:strVal val="visible"/>
                                      </p:to>
                                    </p:set>
                                    <p:animEffect transition="in" filter="wipe(left)">
                                      <p:cBhvr>
                                        <p:cTn id="20" dur="500"/>
                                        <p:tgtEl>
                                          <p:spTgt spid="53">
                                            <p:txEl>
                                              <p:pRg st="0" end="0"/>
                                            </p:txEl>
                                          </p:spTgt>
                                        </p:tgtEl>
                                      </p:cBhvr>
                                    </p:animEffect>
                                  </p:childTnLst>
                                </p:cTn>
                              </p:par>
                            </p:childTnLst>
                          </p:cTn>
                        </p:par>
                        <p:par>
                          <p:cTn id="21" fill="hold">
                            <p:stCondLst>
                              <p:cond delay="1600"/>
                            </p:stCondLst>
                            <p:childTnLst>
                              <p:par>
                                <p:cTn id="22" presetID="2" presetClass="entr" presetSubtype="8" decel="100000"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0-#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10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randombar(horizontal)">
                                      <p:cBhvr>
                                        <p:cTn id="33" dur="500"/>
                                        <p:tgtEl>
                                          <p:spTgt spid="42"/>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54">
                                            <p:txEl>
                                              <p:pRg st="0" end="0"/>
                                            </p:txEl>
                                          </p:spTgt>
                                        </p:tgtEl>
                                        <p:attrNameLst>
                                          <p:attrName>style.visibility</p:attrName>
                                        </p:attrNameLst>
                                      </p:cBhvr>
                                      <p:to>
                                        <p:strVal val="visible"/>
                                      </p:to>
                                    </p:set>
                                    <p:animEffect transition="in" filter="wipe(left)">
                                      <p:cBhvr>
                                        <p:cTn id="37" dur="500"/>
                                        <p:tgtEl>
                                          <p:spTgt spid="54">
                                            <p:txEl>
                                              <p:pRg st="0" end="0"/>
                                            </p:txEl>
                                          </p:spTgt>
                                        </p:tgtEl>
                                      </p:cBhvr>
                                    </p:animEffect>
                                  </p:childTnLst>
                                </p:cTn>
                              </p:par>
                            </p:childTnLst>
                          </p:cTn>
                        </p:par>
                        <p:par>
                          <p:cTn id="38" fill="hold">
                            <p:stCondLst>
                              <p:cond delay="3200"/>
                            </p:stCondLst>
                            <p:childTnLst>
                              <p:par>
                                <p:cTn id="39" presetID="2" presetClass="entr" presetSubtype="8" decel="10000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500" fill="hold"/>
                                        <p:tgtEl>
                                          <p:spTgt spid="61"/>
                                        </p:tgtEl>
                                        <p:attrNameLst>
                                          <p:attrName>ppt_x</p:attrName>
                                        </p:attrNameLst>
                                      </p:cBhvr>
                                      <p:tavLst>
                                        <p:tav tm="0">
                                          <p:val>
                                            <p:strVal val="0-#ppt_w/2"/>
                                          </p:val>
                                        </p:tav>
                                        <p:tav tm="100000">
                                          <p:val>
                                            <p:strVal val="#ppt_x"/>
                                          </p:val>
                                        </p:tav>
                                      </p:tavLst>
                                    </p:anim>
                                    <p:anim calcmode="lin" valueType="num">
                                      <p:cBhvr additive="base">
                                        <p:cTn id="42" dur="500" fill="hold"/>
                                        <p:tgtEl>
                                          <p:spTgt spid="61"/>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100"/>
                                  </p:stCondLst>
                                  <p:childTnLst>
                                    <p:set>
                                      <p:cBhvr>
                                        <p:cTn id="44" dur="1" fill="hold">
                                          <p:stCondLst>
                                            <p:cond delay="0"/>
                                          </p:stCondLst>
                                        </p:cTn>
                                        <p:tgtEl>
                                          <p:spTgt spid="52">
                                            <p:txEl>
                                              <p:pRg st="0" end="0"/>
                                            </p:txEl>
                                          </p:spTgt>
                                        </p:tgtEl>
                                        <p:attrNameLst>
                                          <p:attrName>style.visibility</p:attrName>
                                        </p:attrNameLst>
                                      </p:cBhvr>
                                      <p:to>
                                        <p:strVal val="visible"/>
                                      </p:to>
                                    </p:set>
                                    <p:anim calcmode="lin" valueType="num">
                                      <p:cBhvr additive="base">
                                        <p:cTn id="4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14" presetClass="entr" presetSubtype="1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randombar(horizontal)">
                                      <p:cBhvr>
                                        <p:cTn id="50" dur="500"/>
                                        <p:tgtEl>
                                          <p:spTgt spid="49"/>
                                        </p:tgtEl>
                                      </p:cBhvr>
                                    </p:animEffect>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55">
                                            <p:txEl>
                                              <p:pRg st="0" end="0"/>
                                            </p:txEl>
                                          </p:spTgt>
                                        </p:tgtEl>
                                        <p:attrNameLst>
                                          <p:attrName>style.visibility</p:attrName>
                                        </p:attrNameLst>
                                      </p:cBhvr>
                                      <p:to>
                                        <p:strVal val="visible"/>
                                      </p:to>
                                    </p:set>
                                    <p:animEffect transition="in" filter="wipe(left)">
                                      <p:cBhvr>
                                        <p:cTn id="54" dur="5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2" grpId="0"/>
      <p:bldP spid="49" grpId="0"/>
      <p:bldP spid="59" grpId="0" animBg="1">
        <p:tmplLst>
          <p:tmpl>
            <p:tnLst>
              <p:par>
                <p:cTn presetID="2" presetClass="entr" presetSubtype="8" decel="10000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animBg="1">
        <p:tmplLst>
          <p:tmpl>
            <p:tnLst>
              <p:par>
                <p:cTn presetID="2" presetClass="entr" presetSubtype="8"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0-#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tmplLst>
          <p:tmpl>
            <p:tnLst>
              <p:par>
                <p:cTn presetID="2" presetClass="entr" presetSubtype="8"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500" fill="hold"/>
                        <p:tgtEl>
                          <p:spTgt spid="61"/>
                        </p:tgtEl>
                        <p:attrNameLst>
                          <p:attrName>ppt_x</p:attrName>
                        </p:attrNameLst>
                      </p:cBhvr>
                      <p:tavLst>
                        <p:tav tm="0">
                          <p:val>
                            <p:strVal val="0-#ppt_w/2"/>
                          </p:val>
                        </p:tav>
                        <p:tav tm="100000">
                          <p:val>
                            <p:strVal val="#ppt_x"/>
                          </p:val>
                        </p:tav>
                      </p:tavLst>
                    </p:anim>
                    <p:anim calcmode="lin" valueType="num">
                      <p:cBhvr additive="base">
                        <p:cTn dur="500" fill="hold"/>
                        <p:tgtEl>
                          <p:spTgt spid="61"/>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withEffect">
                  <p:stCondLst>
                    <p:cond delay="1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withEffect">
                  <p:stCondLst>
                    <p:cond delay="10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2" presetClass="entr" presetSubtype="8"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388422" cy="6827572"/>
            <a:chOff x="1612770" y="221114"/>
            <a:chExt cx="7388422"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861136" y="3073044"/>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667652" cy="6230468"/>
            <a:chOff x="5088923" y="1637232"/>
            <a:chExt cx="66676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616519" y="419061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6071004" cy="5736188"/>
            <a:chOff x="8440954" y="3001937"/>
            <a:chExt cx="6071004"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371902" y="530817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412207" cy="5190503"/>
            <a:chOff x="11855133" y="4392308"/>
            <a:chExt cx="5412207"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6127284" y="6425743"/>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6">
                                            <p:txEl>
                                              <p:pRg st="0" end="0"/>
                                            </p:txEl>
                                          </p:spTgt>
                                        </p:tgtEl>
                                        <p:attrNameLst>
                                          <p:attrName>style.visibility</p:attrName>
                                        </p:attrNameLst>
                                      </p:cBhvr>
                                      <p:to>
                                        <p:strVal val="visible"/>
                                      </p:to>
                                    </p:set>
                                    <p:anim calcmode="lin" valueType="num">
                                      <p:cBhvr additive="base">
                                        <p:cTn id="15"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6">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57">
                                            <p:txEl>
                                              <p:pRg st="0" end="0"/>
                                            </p:txEl>
                                          </p:spTgt>
                                        </p:tgtEl>
                                        <p:attrNameLst>
                                          <p:attrName>style.visibility</p:attrName>
                                        </p:attrNameLst>
                                      </p:cBhvr>
                                      <p:to>
                                        <p:strVal val="visible"/>
                                      </p:to>
                                    </p:set>
                                    <p:anim calcmode="lin" valueType="num">
                                      <p:cBhvr additive="base">
                                        <p:cTn id="23"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7">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58">
                                            <p:txEl>
                                              <p:pRg st="0" end="0"/>
                                            </p:txEl>
                                          </p:spTgt>
                                        </p:tgtEl>
                                        <p:attrNameLst>
                                          <p:attrName>style.visibility</p:attrName>
                                        </p:attrNameLst>
                                      </p:cBhvr>
                                      <p:to>
                                        <p:strVal val="visible"/>
                                      </p:to>
                                    </p:set>
                                    <p:anim calcmode="lin" valueType="num">
                                      <p:cBhvr additive="base">
                                        <p:cTn id="31" dur="5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59">
                                            <p:txEl>
                                              <p:pRg st="0" end="0"/>
                                            </p:txEl>
                                          </p:spTgt>
                                        </p:tgtEl>
                                        <p:attrNameLst>
                                          <p:attrName>style.visibility</p:attrName>
                                        </p:attrNameLst>
                                      </p:cBhvr>
                                      <p:to>
                                        <p:strVal val="visible"/>
                                      </p:to>
                                    </p:set>
                                    <p:anim calcmode="lin" valueType="num">
                                      <p:cBhvr additive="base">
                                        <p:cTn id="35" dur="5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9">
                                            <p:txEl>
                                              <p:pRg st="0" end="0"/>
                                            </p:txEl>
                                          </p:spTgt>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0-#ppt_w/2"/>
                                          </p:val>
                                        </p:tav>
                                        <p:tav tm="100000">
                                          <p:val>
                                            <p:strVal val="#ppt_x"/>
                                          </p:val>
                                        </p:tav>
                                      </p:tavLst>
                                    </p:anim>
                                    <p:anim calcmode="lin" valueType="num">
                                      <p:cBhvr additive="base">
                                        <p:cTn id="40" dur="500" fill="hold"/>
                                        <p:tgtEl>
                                          <p:spTgt spid="53"/>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0-#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175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0-#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2000"/>
                                  </p:stCondLst>
                                  <p:childTnLst>
                                    <p:set>
                                      <p:cBhvr>
                                        <p:cTn id="50" dur="1" fill="hold">
                                          <p:stCondLst>
                                            <p:cond delay="0"/>
                                          </p:stCondLst>
                                        </p:cTn>
                                        <p:tgtEl>
                                          <p:spTgt spid="64"/>
                                        </p:tgtEl>
                                        <p:attrNameLst>
                                          <p:attrName>style.visibility</p:attrName>
                                        </p:attrNameLst>
                                      </p:cBhvr>
                                      <p:to>
                                        <p:strVal val="visible"/>
                                      </p:to>
                                    </p:set>
                                    <p:anim calcmode="lin" valueType="num">
                                      <p:cBhvr additive="base">
                                        <p:cTn id="51" dur="500" fill="hold"/>
                                        <p:tgtEl>
                                          <p:spTgt spid="64"/>
                                        </p:tgtEl>
                                        <p:attrNameLst>
                                          <p:attrName>ppt_x</p:attrName>
                                        </p:attrNameLst>
                                      </p:cBhvr>
                                      <p:tavLst>
                                        <p:tav tm="0">
                                          <p:val>
                                            <p:strVal val="0-#ppt_w/2"/>
                                          </p:val>
                                        </p:tav>
                                        <p:tav tm="100000">
                                          <p:val>
                                            <p:strVal val="#ppt_x"/>
                                          </p:val>
                                        </p:tav>
                                      </p:tavLst>
                                    </p:anim>
                                    <p:anim calcmode="lin" valueType="num">
                                      <p:cBhvr additive="base">
                                        <p:cTn id="52" dur="500" fill="hold"/>
                                        <p:tgtEl>
                                          <p:spTgt spid="64"/>
                                        </p:tgtEl>
                                        <p:attrNameLst>
                                          <p:attrName>ppt_y</p:attrName>
                                        </p:attrNameLst>
                                      </p:cBhvr>
                                      <p:tavLst>
                                        <p:tav tm="0">
                                          <p:val>
                                            <p:strVal val="#ppt_y"/>
                                          </p:val>
                                        </p:tav>
                                        <p:tav tm="100000">
                                          <p:val>
                                            <p:strVal val="#ppt_y"/>
                                          </p:val>
                                        </p:tav>
                                      </p:tavLst>
                                    </p:anim>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60">
                                            <p:txEl>
                                              <p:pRg st="0" end="0"/>
                                            </p:txEl>
                                          </p:spTgt>
                                        </p:tgtEl>
                                        <p:attrNameLst>
                                          <p:attrName>style.visibility</p:attrName>
                                        </p:attrNameLst>
                                      </p:cBhvr>
                                      <p:to>
                                        <p:strVal val="visible"/>
                                      </p:to>
                                    </p:set>
                                    <p:animEffect transition="in" filter="wipe(left)">
                                      <p:cBhvr>
                                        <p:cTn id="56" dur="500"/>
                                        <p:tgtEl>
                                          <p:spTgt spid="60">
                                            <p:txEl>
                                              <p:pRg st="0" end="0"/>
                                            </p:txEl>
                                          </p:spTgt>
                                        </p:tgtEl>
                                      </p:cBhvr>
                                    </p:animEffect>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61">
                                            <p:txEl>
                                              <p:pRg st="0" end="0"/>
                                            </p:txEl>
                                          </p:spTgt>
                                        </p:tgtEl>
                                        <p:attrNameLst>
                                          <p:attrName>style.visibility</p:attrName>
                                        </p:attrNameLst>
                                      </p:cBhvr>
                                      <p:to>
                                        <p:strVal val="visible"/>
                                      </p:to>
                                    </p:set>
                                    <p:animEffect transition="in" filter="wipe(left)">
                                      <p:cBhvr>
                                        <p:cTn id="60" dur="500"/>
                                        <p:tgtEl>
                                          <p:spTgt spid="61">
                                            <p:txEl>
                                              <p:pRg st="0" end="0"/>
                                            </p:txEl>
                                          </p:spTgt>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62">
                                            <p:txEl>
                                              <p:pRg st="0" end="0"/>
                                            </p:txEl>
                                          </p:spTgt>
                                        </p:tgtEl>
                                        <p:attrNameLst>
                                          <p:attrName>style.visibility</p:attrName>
                                        </p:attrNameLst>
                                      </p:cBhvr>
                                      <p:to>
                                        <p:strVal val="visible"/>
                                      </p:to>
                                    </p:set>
                                    <p:animEffect transition="in" filter="wipe(left)">
                                      <p:cBhvr>
                                        <p:cTn id="64" dur="500"/>
                                        <p:tgtEl>
                                          <p:spTgt spid="62">
                                            <p:txEl>
                                              <p:pRg st="0" end="0"/>
                                            </p:txEl>
                                          </p:spTgt>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63">
                                            <p:txEl>
                                              <p:pRg st="0" end="0"/>
                                            </p:txEl>
                                          </p:spTgt>
                                        </p:tgtEl>
                                        <p:attrNameLst>
                                          <p:attrName>style.visibility</p:attrName>
                                        </p:attrNameLst>
                                      </p:cBhvr>
                                      <p:to>
                                        <p:strVal val="visible"/>
                                      </p:to>
                                    </p:set>
                                    <p:animEffect transition="in" filter="wipe(left)">
                                      <p:cBhvr>
                                        <p:cTn id="68"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6" grpId="0" build="p">
        <p:tmplLst>
          <p:tmpl lvl="1">
            <p:tnLst>
              <p:par>
                <p:cTn presetID="2" presetClass="entr" presetSubtype="8"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57" grpId="0" build="p">
        <p:tmplLst>
          <p:tmpl lvl="1">
            <p:tnLst>
              <p:par>
                <p:cTn presetID="2" presetClass="entr" presetSubtype="8"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8" decel="100000" fill="hold" nodeType="withEffect">
                  <p:stCondLst>
                    <p:cond delay="7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0-#ppt_w/2"/>
                          </p:val>
                        </p:tav>
                        <p:tav tm="100000">
                          <p:val>
                            <p:strVal val="#ppt_x"/>
                          </p:val>
                        </p:tav>
                      </p:tavLst>
                    </p:anim>
                    <p:anim calcmode="lin" valueType="num">
                      <p:cBhvr additive="base">
                        <p:cTn dur="500" fill="hold"/>
                        <p:tgtEl>
                          <p:spTgt spid="58"/>
                        </p:tgtEl>
                        <p:attrNameLst>
                          <p:attrName>ppt_y</p:attrName>
                        </p:attrNameLst>
                      </p:cBhvr>
                      <p:tavLst>
                        <p:tav tm="0">
                          <p:val>
                            <p:strVal val="#ppt_y"/>
                          </p:val>
                        </p:tav>
                        <p:tav tm="100000">
                          <p:val>
                            <p:strVal val="#ppt_y"/>
                          </p:val>
                        </p:tav>
                      </p:tavLst>
                    </p:anim>
                  </p:childTnLst>
                </p:cTn>
              </p:par>
            </p:tnLst>
          </p:tmpl>
        </p:tmplLst>
      </p:bldP>
      <p:bldP spid="59" grpId="0" build="p">
        <p:tmplLst>
          <p:tmpl lvl="1">
            <p:tnLst>
              <p:par>
                <p:cTn presetID="2" presetClass="entr" presetSubtype="8" decel="100000" fill="hold" nodeType="withEffect">
                  <p:stCondLst>
                    <p:cond delay="10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build="p">
        <p:tmplLst>
          <p:tmpl lvl="1">
            <p:tnLst>
              <p:par>
                <p:cTn presetID="22" presetClass="entr" presetSubtype="8"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P spid="63" grpId="0" build="p">
        <p:tmplLst>
          <p:tmpl lvl="1">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animBg="1"/>
    </p:bldLst>
  </p:timing>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45" presetClass="entr" presetSubtype="0" fill="hold" grpId="1"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250"/>
                                        <p:tgtEl>
                                          <p:spTgt spid="10"/>
                                        </p:tgtEl>
                                      </p:cBhvr>
                                    </p:animEffect>
                                    <p:anim calcmode="lin" valueType="num">
                                      <p:cBhvr>
                                        <p:cTn id="12" dur="1250" fill="hold"/>
                                        <p:tgtEl>
                                          <p:spTgt spid="10"/>
                                        </p:tgtEl>
                                        <p:attrNameLst>
                                          <p:attrName>ppt_w</p:attrName>
                                        </p:attrNameLst>
                                      </p:cBhvr>
                                      <p:tavLst>
                                        <p:tav tm="0" fmla="#ppt_w*sin(2.5*pi*$)">
                                          <p:val>
                                            <p:fltVal val="0"/>
                                          </p:val>
                                        </p:tav>
                                        <p:tav tm="100000">
                                          <p:val>
                                            <p:fltVal val="1"/>
                                          </p:val>
                                        </p:tav>
                                      </p:tavLst>
                                    </p:anim>
                                    <p:anim calcmode="lin" valueType="num">
                                      <p:cBhvr>
                                        <p:cTn id="13" dur="1250" fill="hold"/>
                                        <p:tgtEl>
                                          <p:spTgt spid="10"/>
                                        </p:tgtEl>
                                        <p:attrNameLst>
                                          <p:attrName>ppt_h</p:attrName>
                                        </p:attrNameLst>
                                      </p:cBhvr>
                                      <p:tavLst>
                                        <p:tav tm="0">
                                          <p:val>
                                            <p:strVal val="#ppt_h"/>
                                          </p:val>
                                        </p:tav>
                                        <p:tav tm="100000">
                                          <p:val>
                                            <p:strVal val="#ppt_h"/>
                                          </p:val>
                                        </p:tav>
                                      </p:tavLst>
                                    </p:anim>
                                  </p:childTnLst>
                                </p:cTn>
                              </p:par>
                              <p:par>
                                <p:cTn id="14" presetID="2" presetClass="entr" presetSubtype="3" decel="100000" fill="hold" grpId="0" nodeType="withEffect">
                                  <p:stCondLst>
                                    <p:cond delay="1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1+#ppt_w/2"/>
                                          </p:val>
                                        </p:tav>
                                        <p:tav tm="100000">
                                          <p:val>
                                            <p:strVal val="#ppt_x"/>
                                          </p:val>
                                        </p:tav>
                                      </p:tavLst>
                                    </p:anim>
                                    <p:anim calcmode="lin" valueType="num">
                                      <p:cBhvr additive="base">
                                        <p:cTn id="17" dur="1000" fill="hold"/>
                                        <p:tgtEl>
                                          <p:spTgt spid="13"/>
                                        </p:tgtEl>
                                        <p:attrNameLst>
                                          <p:attrName>ppt_y</p:attrName>
                                        </p:attrNameLst>
                                      </p:cBhvr>
                                      <p:tavLst>
                                        <p:tav tm="0">
                                          <p:val>
                                            <p:strVal val="0-#ppt_h/2"/>
                                          </p:val>
                                        </p:tav>
                                        <p:tav tm="100000">
                                          <p:val>
                                            <p:strVal val="#ppt_y"/>
                                          </p:val>
                                        </p:tav>
                                      </p:tavLst>
                                    </p:anim>
                                  </p:childTnLst>
                                </p:cTn>
                              </p:par>
                              <p:par>
                                <p:cTn id="18" presetID="45" presetClass="entr" presetSubtype="0" fill="hold" grpId="1" nodeType="withEffect">
                                  <p:stCondLst>
                                    <p:cond delay="1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250"/>
                                        <p:tgtEl>
                                          <p:spTgt spid="13"/>
                                        </p:tgtEl>
                                      </p:cBhvr>
                                    </p:animEffect>
                                    <p:anim calcmode="lin" valueType="num">
                                      <p:cBhvr>
                                        <p:cTn id="21" dur="1250" fill="hold"/>
                                        <p:tgtEl>
                                          <p:spTgt spid="13"/>
                                        </p:tgtEl>
                                        <p:attrNameLst>
                                          <p:attrName>ppt_w</p:attrName>
                                        </p:attrNameLst>
                                      </p:cBhvr>
                                      <p:tavLst>
                                        <p:tav tm="0" fmla="#ppt_w*sin(2.5*pi*$)">
                                          <p:val>
                                            <p:fltVal val="0"/>
                                          </p:val>
                                        </p:tav>
                                        <p:tav tm="100000">
                                          <p:val>
                                            <p:fltVal val="1"/>
                                          </p:val>
                                        </p:tav>
                                      </p:tavLst>
                                    </p:anim>
                                    <p:anim calcmode="lin" valueType="num">
                                      <p:cBhvr>
                                        <p:cTn id="22" dur="1250" fill="hold"/>
                                        <p:tgtEl>
                                          <p:spTgt spid="13"/>
                                        </p:tgtEl>
                                        <p:attrNameLst>
                                          <p:attrName>ppt_h</p:attrName>
                                        </p:attrNameLst>
                                      </p:cBhvr>
                                      <p:tavLst>
                                        <p:tav tm="0">
                                          <p:val>
                                            <p:strVal val="#ppt_h"/>
                                          </p:val>
                                        </p:tav>
                                        <p:tav tm="100000">
                                          <p:val>
                                            <p:strVal val="#ppt_h"/>
                                          </p:val>
                                        </p:tav>
                                      </p:tavLst>
                                    </p:anim>
                                  </p:childTnLst>
                                </p:cTn>
                              </p:par>
                              <p:par>
                                <p:cTn id="23" presetID="2" presetClass="entr" presetSubtype="9" decel="100000" fill="hold" grpId="0" nodeType="withEffect">
                                  <p:stCondLst>
                                    <p:cond delay="2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000" fill="hold"/>
                                        <p:tgtEl>
                                          <p:spTgt spid="14"/>
                                        </p:tgtEl>
                                        <p:attrNameLst>
                                          <p:attrName>ppt_x</p:attrName>
                                        </p:attrNameLst>
                                      </p:cBhvr>
                                      <p:tavLst>
                                        <p:tav tm="0">
                                          <p:val>
                                            <p:strVal val="0-#ppt_w/2"/>
                                          </p:val>
                                        </p:tav>
                                        <p:tav tm="100000">
                                          <p:val>
                                            <p:strVal val="#ppt_x"/>
                                          </p:val>
                                        </p:tav>
                                      </p:tavLst>
                                    </p:anim>
                                    <p:anim calcmode="lin" valueType="num">
                                      <p:cBhvr additive="base">
                                        <p:cTn id="26" dur="1000" fill="hold"/>
                                        <p:tgtEl>
                                          <p:spTgt spid="14"/>
                                        </p:tgtEl>
                                        <p:attrNameLst>
                                          <p:attrName>ppt_y</p:attrName>
                                        </p:attrNameLst>
                                      </p:cBhvr>
                                      <p:tavLst>
                                        <p:tav tm="0">
                                          <p:val>
                                            <p:strVal val="0-#ppt_h/2"/>
                                          </p:val>
                                        </p:tav>
                                        <p:tav tm="100000">
                                          <p:val>
                                            <p:strVal val="#ppt_y"/>
                                          </p:val>
                                        </p:tav>
                                      </p:tavLst>
                                    </p:anim>
                                  </p:childTnLst>
                                </p:cTn>
                              </p:par>
                              <p:par>
                                <p:cTn id="27" presetID="45" presetClass="entr" presetSubtype="0" fill="hold" grpId="1" nodeType="withEffect">
                                  <p:stCondLst>
                                    <p:cond delay="2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250"/>
                                        <p:tgtEl>
                                          <p:spTgt spid="14"/>
                                        </p:tgtEl>
                                      </p:cBhvr>
                                    </p:animEffect>
                                    <p:anim calcmode="lin" valueType="num">
                                      <p:cBhvr>
                                        <p:cTn id="30" dur="1250" fill="hold"/>
                                        <p:tgtEl>
                                          <p:spTgt spid="14"/>
                                        </p:tgtEl>
                                        <p:attrNameLst>
                                          <p:attrName>ppt_w</p:attrName>
                                        </p:attrNameLst>
                                      </p:cBhvr>
                                      <p:tavLst>
                                        <p:tav tm="0" fmla="#ppt_w*sin(2.5*pi*$)">
                                          <p:val>
                                            <p:fltVal val="0"/>
                                          </p:val>
                                        </p:tav>
                                        <p:tav tm="100000">
                                          <p:val>
                                            <p:fltVal val="1"/>
                                          </p:val>
                                        </p:tav>
                                      </p:tavLst>
                                    </p:anim>
                                    <p:anim calcmode="lin" valueType="num">
                                      <p:cBhvr>
                                        <p:cTn id="31" dur="1250" fill="hold"/>
                                        <p:tgtEl>
                                          <p:spTgt spid="14"/>
                                        </p:tgtEl>
                                        <p:attrNameLst>
                                          <p:attrName>ppt_h</p:attrName>
                                        </p:attrNameLst>
                                      </p:cBhvr>
                                      <p:tavLst>
                                        <p:tav tm="0">
                                          <p:val>
                                            <p:strVal val="#ppt_h"/>
                                          </p:val>
                                        </p:tav>
                                        <p:tav tm="100000">
                                          <p:val>
                                            <p:strVal val="#ppt_h"/>
                                          </p:val>
                                        </p:tav>
                                      </p:tavLst>
                                    </p:anim>
                                  </p:childTnLst>
                                </p:cTn>
                              </p:par>
                            </p:childTnLst>
                          </p:cTn>
                        </p:par>
                        <p:par>
                          <p:cTn id="32" fill="hold">
                            <p:stCondLst>
                              <p:cond delay="145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1950"/>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2450"/>
                            </p:stCondLst>
                            <p:childTnLst>
                              <p:par>
                                <p:cTn id="41" presetID="2" presetClass="entr" presetSubtype="2" decel="100000"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 calcmode="lin" valueType="num">
                                      <p:cBhvr additive="base">
                                        <p:cTn id="4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9">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29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3450"/>
                            </p:stCondLst>
                            <p:childTnLst>
                              <p:par>
                                <p:cTn id="54" presetID="10"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3950"/>
                            </p:stCondLst>
                            <p:childTnLst>
                              <p:par>
                                <p:cTn id="58" presetID="22" presetClass="entr" presetSubtype="2"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childTnLst>
                          </p:cTn>
                        </p:par>
                        <p:par>
                          <p:cTn id="61" fill="hold">
                            <p:stCondLst>
                              <p:cond delay="4450"/>
                            </p:stCondLst>
                            <p:childTnLst>
                              <p:par>
                                <p:cTn id="62" presetID="2" presetClass="entr" presetSubtype="8" decel="100000" fill="hold" grpId="0" nodeType="afterEffect">
                                  <p:stCondLst>
                                    <p:cond delay="250"/>
                                  </p:stCondLst>
                                  <p:childTnLst>
                                    <p:set>
                                      <p:cBhvr>
                                        <p:cTn id="63" dur="1" fill="hold">
                                          <p:stCondLst>
                                            <p:cond delay="0"/>
                                          </p:stCondLst>
                                        </p:cTn>
                                        <p:tgtEl>
                                          <p:spTgt spid="22">
                                            <p:txEl>
                                              <p:pRg st="0" end="0"/>
                                            </p:txEl>
                                          </p:spTgt>
                                        </p:tgtEl>
                                        <p:attrNameLst>
                                          <p:attrName>style.visibility</p:attrName>
                                        </p:attrNameLst>
                                      </p:cBhvr>
                                      <p:to>
                                        <p:strVal val="visible"/>
                                      </p:to>
                                    </p:set>
                                    <p:anim calcmode="lin" valueType="num">
                                      <p:cBhvr additive="base">
                                        <p:cTn id="64"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22">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childTnLst>
                          </p:cTn>
                        </p:par>
                        <p:par>
                          <p:cTn id="70" fill="hold">
                            <p:stCondLst>
                              <p:cond delay="5200"/>
                            </p:stCondLst>
                            <p:childTnLst>
                              <p:par>
                                <p:cTn id="71" presetID="22" presetClass="entr" presetSubtype="2"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right)">
                                      <p:cBhvr>
                                        <p:cTn id="73" dur="500"/>
                                        <p:tgtEl>
                                          <p:spTgt spid="21"/>
                                        </p:tgtEl>
                                      </p:cBhvr>
                                    </p:animEffect>
                                  </p:childTnLst>
                                </p:cTn>
                              </p:par>
                            </p:childTnLst>
                          </p:cTn>
                        </p:par>
                        <p:par>
                          <p:cTn id="74" fill="hold">
                            <p:stCondLst>
                              <p:cond delay="5700"/>
                            </p:stCondLst>
                            <p:childTnLst>
                              <p:par>
                                <p:cTn id="75" presetID="10"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childTnLst>
                          </p:cTn>
                        </p:par>
                        <p:par>
                          <p:cTn id="78" fill="hold">
                            <p:stCondLst>
                              <p:cond delay="6200"/>
                            </p:stCondLst>
                            <p:childTnLst>
                              <p:par>
                                <p:cTn id="79" presetID="22" presetClass="entr" presetSubtype="8" fill="hold"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childTnLst>
                          </p:cTn>
                        </p:par>
                        <p:par>
                          <p:cTn id="82" fill="hold">
                            <p:stCondLst>
                              <p:cond delay="6700"/>
                            </p:stCondLst>
                            <p:childTnLst>
                              <p:par>
                                <p:cTn id="83" presetID="2" presetClass="entr" presetSubtype="2" decel="100000" fill="hold" grpId="0" nodeType="afterEffect">
                                  <p:stCondLst>
                                    <p:cond delay="0"/>
                                  </p:stCondLst>
                                  <p:childTnLst>
                                    <p:set>
                                      <p:cBhvr>
                                        <p:cTn id="84" dur="1" fill="hold">
                                          <p:stCondLst>
                                            <p:cond delay="0"/>
                                          </p:stCondLst>
                                        </p:cTn>
                                        <p:tgtEl>
                                          <p:spTgt spid="25">
                                            <p:txEl>
                                              <p:pRg st="0" end="0"/>
                                            </p:txEl>
                                          </p:spTgt>
                                        </p:tgtEl>
                                        <p:attrNameLst>
                                          <p:attrName>style.visibility</p:attrName>
                                        </p:attrNameLst>
                                      </p:cBhvr>
                                      <p:to>
                                        <p:strVal val="visible"/>
                                      </p:to>
                                    </p:set>
                                    <p:anim calcmode="lin" valueType="num">
                                      <p:cBhvr additive="base">
                                        <p:cTn id="85"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25">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 calcmode="lin" valueType="num">
                                      <p:cBhvr additive="base">
                                        <p:cTn id="89" dur="500" fill="hold"/>
                                        <p:tgtEl>
                                          <p:spTgt spid="26"/>
                                        </p:tgtEl>
                                        <p:attrNameLst>
                                          <p:attrName>ppt_x</p:attrName>
                                        </p:attrNameLst>
                                      </p:cBhvr>
                                      <p:tavLst>
                                        <p:tav tm="0">
                                          <p:val>
                                            <p:strVal val="#ppt_x"/>
                                          </p:val>
                                        </p:tav>
                                        <p:tav tm="100000">
                                          <p:val>
                                            <p:strVal val="#ppt_x"/>
                                          </p:val>
                                        </p:tav>
                                      </p:tavLst>
                                    </p:anim>
                                    <p:anim calcmode="lin" valueType="num">
                                      <p:cBhvr additive="base">
                                        <p:cTn id="90" dur="500" fill="hold"/>
                                        <p:tgtEl>
                                          <p:spTgt spid="26"/>
                                        </p:tgtEl>
                                        <p:attrNameLst>
                                          <p:attrName>ppt_y</p:attrName>
                                        </p:attrNameLst>
                                      </p:cBhvr>
                                      <p:tavLst>
                                        <p:tav tm="0">
                                          <p:val>
                                            <p:strVal val="1+#ppt_h/2"/>
                                          </p:val>
                                        </p:tav>
                                        <p:tav tm="100000">
                                          <p:val>
                                            <p:strVal val="#ppt_y"/>
                                          </p:val>
                                        </p:tav>
                                      </p:tavLst>
                                    </p:anim>
                                  </p:childTnLst>
                                </p:cTn>
                              </p:par>
                            </p:childTnLst>
                          </p:cTn>
                        </p:par>
                        <p:par>
                          <p:cTn id="91" fill="hold">
                            <p:stCondLst>
                              <p:cond delay="72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3" grpId="0" animBg="1"/>
      <p:bldP spid="13" grpId="1" animBg="1"/>
      <p:bldP spid="14" grpId="0" animBg="1"/>
      <p:bldP spid="14" grpId="1" animBg="1"/>
      <p:bldP spid="15" grpId="0" animBg="1"/>
      <p:bldP spid="16" grpId="0" animBg="1"/>
      <p:bldP spid="17"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2"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P spid="21" grpId="0">
        <p:tmplLst>
          <p:tmpl>
            <p:tnLst>
              <p:par>
                <p:cTn presetID="22" presetClass="entr" presetSubtype="2"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animBg="1"/>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2" presetClass="entr" presetSubtype="8" fill="hold" grpId="0" nodeType="afterEffect">
                                  <p:stCondLst>
                                    <p:cond delay="0"/>
                                  </p:stCondLst>
                                  <p:childTnLst>
                                    <p:set>
                                      <p:cBhvr>
                                        <p:cTn id="120" dur="1" fill="hold">
                                          <p:stCondLst>
                                            <p:cond delay="0"/>
                                          </p:stCondLst>
                                        </p:cTn>
                                        <p:tgtEl>
                                          <p:spTgt spid="23"/>
                                        </p:tgtEl>
                                        <p:attrNameLst>
                                          <p:attrName>style.visibility</p:attrName>
                                        </p:attrNameLst>
                                      </p:cBhvr>
                                      <p:to>
                                        <p:strVal val="visible"/>
                                      </p:to>
                                    </p:set>
                                    <p:animEffect transition="in" filter="wipe(left)">
                                      <p:cBhvr>
                                        <p:cTn id="1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5125916" y="249650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50119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 presetClass="entr" presetSubtype="1" decel="100000" fill="hold" grpId="0" nodeType="afterEffect">
                                  <p:stCondLst>
                                    <p:cond delay="250"/>
                                  </p:stCondLst>
                                  <p:childTnLst>
                                    <p:set>
                                      <p:cBhvr>
                                        <p:cTn id="120" dur="1" fill="hold">
                                          <p:stCondLst>
                                            <p:cond delay="0"/>
                                          </p:stCondLst>
                                        </p:cTn>
                                        <p:tgtEl>
                                          <p:spTgt spid="53"/>
                                        </p:tgtEl>
                                        <p:attrNameLst>
                                          <p:attrName>style.visibility</p:attrName>
                                        </p:attrNameLst>
                                      </p:cBhvr>
                                      <p:to>
                                        <p:strVal val="visible"/>
                                      </p:to>
                                    </p:set>
                                    <p:anim calcmode="lin" valueType="num">
                                      <p:cBhvr additive="base">
                                        <p:cTn id="121" dur="750" fill="hold"/>
                                        <p:tgtEl>
                                          <p:spTgt spid="53"/>
                                        </p:tgtEl>
                                        <p:attrNameLst>
                                          <p:attrName>ppt_x</p:attrName>
                                        </p:attrNameLst>
                                      </p:cBhvr>
                                      <p:tavLst>
                                        <p:tav tm="0">
                                          <p:val>
                                            <p:strVal val="#ppt_x"/>
                                          </p:val>
                                        </p:tav>
                                        <p:tav tm="100000">
                                          <p:val>
                                            <p:strVal val="#ppt_x"/>
                                          </p:val>
                                        </p:tav>
                                      </p:tavLst>
                                    </p:anim>
                                    <p:anim calcmode="lin" valueType="num">
                                      <p:cBhvr additive="base">
                                        <p:cTn id="122" dur="750" fill="hold"/>
                                        <p:tgtEl>
                                          <p:spTgt spid="53"/>
                                        </p:tgtEl>
                                        <p:attrNameLst>
                                          <p:attrName>ppt_y</p:attrName>
                                        </p:attrNameLst>
                                      </p:cBhvr>
                                      <p:tavLst>
                                        <p:tav tm="0">
                                          <p:val>
                                            <p:strVal val="0-#ppt_h/2"/>
                                          </p:val>
                                        </p:tav>
                                        <p:tav tm="100000">
                                          <p:val>
                                            <p:strVal val="#ppt_y"/>
                                          </p:val>
                                        </p:tav>
                                      </p:tavLst>
                                    </p:anim>
                                  </p:childTnLst>
                                </p:cTn>
                              </p:par>
                              <p:par>
                                <p:cTn id="123" presetID="2" presetClass="entr" presetSubtype="1" decel="100000" fill="hold" grpId="0" nodeType="withEffect">
                                  <p:stCondLst>
                                    <p:cond delay="250"/>
                                  </p:stCondLst>
                                  <p:childTnLst>
                                    <p:set>
                                      <p:cBhvr>
                                        <p:cTn id="124" dur="1" fill="hold">
                                          <p:stCondLst>
                                            <p:cond delay="0"/>
                                          </p:stCondLst>
                                        </p:cTn>
                                        <p:tgtEl>
                                          <p:spTgt spid="54"/>
                                        </p:tgtEl>
                                        <p:attrNameLst>
                                          <p:attrName>style.visibility</p:attrName>
                                        </p:attrNameLst>
                                      </p:cBhvr>
                                      <p:to>
                                        <p:strVal val="visible"/>
                                      </p:to>
                                    </p:set>
                                    <p:anim calcmode="lin" valueType="num">
                                      <p:cBhvr additive="base">
                                        <p:cTn id="125" dur="750" fill="hold"/>
                                        <p:tgtEl>
                                          <p:spTgt spid="54"/>
                                        </p:tgtEl>
                                        <p:attrNameLst>
                                          <p:attrName>ppt_x</p:attrName>
                                        </p:attrNameLst>
                                      </p:cBhvr>
                                      <p:tavLst>
                                        <p:tav tm="0">
                                          <p:val>
                                            <p:strVal val="#ppt_x"/>
                                          </p:val>
                                        </p:tav>
                                        <p:tav tm="100000">
                                          <p:val>
                                            <p:strVal val="#ppt_x"/>
                                          </p:val>
                                        </p:tav>
                                      </p:tavLst>
                                    </p:anim>
                                    <p:anim calcmode="lin" valueType="num">
                                      <p:cBhvr additive="base">
                                        <p:cTn id="126" dur="750" fill="hold"/>
                                        <p:tgtEl>
                                          <p:spTgt spid="54"/>
                                        </p:tgtEl>
                                        <p:attrNameLst>
                                          <p:attrName>ppt_y</p:attrName>
                                        </p:attrNameLst>
                                      </p:cBhvr>
                                      <p:tavLst>
                                        <p:tav tm="0">
                                          <p:val>
                                            <p:strVal val="0-#ppt_h/2"/>
                                          </p:val>
                                        </p:tav>
                                        <p:tav tm="100000">
                                          <p:val>
                                            <p:strVal val="#ppt_y"/>
                                          </p:val>
                                        </p:tav>
                                      </p:tavLst>
                                    </p:anim>
                                  </p:childTnLst>
                                </p:cTn>
                              </p:par>
                              <p:par>
                                <p:cTn id="127" presetID="2" presetClass="entr" presetSubtype="1" decel="100000" fill="hold" grpId="0" nodeType="withEffect">
                                  <p:stCondLst>
                                    <p:cond delay="250"/>
                                  </p:stCondLst>
                                  <p:childTnLst>
                                    <p:set>
                                      <p:cBhvr>
                                        <p:cTn id="128" dur="1" fill="hold">
                                          <p:stCondLst>
                                            <p:cond delay="0"/>
                                          </p:stCondLst>
                                        </p:cTn>
                                        <p:tgtEl>
                                          <p:spTgt spid="55"/>
                                        </p:tgtEl>
                                        <p:attrNameLst>
                                          <p:attrName>style.visibility</p:attrName>
                                        </p:attrNameLst>
                                      </p:cBhvr>
                                      <p:to>
                                        <p:strVal val="visible"/>
                                      </p:to>
                                    </p:set>
                                    <p:anim calcmode="lin" valueType="num">
                                      <p:cBhvr additive="base">
                                        <p:cTn id="129" dur="750" fill="hold"/>
                                        <p:tgtEl>
                                          <p:spTgt spid="55"/>
                                        </p:tgtEl>
                                        <p:attrNameLst>
                                          <p:attrName>ppt_x</p:attrName>
                                        </p:attrNameLst>
                                      </p:cBhvr>
                                      <p:tavLst>
                                        <p:tav tm="0">
                                          <p:val>
                                            <p:strVal val="#ppt_x"/>
                                          </p:val>
                                        </p:tav>
                                        <p:tav tm="100000">
                                          <p:val>
                                            <p:strVal val="#ppt_x"/>
                                          </p:val>
                                        </p:tav>
                                      </p:tavLst>
                                    </p:anim>
                                    <p:anim calcmode="lin" valueType="num">
                                      <p:cBhvr additive="base">
                                        <p:cTn id="130" dur="750" fill="hold"/>
                                        <p:tgtEl>
                                          <p:spTgt spid="55"/>
                                        </p:tgtEl>
                                        <p:attrNameLst>
                                          <p:attrName>ppt_y</p:attrName>
                                        </p:attrNameLst>
                                      </p:cBhvr>
                                      <p:tavLst>
                                        <p:tav tm="0">
                                          <p:val>
                                            <p:strVal val="0-#ppt_h/2"/>
                                          </p:val>
                                        </p:tav>
                                        <p:tav tm="100000">
                                          <p:val>
                                            <p:strVal val="#ppt_y"/>
                                          </p:val>
                                        </p:tav>
                                      </p:tavLst>
                                    </p:anim>
                                  </p:childTnLst>
                                </p:cTn>
                              </p:par>
                              <p:par>
                                <p:cTn id="131" presetID="2" presetClass="entr" presetSubtype="4" decel="100000" fill="hold" grpId="0" nodeType="withEffect">
                                  <p:stCondLst>
                                    <p:cond delay="250"/>
                                  </p:stCondLst>
                                  <p:childTnLst>
                                    <p:set>
                                      <p:cBhvr>
                                        <p:cTn id="132" dur="1" fill="hold">
                                          <p:stCondLst>
                                            <p:cond delay="0"/>
                                          </p:stCondLst>
                                        </p:cTn>
                                        <p:tgtEl>
                                          <p:spTgt spid="56"/>
                                        </p:tgtEl>
                                        <p:attrNameLst>
                                          <p:attrName>style.visibility</p:attrName>
                                        </p:attrNameLst>
                                      </p:cBhvr>
                                      <p:to>
                                        <p:strVal val="visible"/>
                                      </p:to>
                                    </p:set>
                                    <p:anim calcmode="lin" valueType="num">
                                      <p:cBhvr additive="base">
                                        <p:cTn id="133" dur="750" fill="hold"/>
                                        <p:tgtEl>
                                          <p:spTgt spid="56"/>
                                        </p:tgtEl>
                                        <p:attrNameLst>
                                          <p:attrName>ppt_x</p:attrName>
                                        </p:attrNameLst>
                                      </p:cBhvr>
                                      <p:tavLst>
                                        <p:tav tm="0">
                                          <p:val>
                                            <p:strVal val="#ppt_x"/>
                                          </p:val>
                                        </p:tav>
                                        <p:tav tm="100000">
                                          <p:val>
                                            <p:strVal val="#ppt_x"/>
                                          </p:val>
                                        </p:tav>
                                      </p:tavLst>
                                    </p:anim>
                                    <p:anim calcmode="lin" valueType="num">
                                      <p:cBhvr additive="base">
                                        <p:cTn id="134" dur="750" fill="hold"/>
                                        <p:tgtEl>
                                          <p:spTgt spid="56"/>
                                        </p:tgtEl>
                                        <p:attrNameLst>
                                          <p:attrName>ppt_y</p:attrName>
                                        </p:attrNameLst>
                                      </p:cBhvr>
                                      <p:tavLst>
                                        <p:tav tm="0">
                                          <p:val>
                                            <p:strVal val="1+#ppt_h/2"/>
                                          </p:val>
                                        </p:tav>
                                        <p:tav tm="100000">
                                          <p:val>
                                            <p:strVal val="#ppt_y"/>
                                          </p:val>
                                        </p:tav>
                                      </p:tavLst>
                                    </p:anim>
                                  </p:childTnLst>
                                </p:cTn>
                              </p:par>
                              <p:par>
                                <p:cTn id="135" presetID="2" presetClass="entr" presetSubtype="1" decel="100000" fill="hold" grpId="0" nodeType="withEffect">
                                  <p:stCondLst>
                                    <p:cond delay="250"/>
                                  </p:stCondLst>
                                  <p:childTnLst>
                                    <p:set>
                                      <p:cBhvr>
                                        <p:cTn id="136" dur="1" fill="hold">
                                          <p:stCondLst>
                                            <p:cond delay="0"/>
                                          </p:stCondLst>
                                        </p:cTn>
                                        <p:tgtEl>
                                          <p:spTgt spid="57">
                                            <p:txEl>
                                              <p:pRg st="0" end="0"/>
                                            </p:txEl>
                                          </p:spTgt>
                                        </p:tgtEl>
                                        <p:attrNameLst>
                                          <p:attrName>style.visibility</p:attrName>
                                        </p:attrNameLst>
                                      </p:cBhvr>
                                      <p:to>
                                        <p:strVal val="visible"/>
                                      </p:to>
                                    </p:set>
                                    <p:anim calcmode="lin" valueType="num">
                                      <p:cBhvr additive="base">
                                        <p:cTn id="137" dur="750" fill="hold"/>
                                        <p:tgtEl>
                                          <p:spTgt spid="57">
                                            <p:txEl>
                                              <p:pRg st="0" end="0"/>
                                            </p:txEl>
                                          </p:spTgt>
                                        </p:tgtEl>
                                        <p:attrNameLst>
                                          <p:attrName>ppt_x</p:attrName>
                                        </p:attrNameLst>
                                      </p:cBhvr>
                                      <p:tavLst>
                                        <p:tav tm="0">
                                          <p:val>
                                            <p:strVal val="#ppt_x"/>
                                          </p:val>
                                        </p:tav>
                                        <p:tav tm="100000">
                                          <p:val>
                                            <p:strVal val="#ppt_x"/>
                                          </p:val>
                                        </p:tav>
                                      </p:tavLst>
                                    </p:anim>
                                    <p:anim calcmode="lin" valueType="num">
                                      <p:cBhvr additive="base">
                                        <p:cTn id="138" dur="750" fill="hold"/>
                                        <p:tgtEl>
                                          <p:spTgt spid="57">
                                            <p:txEl>
                                              <p:pRg st="0" end="0"/>
                                            </p:txEl>
                                          </p:spTgt>
                                        </p:tgtEl>
                                        <p:attrNameLst>
                                          <p:attrName>ppt_y</p:attrName>
                                        </p:attrNameLst>
                                      </p:cBhvr>
                                      <p:tavLst>
                                        <p:tav tm="0">
                                          <p:val>
                                            <p:strVal val="0-#ppt_h/2"/>
                                          </p:val>
                                        </p:tav>
                                        <p:tav tm="100000">
                                          <p:val>
                                            <p:strVal val="#ppt_y"/>
                                          </p:val>
                                        </p:tav>
                                      </p:tavLst>
                                    </p:anim>
                                  </p:childTnLst>
                                </p:cTn>
                              </p:par>
                              <p:par>
                                <p:cTn id="139" presetID="2" presetClass="entr" presetSubtype="1" decel="100000" fill="hold" grpId="0" nodeType="withEffect">
                                  <p:stCondLst>
                                    <p:cond delay="250"/>
                                  </p:stCondLst>
                                  <p:childTnLst>
                                    <p:set>
                                      <p:cBhvr>
                                        <p:cTn id="140" dur="1" fill="hold">
                                          <p:stCondLst>
                                            <p:cond delay="0"/>
                                          </p:stCondLst>
                                        </p:cTn>
                                        <p:tgtEl>
                                          <p:spTgt spid="58">
                                            <p:txEl>
                                              <p:pRg st="0" end="0"/>
                                            </p:txEl>
                                          </p:spTgt>
                                        </p:tgtEl>
                                        <p:attrNameLst>
                                          <p:attrName>style.visibility</p:attrName>
                                        </p:attrNameLst>
                                      </p:cBhvr>
                                      <p:to>
                                        <p:strVal val="visible"/>
                                      </p:to>
                                    </p:set>
                                    <p:anim calcmode="lin" valueType="num">
                                      <p:cBhvr additive="base">
                                        <p:cTn id="141"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42"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143" fill="hold">
                            <p:stCondLst>
                              <p:cond delay="6150"/>
                            </p:stCondLst>
                            <p:childTnLst>
                              <p:par>
                                <p:cTn id="144" presetID="22" presetClass="entr" presetSubtype="8" fill="hold" grpId="0" nodeType="afterEffect">
                                  <p:stCondLst>
                                    <p:cond delay="0"/>
                                  </p:stCondLst>
                                  <p:childTnLst>
                                    <p:set>
                                      <p:cBhvr>
                                        <p:cTn id="145" dur="1" fill="hold">
                                          <p:stCondLst>
                                            <p:cond delay="0"/>
                                          </p:stCondLst>
                                        </p:cTn>
                                        <p:tgtEl>
                                          <p:spTgt spid="59">
                                            <p:txEl>
                                              <p:pRg st="0" end="0"/>
                                            </p:txEl>
                                          </p:spTgt>
                                        </p:tgtEl>
                                        <p:attrNameLst>
                                          <p:attrName>style.visibility</p:attrName>
                                        </p:attrNameLst>
                                      </p:cBhvr>
                                      <p:to>
                                        <p:strVal val="visible"/>
                                      </p:to>
                                    </p:set>
                                    <p:animEffect transition="in" filter="wipe(left)">
                                      <p:cBhvr>
                                        <p:cTn id="146" dur="500"/>
                                        <p:tgtEl>
                                          <p:spTgt spid="59">
                                            <p:txEl>
                                              <p:pRg st="0" end="0"/>
                                            </p:txEl>
                                          </p:spTgt>
                                        </p:tgtEl>
                                      </p:cBhvr>
                                    </p:animEffect>
                                  </p:childTnLst>
                                </p:cTn>
                              </p:par>
                              <p:par>
                                <p:cTn id="147" presetID="22" presetClass="entr" presetSubtype="8" fill="hold" grpId="0" nodeType="withEffect">
                                  <p:stCondLst>
                                    <p:cond delay="100"/>
                                  </p:stCondLst>
                                  <p:childTnLst>
                                    <p:set>
                                      <p:cBhvr>
                                        <p:cTn id="148" dur="1" fill="hold">
                                          <p:stCondLst>
                                            <p:cond delay="0"/>
                                          </p:stCondLst>
                                        </p:cTn>
                                        <p:tgtEl>
                                          <p:spTgt spid="60">
                                            <p:txEl>
                                              <p:pRg st="0" end="0"/>
                                            </p:txEl>
                                          </p:spTgt>
                                        </p:tgtEl>
                                        <p:attrNameLst>
                                          <p:attrName>style.visibility</p:attrName>
                                        </p:attrNameLst>
                                      </p:cBhvr>
                                      <p:to>
                                        <p:strVal val="visible"/>
                                      </p:to>
                                    </p:set>
                                    <p:animEffect transition="in" filter="wipe(left)">
                                      <p:cBhvr>
                                        <p:cTn id="149" dur="500"/>
                                        <p:tgtEl>
                                          <p:spTgt spid="60">
                                            <p:txEl>
                                              <p:pRg st="0" end="0"/>
                                            </p:txEl>
                                          </p:spTgt>
                                        </p:tgtEl>
                                      </p:cBhvr>
                                    </p:animEffect>
                                  </p:childTnLst>
                                </p:cTn>
                              </p:par>
                              <p:par>
                                <p:cTn id="150" presetID="22" presetClass="entr" presetSubtype="8" fill="hold" grpId="0" nodeType="withEffect">
                                  <p:stCondLst>
                                    <p:cond delay="200"/>
                                  </p:stCondLst>
                                  <p:childTnLst>
                                    <p:set>
                                      <p:cBhvr>
                                        <p:cTn id="151" dur="1" fill="hold">
                                          <p:stCondLst>
                                            <p:cond delay="0"/>
                                          </p:stCondLst>
                                        </p:cTn>
                                        <p:tgtEl>
                                          <p:spTgt spid="61">
                                            <p:txEl>
                                              <p:pRg st="0" end="0"/>
                                            </p:txEl>
                                          </p:spTgt>
                                        </p:tgtEl>
                                        <p:attrNameLst>
                                          <p:attrName>style.visibility</p:attrName>
                                        </p:attrNameLst>
                                      </p:cBhvr>
                                      <p:to>
                                        <p:strVal val="visible"/>
                                      </p:to>
                                    </p:set>
                                    <p:animEffect transition="in" filter="wipe(left)">
                                      <p:cBhvr>
                                        <p:cTn id="152" dur="500"/>
                                        <p:tgtEl>
                                          <p:spTgt spid="61">
                                            <p:txEl>
                                              <p:pRg st="0" end="0"/>
                                            </p:txEl>
                                          </p:spTgt>
                                        </p:tgtEl>
                                      </p:cBhvr>
                                    </p:animEffect>
                                  </p:childTnLst>
                                </p:cTn>
                              </p:par>
                              <p:par>
                                <p:cTn id="153" presetID="22" presetClass="entr" presetSubtype="8" fill="hold" grpId="0" nodeType="withEffect">
                                  <p:stCondLst>
                                    <p:cond delay="300"/>
                                  </p:stCondLst>
                                  <p:childTnLst>
                                    <p:set>
                                      <p:cBhvr>
                                        <p:cTn id="154" dur="1" fill="hold">
                                          <p:stCondLst>
                                            <p:cond delay="0"/>
                                          </p:stCondLst>
                                        </p:cTn>
                                        <p:tgtEl>
                                          <p:spTgt spid="62">
                                            <p:txEl>
                                              <p:pRg st="0" end="0"/>
                                            </p:txEl>
                                          </p:spTgt>
                                        </p:tgtEl>
                                        <p:attrNameLst>
                                          <p:attrName>style.visibility</p:attrName>
                                        </p:attrNameLst>
                                      </p:cBhvr>
                                      <p:to>
                                        <p:strVal val="visible"/>
                                      </p:to>
                                    </p:set>
                                    <p:animEffect transition="in" filter="wipe(left)">
                                      <p:cBhvr>
                                        <p:cTn id="155" dur="500"/>
                                        <p:tgtEl>
                                          <p:spTgt spid="62">
                                            <p:txEl>
                                              <p:pRg st="0" end="0"/>
                                            </p:txEl>
                                          </p:spTgt>
                                        </p:tgtEl>
                                      </p:cBhvr>
                                    </p:animEffect>
                                  </p:childTnLst>
                                </p:cTn>
                              </p:par>
                            </p:childTnLst>
                          </p:cTn>
                        </p:par>
                        <p:par>
                          <p:cTn id="156" fill="hold">
                            <p:stCondLst>
                              <p:cond delay="6950"/>
                            </p:stCondLst>
                            <p:childTnLst>
                              <p:par>
                                <p:cTn id="157" presetID="22" presetClass="entr" presetSubtype="8" fill="hold" grpId="0" nodeType="afterEffect">
                                  <p:stCondLst>
                                    <p:cond delay="0"/>
                                  </p:stCondLst>
                                  <p:childTnLst>
                                    <p:set>
                                      <p:cBhvr>
                                        <p:cTn id="158" dur="1" fill="hold">
                                          <p:stCondLst>
                                            <p:cond delay="0"/>
                                          </p:stCondLst>
                                        </p:cTn>
                                        <p:tgtEl>
                                          <p:spTgt spid="23"/>
                                        </p:tgtEl>
                                        <p:attrNameLst>
                                          <p:attrName>style.visibility</p:attrName>
                                        </p:attrNameLst>
                                      </p:cBhvr>
                                      <p:to>
                                        <p:strVal val="visible"/>
                                      </p:to>
                                    </p:set>
                                    <p:animEffect transition="in" filter="wipe(left)">
                                      <p:cBhvr>
                                        <p:cTn id="15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animBg="1"/>
      <p:bldP spid="54" grpId="0" animBg="1"/>
      <p:bldP spid="55" grpId="0" animBg="1"/>
      <p:bldP spid="56" grpId="0" animBg="1"/>
      <p:bldP spid="57" grpId="0" build="p">
        <p:tmplLst>
          <p:tmpl lvl="1">
            <p:tnLst>
              <p:par>
                <p:cTn presetID="2" presetClass="entr" presetSubtype="1" decel="10000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750" fill="hold"/>
                        <p:tgtEl>
                          <p:spTgt spid="57"/>
                        </p:tgtEl>
                        <p:attrNameLst>
                          <p:attrName>ppt_x</p:attrName>
                        </p:attrNameLst>
                      </p:cBhvr>
                      <p:tavLst>
                        <p:tav tm="0">
                          <p:val>
                            <p:strVal val="#ppt_x"/>
                          </p:val>
                        </p:tav>
                        <p:tav tm="100000">
                          <p:val>
                            <p:strVal val="#ppt_x"/>
                          </p:val>
                        </p:tav>
                      </p:tavLst>
                    </p:anim>
                    <p:anim calcmode="lin" valueType="num">
                      <p:cBhvr additive="base">
                        <p:cTn dur="750" fill="hold"/>
                        <p:tgtEl>
                          <p:spTgt spid="57"/>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2" presetClass="entr" presetSubtype="8" fill="hold" nodeType="withEffect">
                  <p:stCondLst>
                    <p:cond delay="10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withEffect">
                  <p:stCondLst>
                    <p:cond delay="30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12">
                                            <p:txEl>
                                              <p:pRg st="0" end="0"/>
                                            </p:txEl>
                                          </p:spTgt>
                                        </p:tgtEl>
                                        <p:attrNameLst>
                                          <p:attrName>style.visibility</p:attrName>
                                        </p:attrNameLst>
                                      </p:cBhvr>
                                      <p:to>
                                        <p:strVal val="visible"/>
                                      </p:to>
                                    </p:set>
                                    <p:anim calcmode="lin" valueType="num">
                                      <p:cBhvr additive="base">
                                        <p:cTn id="33"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 presetClass="entr" presetSubtype="8" decel="10000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p:grpSpPr>
        <p:sp>
          <p:nvSpPr>
            <p:cNvPr id="52" name="角丸四角形 51"/>
            <p:cNvSpPr/>
            <p:nvPr userDrawn="1"/>
          </p:nvSpPr>
          <p:spPr>
            <a:xfrm>
              <a:off x="8257714" y="7948214"/>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ppt_x"/>
                                          </p:val>
                                        </p:tav>
                                        <p:tav tm="100000">
                                          <p:val>
                                            <p:strVal val="#ppt_x"/>
                                          </p:val>
                                        </p:tav>
                                      </p:tavLst>
                                    </p:anim>
                                    <p:anim calcmode="lin" valueType="num">
                                      <p:cBhvr additive="base">
                                        <p:cTn id="8" dur="75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750" fill="hold"/>
                                        <p:tgtEl>
                                          <p:spTgt spid="92"/>
                                        </p:tgtEl>
                                        <p:attrNameLst>
                                          <p:attrName>ppt_x</p:attrName>
                                        </p:attrNameLst>
                                      </p:cBhvr>
                                      <p:tavLst>
                                        <p:tav tm="0">
                                          <p:val>
                                            <p:strVal val="#ppt_x"/>
                                          </p:val>
                                        </p:tav>
                                        <p:tav tm="100000">
                                          <p:val>
                                            <p:strVal val="#ppt_x"/>
                                          </p:val>
                                        </p:tav>
                                      </p:tavLst>
                                    </p:anim>
                                    <p:anim calcmode="lin" valueType="num">
                                      <p:cBhvr additive="base">
                                        <p:cTn id="12" dur="750" fill="hold"/>
                                        <p:tgtEl>
                                          <p:spTgt spid="92"/>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750" fill="hold"/>
                                        <p:tgtEl>
                                          <p:spTgt spid="76"/>
                                        </p:tgtEl>
                                        <p:attrNameLst>
                                          <p:attrName>ppt_x</p:attrName>
                                        </p:attrNameLst>
                                      </p:cBhvr>
                                      <p:tavLst>
                                        <p:tav tm="0">
                                          <p:val>
                                            <p:strVal val="0-#ppt_w/2"/>
                                          </p:val>
                                        </p:tav>
                                        <p:tav tm="100000">
                                          <p:val>
                                            <p:strVal val="#ppt_x"/>
                                          </p:val>
                                        </p:tav>
                                      </p:tavLst>
                                    </p:anim>
                                    <p:anim calcmode="lin" valueType="num">
                                      <p:cBhvr additive="base">
                                        <p:cTn id="16" dur="750" fill="hold"/>
                                        <p:tgtEl>
                                          <p:spTgt spid="76"/>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750" fill="hold"/>
                                        <p:tgtEl>
                                          <p:spTgt spid="93"/>
                                        </p:tgtEl>
                                        <p:attrNameLst>
                                          <p:attrName>ppt_x</p:attrName>
                                        </p:attrNameLst>
                                      </p:cBhvr>
                                      <p:tavLst>
                                        <p:tav tm="0">
                                          <p:val>
                                            <p:strVal val="0-#ppt_w/2"/>
                                          </p:val>
                                        </p:tav>
                                        <p:tav tm="100000">
                                          <p:val>
                                            <p:strVal val="#ppt_x"/>
                                          </p:val>
                                        </p:tav>
                                      </p:tavLst>
                                    </p:anim>
                                    <p:anim calcmode="lin" valueType="num">
                                      <p:cBhvr additive="base">
                                        <p:cTn id="20" dur="750" fill="hold"/>
                                        <p:tgtEl>
                                          <p:spTgt spid="93"/>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750" fill="hold"/>
                                        <p:tgtEl>
                                          <p:spTgt spid="85"/>
                                        </p:tgtEl>
                                        <p:attrNameLst>
                                          <p:attrName>ppt_x</p:attrName>
                                        </p:attrNameLst>
                                      </p:cBhvr>
                                      <p:tavLst>
                                        <p:tav tm="0">
                                          <p:val>
                                            <p:strVal val="0-#ppt_w/2"/>
                                          </p:val>
                                        </p:tav>
                                        <p:tav tm="100000">
                                          <p:val>
                                            <p:strVal val="#ppt_x"/>
                                          </p:val>
                                        </p:tav>
                                      </p:tavLst>
                                    </p:anim>
                                    <p:anim calcmode="lin" valueType="num">
                                      <p:cBhvr additive="base">
                                        <p:cTn id="24" dur="750" fill="hold"/>
                                        <p:tgtEl>
                                          <p:spTgt spid="85"/>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additive="base">
                                        <p:cTn id="27" dur="750" fill="hold"/>
                                        <p:tgtEl>
                                          <p:spTgt spid="94"/>
                                        </p:tgtEl>
                                        <p:attrNameLst>
                                          <p:attrName>ppt_x</p:attrName>
                                        </p:attrNameLst>
                                      </p:cBhvr>
                                      <p:tavLst>
                                        <p:tav tm="0">
                                          <p:val>
                                            <p:strVal val="0-#ppt_w/2"/>
                                          </p:val>
                                        </p:tav>
                                        <p:tav tm="100000">
                                          <p:val>
                                            <p:strVal val="#ppt_x"/>
                                          </p:val>
                                        </p:tav>
                                      </p:tavLst>
                                    </p:anim>
                                    <p:anim calcmode="lin" valueType="num">
                                      <p:cBhvr additive="base">
                                        <p:cTn id="28" dur="750" fill="hold"/>
                                        <p:tgtEl>
                                          <p:spTgt spid="94"/>
                                        </p:tgtEl>
                                        <p:attrNameLst>
                                          <p:attrName>ppt_y</p:attrName>
                                        </p:attrNameLst>
                                      </p:cBhvr>
                                      <p:tavLst>
                                        <p:tav tm="0">
                                          <p:val>
                                            <p:strVal val="#ppt_y"/>
                                          </p:val>
                                        </p:tav>
                                        <p:tav tm="100000">
                                          <p:val>
                                            <p:strVal val="#ppt_y"/>
                                          </p:val>
                                        </p:tav>
                                      </p:tavLst>
                                    </p:anim>
                                  </p:childTnLst>
                                </p:cTn>
                              </p:par>
                              <p:par>
                                <p:cTn id="29" presetID="2" presetClass="entr" presetSubtype="9" decel="10000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750" fill="hold"/>
                                        <p:tgtEl>
                                          <p:spTgt spid="87"/>
                                        </p:tgtEl>
                                        <p:attrNameLst>
                                          <p:attrName>ppt_x</p:attrName>
                                        </p:attrNameLst>
                                      </p:cBhvr>
                                      <p:tavLst>
                                        <p:tav tm="0">
                                          <p:val>
                                            <p:strVal val="0-#ppt_w/2"/>
                                          </p:val>
                                        </p:tav>
                                        <p:tav tm="100000">
                                          <p:val>
                                            <p:strVal val="#ppt_x"/>
                                          </p:val>
                                        </p:tav>
                                      </p:tavLst>
                                    </p:anim>
                                    <p:anim calcmode="lin" valueType="num">
                                      <p:cBhvr additive="base">
                                        <p:cTn id="32" dur="750" fill="hold"/>
                                        <p:tgtEl>
                                          <p:spTgt spid="87"/>
                                        </p:tgtEl>
                                        <p:attrNameLst>
                                          <p:attrName>ppt_y</p:attrName>
                                        </p:attrNameLst>
                                      </p:cBhvr>
                                      <p:tavLst>
                                        <p:tav tm="0">
                                          <p:val>
                                            <p:strVal val="0-#ppt_h/2"/>
                                          </p:val>
                                        </p:tav>
                                        <p:tav tm="100000">
                                          <p:val>
                                            <p:strVal val="#ppt_y"/>
                                          </p:val>
                                        </p:tav>
                                      </p:tavLst>
                                    </p:anim>
                                  </p:childTnLst>
                                </p:cTn>
                              </p:par>
                              <p:par>
                                <p:cTn id="33" presetID="2" presetClass="entr" presetSubtype="9" decel="100000"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additive="base">
                                        <p:cTn id="35" dur="750" fill="hold"/>
                                        <p:tgtEl>
                                          <p:spTgt spid="95"/>
                                        </p:tgtEl>
                                        <p:attrNameLst>
                                          <p:attrName>ppt_x</p:attrName>
                                        </p:attrNameLst>
                                      </p:cBhvr>
                                      <p:tavLst>
                                        <p:tav tm="0">
                                          <p:val>
                                            <p:strVal val="0-#ppt_w/2"/>
                                          </p:val>
                                        </p:tav>
                                        <p:tav tm="100000">
                                          <p:val>
                                            <p:strVal val="#ppt_x"/>
                                          </p:val>
                                        </p:tav>
                                      </p:tavLst>
                                    </p:anim>
                                    <p:anim calcmode="lin" valueType="num">
                                      <p:cBhvr additive="base">
                                        <p:cTn id="36" dur="750" fill="hold"/>
                                        <p:tgtEl>
                                          <p:spTgt spid="95"/>
                                        </p:tgtEl>
                                        <p:attrNameLst>
                                          <p:attrName>ppt_y</p:attrName>
                                        </p:attrNameLst>
                                      </p:cBhvr>
                                      <p:tavLst>
                                        <p:tav tm="0">
                                          <p:val>
                                            <p:strVal val="0-#ppt_h/2"/>
                                          </p:val>
                                        </p:tav>
                                        <p:tav tm="100000">
                                          <p:val>
                                            <p:strVal val="#ppt_y"/>
                                          </p:val>
                                        </p:tav>
                                      </p:tavLst>
                                    </p:anim>
                                  </p:childTnLst>
                                </p:cTn>
                              </p:par>
                              <p:par>
                                <p:cTn id="37" presetID="2" presetClass="entr" presetSubtype="3" decel="100000"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750" fill="hold"/>
                                        <p:tgtEl>
                                          <p:spTgt spid="90"/>
                                        </p:tgtEl>
                                        <p:attrNameLst>
                                          <p:attrName>ppt_x</p:attrName>
                                        </p:attrNameLst>
                                      </p:cBhvr>
                                      <p:tavLst>
                                        <p:tav tm="0">
                                          <p:val>
                                            <p:strVal val="1+#ppt_w/2"/>
                                          </p:val>
                                        </p:tav>
                                        <p:tav tm="100000">
                                          <p:val>
                                            <p:strVal val="#ppt_x"/>
                                          </p:val>
                                        </p:tav>
                                      </p:tavLst>
                                    </p:anim>
                                    <p:anim calcmode="lin" valueType="num">
                                      <p:cBhvr additive="base">
                                        <p:cTn id="40" dur="750" fill="hold"/>
                                        <p:tgtEl>
                                          <p:spTgt spid="90"/>
                                        </p:tgtEl>
                                        <p:attrNameLst>
                                          <p:attrName>ppt_y</p:attrName>
                                        </p:attrNameLst>
                                      </p:cBhvr>
                                      <p:tavLst>
                                        <p:tav tm="0">
                                          <p:val>
                                            <p:strVal val="0-#ppt_h/2"/>
                                          </p:val>
                                        </p:tav>
                                        <p:tav tm="100000">
                                          <p:val>
                                            <p:strVal val="#ppt_y"/>
                                          </p:val>
                                        </p:tav>
                                      </p:tavLst>
                                    </p:anim>
                                  </p:childTnLst>
                                </p:cTn>
                              </p:par>
                              <p:par>
                                <p:cTn id="41" presetID="2" presetClass="entr" presetSubtype="3" decel="10000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anim calcmode="lin" valueType="num">
                                      <p:cBhvr additive="base">
                                        <p:cTn id="43" dur="750" fill="hold"/>
                                        <p:tgtEl>
                                          <p:spTgt spid="96"/>
                                        </p:tgtEl>
                                        <p:attrNameLst>
                                          <p:attrName>ppt_x</p:attrName>
                                        </p:attrNameLst>
                                      </p:cBhvr>
                                      <p:tavLst>
                                        <p:tav tm="0">
                                          <p:val>
                                            <p:strVal val="1+#ppt_w/2"/>
                                          </p:val>
                                        </p:tav>
                                        <p:tav tm="100000">
                                          <p:val>
                                            <p:strVal val="#ppt_x"/>
                                          </p:val>
                                        </p:tav>
                                      </p:tavLst>
                                    </p:anim>
                                    <p:anim calcmode="lin" valueType="num">
                                      <p:cBhvr additive="base">
                                        <p:cTn id="44" dur="750" fill="hold"/>
                                        <p:tgtEl>
                                          <p:spTgt spid="96"/>
                                        </p:tgtEl>
                                        <p:attrNameLst>
                                          <p:attrName>ppt_y</p:attrName>
                                        </p:attrNameLst>
                                      </p:cBhvr>
                                      <p:tavLst>
                                        <p:tav tm="0">
                                          <p:val>
                                            <p:strVal val="0-#ppt_h/2"/>
                                          </p:val>
                                        </p:tav>
                                        <p:tav tm="100000">
                                          <p:val>
                                            <p:strVal val="#ppt_y"/>
                                          </p:val>
                                        </p:tav>
                                      </p:tavLst>
                                    </p:anim>
                                  </p:childTnLst>
                                </p:cTn>
                              </p:par>
                              <p:par>
                                <p:cTn id="45" presetID="2" presetClass="entr" presetSubtype="2" decel="100000" fill="hold" grpId="0" nodeType="withEffect">
                                  <p:stCondLst>
                                    <p:cond delay="0"/>
                                  </p:stCondLst>
                                  <p:childTnLst>
                                    <p:set>
                                      <p:cBhvr>
                                        <p:cTn id="46" dur="1" fill="hold">
                                          <p:stCondLst>
                                            <p:cond delay="0"/>
                                          </p:stCondLst>
                                        </p:cTn>
                                        <p:tgtEl>
                                          <p:spTgt spid="89"/>
                                        </p:tgtEl>
                                        <p:attrNameLst>
                                          <p:attrName>style.visibility</p:attrName>
                                        </p:attrNameLst>
                                      </p:cBhvr>
                                      <p:to>
                                        <p:strVal val="visible"/>
                                      </p:to>
                                    </p:set>
                                    <p:anim calcmode="lin" valueType="num">
                                      <p:cBhvr additive="base">
                                        <p:cTn id="47" dur="750" fill="hold"/>
                                        <p:tgtEl>
                                          <p:spTgt spid="89"/>
                                        </p:tgtEl>
                                        <p:attrNameLst>
                                          <p:attrName>ppt_x</p:attrName>
                                        </p:attrNameLst>
                                      </p:cBhvr>
                                      <p:tavLst>
                                        <p:tav tm="0">
                                          <p:val>
                                            <p:strVal val="1+#ppt_w/2"/>
                                          </p:val>
                                        </p:tav>
                                        <p:tav tm="100000">
                                          <p:val>
                                            <p:strVal val="#ppt_x"/>
                                          </p:val>
                                        </p:tav>
                                      </p:tavLst>
                                    </p:anim>
                                    <p:anim calcmode="lin" valueType="num">
                                      <p:cBhvr additive="base">
                                        <p:cTn id="48" dur="750" fill="hold"/>
                                        <p:tgtEl>
                                          <p:spTgt spid="89"/>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750" fill="hold"/>
                                        <p:tgtEl>
                                          <p:spTgt spid="97"/>
                                        </p:tgtEl>
                                        <p:attrNameLst>
                                          <p:attrName>ppt_x</p:attrName>
                                        </p:attrNameLst>
                                      </p:cBhvr>
                                      <p:tavLst>
                                        <p:tav tm="0">
                                          <p:val>
                                            <p:strVal val="1+#ppt_w/2"/>
                                          </p:val>
                                        </p:tav>
                                        <p:tav tm="100000">
                                          <p:val>
                                            <p:strVal val="#ppt_x"/>
                                          </p:val>
                                        </p:tav>
                                      </p:tavLst>
                                    </p:anim>
                                    <p:anim calcmode="lin" valueType="num">
                                      <p:cBhvr additive="base">
                                        <p:cTn id="52" dur="750" fill="hold"/>
                                        <p:tgtEl>
                                          <p:spTgt spid="97"/>
                                        </p:tgtEl>
                                        <p:attrNameLst>
                                          <p:attrName>ppt_y</p:attrName>
                                        </p:attrNameLst>
                                      </p:cBhvr>
                                      <p:tavLst>
                                        <p:tav tm="0">
                                          <p:val>
                                            <p:strVal val="#ppt_y"/>
                                          </p:val>
                                        </p:tav>
                                        <p:tav tm="100000">
                                          <p:val>
                                            <p:strVal val="#ppt_y"/>
                                          </p:val>
                                        </p:tav>
                                      </p:tavLst>
                                    </p:anim>
                                  </p:childTnLst>
                                </p:cTn>
                              </p:par>
                              <p:par>
                                <p:cTn id="53" presetID="2" presetClass="entr" presetSubtype="6" decel="100000" fill="hold" grpId="0" nodeType="withEffect">
                                  <p:stCondLst>
                                    <p:cond delay="0"/>
                                  </p:stCondLst>
                                  <p:childTnLst>
                                    <p:set>
                                      <p:cBhvr>
                                        <p:cTn id="54" dur="1" fill="hold">
                                          <p:stCondLst>
                                            <p:cond delay="0"/>
                                          </p:stCondLst>
                                        </p:cTn>
                                        <p:tgtEl>
                                          <p:spTgt spid="88"/>
                                        </p:tgtEl>
                                        <p:attrNameLst>
                                          <p:attrName>style.visibility</p:attrName>
                                        </p:attrNameLst>
                                      </p:cBhvr>
                                      <p:to>
                                        <p:strVal val="visible"/>
                                      </p:to>
                                    </p:set>
                                    <p:anim calcmode="lin" valueType="num">
                                      <p:cBhvr additive="base">
                                        <p:cTn id="55" dur="750" fill="hold"/>
                                        <p:tgtEl>
                                          <p:spTgt spid="88"/>
                                        </p:tgtEl>
                                        <p:attrNameLst>
                                          <p:attrName>ppt_x</p:attrName>
                                        </p:attrNameLst>
                                      </p:cBhvr>
                                      <p:tavLst>
                                        <p:tav tm="0">
                                          <p:val>
                                            <p:strVal val="1+#ppt_w/2"/>
                                          </p:val>
                                        </p:tav>
                                        <p:tav tm="100000">
                                          <p:val>
                                            <p:strVal val="#ppt_x"/>
                                          </p:val>
                                        </p:tav>
                                      </p:tavLst>
                                    </p:anim>
                                    <p:anim calcmode="lin" valueType="num">
                                      <p:cBhvr additive="base">
                                        <p:cTn id="56" dur="750" fill="hold"/>
                                        <p:tgtEl>
                                          <p:spTgt spid="88"/>
                                        </p:tgtEl>
                                        <p:attrNameLst>
                                          <p:attrName>ppt_y</p:attrName>
                                        </p:attrNameLst>
                                      </p:cBhvr>
                                      <p:tavLst>
                                        <p:tav tm="0">
                                          <p:val>
                                            <p:strVal val="1+#ppt_h/2"/>
                                          </p:val>
                                        </p:tav>
                                        <p:tav tm="100000">
                                          <p:val>
                                            <p:strVal val="#ppt_y"/>
                                          </p:val>
                                        </p:tav>
                                      </p:tavLst>
                                    </p:anim>
                                  </p:childTnLst>
                                </p:cTn>
                              </p:par>
                              <p:par>
                                <p:cTn id="57" presetID="2" presetClass="entr" presetSubtype="6" decel="100000" fill="hold" grpId="0" nodeType="withEffect">
                                  <p:stCondLst>
                                    <p:cond delay="0"/>
                                  </p:stCondLst>
                                  <p:childTnLst>
                                    <p:set>
                                      <p:cBhvr>
                                        <p:cTn id="58" dur="1" fill="hold">
                                          <p:stCondLst>
                                            <p:cond delay="0"/>
                                          </p:stCondLst>
                                        </p:cTn>
                                        <p:tgtEl>
                                          <p:spTgt spid="98"/>
                                        </p:tgtEl>
                                        <p:attrNameLst>
                                          <p:attrName>style.visibility</p:attrName>
                                        </p:attrNameLst>
                                      </p:cBhvr>
                                      <p:to>
                                        <p:strVal val="visible"/>
                                      </p:to>
                                    </p:set>
                                    <p:anim calcmode="lin" valueType="num">
                                      <p:cBhvr additive="base">
                                        <p:cTn id="59" dur="750" fill="hold"/>
                                        <p:tgtEl>
                                          <p:spTgt spid="98"/>
                                        </p:tgtEl>
                                        <p:attrNameLst>
                                          <p:attrName>ppt_x</p:attrName>
                                        </p:attrNameLst>
                                      </p:cBhvr>
                                      <p:tavLst>
                                        <p:tav tm="0">
                                          <p:val>
                                            <p:strVal val="1+#ppt_w/2"/>
                                          </p:val>
                                        </p:tav>
                                        <p:tav tm="100000">
                                          <p:val>
                                            <p:strVal val="#ppt_x"/>
                                          </p:val>
                                        </p:tav>
                                      </p:tavLst>
                                    </p:anim>
                                    <p:anim calcmode="lin" valueType="num">
                                      <p:cBhvr additive="base">
                                        <p:cTn id="60" dur="750" fill="hold"/>
                                        <p:tgtEl>
                                          <p:spTgt spid="98"/>
                                        </p:tgtEl>
                                        <p:attrNameLst>
                                          <p:attrName>ppt_y</p:attrName>
                                        </p:attrNameLst>
                                      </p:cBhvr>
                                      <p:tavLst>
                                        <p:tav tm="0">
                                          <p:val>
                                            <p:strVal val="1+#ppt_h/2"/>
                                          </p:val>
                                        </p:tav>
                                        <p:tav tm="100000">
                                          <p:val>
                                            <p:strVal val="#ppt_y"/>
                                          </p:val>
                                        </p:tav>
                                      </p:tavLst>
                                    </p:anim>
                                  </p:childTnLst>
                                </p:cTn>
                              </p:par>
                              <p:par>
                                <p:cTn id="61" presetID="49" presetClass="entr" presetSubtype="0" decel="100000" fill="hold" grpId="1" nodeType="with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p:cTn id="63" dur="750" fill="hold"/>
                                        <p:tgtEl>
                                          <p:spTgt spid="76"/>
                                        </p:tgtEl>
                                        <p:attrNameLst>
                                          <p:attrName>ppt_w</p:attrName>
                                        </p:attrNameLst>
                                      </p:cBhvr>
                                      <p:tavLst>
                                        <p:tav tm="0">
                                          <p:val>
                                            <p:fltVal val="0"/>
                                          </p:val>
                                        </p:tav>
                                        <p:tav tm="100000">
                                          <p:val>
                                            <p:strVal val="#ppt_w"/>
                                          </p:val>
                                        </p:tav>
                                      </p:tavLst>
                                    </p:anim>
                                    <p:anim calcmode="lin" valueType="num">
                                      <p:cBhvr>
                                        <p:cTn id="64" dur="750" fill="hold"/>
                                        <p:tgtEl>
                                          <p:spTgt spid="76"/>
                                        </p:tgtEl>
                                        <p:attrNameLst>
                                          <p:attrName>ppt_h</p:attrName>
                                        </p:attrNameLst>
                                      </p:cBhvr>
                                      <p:tavLst>
                                        <p:tav tm="0">
                                          <p:val>
                                            <p:fltVal val="0"/>
                                          </p:val>
                                        </p:tav>
                                        <p:tav tm="100000">
                                          <p:val>
                                            <p:strVal val="#ppt_h"/>
                                          </p:val>
                                        </p:tav>
                                      </p:tavLst>
                                    </p:anim>
                                    <p:anim calcmode="lin" valueType="num">
                                      <p:cBhvr>
                                        <p:cTn id="65" dur="750" fill="hold"/>
                                        <p:tgtEl>
                                          <p:spTgt spid="76"/>
                                        </p:tgtEl>
                                        <p:attrNameLst>
                                          <p:attrName>style.rotation</p:attrName>
                                        </p:attrNameLst>
                                      </p:cBhvr>
                                      <p:tavLst>
                                        <p:tav tm="0">
                                          <p:val>
                                            <p:fltVal val="360"/>
                                          </p:val>
                                        </p:tav>
                                        <p:tav tm="100000">
                                          <p:val>
                                            <p:fltVal val="0"/>
                                          </p:val>
                                        </p:tav>
                                      </p:tavLst>
                                    </p:anim>
                                    <p:animEffect transition="in" filter="fade">
                                      <p:cBhvr>
                                        <p:cTn id="66" dur="750"/>
                                        <p:tgtEl>
                                          <p:spTgt spid="76"/>
                                        </p:tgtEl>
                                      </p:cBhvr>
                                    </p:animEffect>
                                  </p:childTnLst>
                                </p:cTn>
                              </p:par>
                              <p:par>
                                <p:cTn id="67" presetID="49" presetClass="entr" presetSubtype="0" decel="100000" fill="hold" grpId="1" nodeType="withEffect">
                                  <p:stCondLst>
                                    <p:cond delay="0"/>
                                  </p:stCondLst>
                                  <p:childTnLst>
                                    <p:set>
                                      <p:cBhvr>
                                        <p:cTn id="68" dur="1" fill="hold">
                                          <p:stCondLst>
                                            <p:cond delay="0"/>
                                          </p:stCondLst>
                                        </p:cTn>
                                        <p:tgtEl>
                                          <p:spTgt spid="93"/>
                                        </p:tgtEl>
                                        <p:attrNameLst>
                                          <p:attrName>style.visibility</p:attrName>
                                        </p:attrNameLst>
                                      </p:cBhvr>
                                      <p:to>
                                        <p:strVal val="visible"/>
                                      </p:to>
                                    </p:set>
                                    <p:anim calcmode="lin" valueType="num">
                                      <p:cBhvr>
                                        <p:cTn id="69" dur="750" fill="hold"/>
                                        <p:tgtEl>
                                          <p:spTgt spid="93"/>
                                        </p:tgtEl>
                                        <p:attrNameLst>
                                          <p:attrName>ppt_w</p:attrName>
                                        </p:attrNameLst>
                                      </p:cBhvr>
                                      <p:tavLst>
                                        <p:tav tm="0">
                                          <p:val>
                                            <p:fltVal val="0"/>
                                          </p:val>
                                        </p:tav>
                                        <p:tav tm="100000">
                                          <p:val>
                                            <p:strVal val="#ppt_w"/>
                                          </p:val>
                                        </p:tav>
                                      </p:tavLst>
                                    </p:anim>
                                    <p:anim calcmode="lin" valueType="num">
                                      <p:cBhvr>
                                        <p:cTn id="70" dur="750" fill="hold"/>
                                        <p:tgtEl>
                                          <p:spTgt spid="93"/>
                                        </p:tgtEl>
                                        <p:attrNameLst>
                                          <p:attrName>ppt_h</p:attrName>
                                        </p:attrNameLst>
                                      </p:cBhvr>
                                      <p:tavLst>
                                        <p:tav tm="0">
                                          <p:val>
                                            <p:fltVal val="0"/>
                                          </p:val>
                                        </p:tav>
                                        <p:tav tm="100000">
                                          <p:val>
                                            <p:strVal val="#ppt_h"/>
                                          </p:val>
                                        </p:tav>
                                      </p:tavLst>
                                    </p:anim>
                                    <p:anim calcmode="lin" valueType="num">
                                      <p:cBhvr>
                                        <p:cTn id="71" dur="750" fill="hold"/>
                                        <p:tgtEl>
                                          <p:spTgt spid="93"/>
                                        </p:tgtEl>
                                        <p:attrNameLst>
                                          <p:attrName>style.rotation</p:attrName>
                                        </p:attrNameLst>
                                      </p:cBhvr>
                                      <p:tavLst>
                                        <p:tav tm="0">
                                          <p:val>
                                            <p:fltVal val="360"/>
                                          </p:val>
                                        </p:tav>
                                        <p:tav tm="100000">
                                          <p:val>
                                            <p:fltVal val="0"/>
                                          </p:val>
                                        </p:tav>
                                      </p:tavLst>
                                    </p:anim>
                                    <p:animEffect transition="in" filter="fade">
                                      <p:cBhvr>
                                        <p:cTn id="72" dur="750"/>
                                        <p:tgtEl>
                                          <p:spTgt spid="93"/>
                                        </p:tgtEl>
                                      </p:cBhvr>
                                    </p:animEffect>
                                  </p:childTnLst>
                                </p:cTn>
                              </p:par>
                              <p:par>
                                <p:cTn id="73" presetID="49" presetClass="entr" presetSubtype="0" decel="100000" fill="hold" grpId="1" nodeType="withEffect">
                                  <p:stCondLst>
                                    <p:cond delay="0"/>
                                  </p:stCondLst>
                                  <p:childTnLst>
                                    <p:set>
                                      <p:cBhvr>
                                        <p:cTn id="74" dur="1" fill="hold">
                                          <p:stCondLst>
                                            <p:cond delay="0"/>
                                          </p:stCondLst>
                                        </p:cTn>
                                        <p:tgtEl>
                                          <p:spTgt spid="85"/>
                                        </p:tgtEl>
                                        <p:attrNameLst>
                                          <p:attrName>style.visibility</p:attrName>
                                        </p:attrNameLst>
                                      </p:cBhvr>
                                      <p:to>
                                        <p:strVal val="visible"/>
                                      </p:to>
                                    </p:set>
                                    <p:anim calcmode="lin" valueType="num">
                                      <p:cBhvr>
                                        <p:cTn id="75" dur="750" fill="hold"/>
                                        <p:tgtEl>
                                          <p:spTgt spid="85"/>
                                        </p:tgtEl>
                                        <p:attrNameLst>
                                          <p:attrName>ppt_w</p:attrName>
                                        </p:attrNameLst>
                                      </p:cBhvr>
                                      <p:tavLst>
                                        <p:tav tm="0">
                                          <p:val>
                                            <p:fltVal val="0"/>
                                          </p:val>
                                        </p:tav>
                                        <p:tav tm="100000">
                                          <p:val>
                                            <p:strVal val="#ppt_w"/>
                                          </p:val>
                                        </p:tav>
                                      </p:tavLst>
                                    </p:anim>
                                    <p:anim calcmode="lin" valueType="num">
                                      <p:cBhvr>
                                        <p:cTn id="76" dur="750" fill="hold"/>
                                        <p:tgtEl>
                                          <p:spTgt spid="85"/>
                                        </p:tgtEl>
                                        <p:attrNameLst>
                                          <p:attrName>ppt_h</p:attrName>
                                        </p:attrNameLst>
                                      </p:cBhvr>
                                      <p:tavLst>
                                        <p:tav tm="0">
                                          <p:val>
                                            <p:fltVal val="0"/>
                                          </p:val>
                                        </p:tav>
                                        <p:tav tm="100000">
                                          <p:val>
                                            <p:strVal val="#ppt_h"/>
                                          </p:val>
                                        </p:tav>
                                      </p:tavLst>
                                    </p:anim>
                                    <p:anim calcmode="lin" valueType="num">
                                      <p:cBhvr>
                                        <p:cTn id="77" dur="750" fill="hold"/>
                                        <p:tgtEl>
                                          <p:spTgt spid="85"/>
                                        </p:tgtEl>
                                        <p:attrNameLst>
                                          <p:attrName>style.rotation</p:attrName>
                                        </p:attrNameLst>
                                      </p:cBhvr>
                                      <p:tavLst>
                                        <p:tav tm="0">
                                          <p:val>
                                            <p:fltVal val="360"/>
                                          </p:val>
                                        </p:tav>
                                        <p:tav tm="100000">
                                          <p:val>
                                            <p:fltVal val="0"/>
                                          </p:val>
                                        </p:tav>
                                      </p:tavLst>
                                    </p:anim>
                                    <p:animEffect transition="in" filter="fade">
                                      <p:cBhvr>
                                        <p:cTn id="78" dur="750"/>
                                        <p:tgtEl>
                                          <p:spTgt spid="85"/>
                                        </p:tgtEl>
                                      </p:cBhvr>
                                    </p:animEffect>
                                  </p:childTnLst>
                                </p:cTn>
                              </p:par>
                              <p:par>
                                <p:cTn id="79" presetID="49" presetClass="entr" presetSubtype="0" decel="100000" fill="hold" grpId="1" nodeType="withEffect">
                                  <p:stCondLst>
                                    <p:cond delay="0"/>
                                  </p:stCondLst>
                                  <p:childTnLst>
                                    <p:set>
                                      <p:cBhvr>
                                        <p:cTn id="80" dur="1" fill="hold">
                                          <p:stCondLst>
                                            <p:cond delay="0"/>
                                          </p:stCondLst>
                                        </p:cTn>
                                        <p:tgtEl>
                                          <p:spTgt spid="94"/>
                                        </p:tgtEl>
                                        <p:attrNameLst>
                                          <p:attrName>style.visibility</p:attrName>
                                        </p:attrNameLst>
                                      </p:cBhvr>
                                      <p:to>
                                        <p:strVal val="visible"/>
                                      </p:to>
                                    </p:set>
                                    <p:anim calcmode="lin" valueType="num">
                                      <p:cBhvr>
                                        <p:cTn id="81" dur="750" fill="hold"/>
                                        <p:tgtEl>
                                          <p:spTgt spid="94"/>
                                        </p:tgtEl>
                                        <p:attrNameLst>
                                          <p:attrName>ppt_w</p:attrName>
                                        </p:attrNameLst>
                                      </p:cBhvr>
                                      <p:tavLst>
                                        <p:tav tm="0">
                                          <p:val>
                                            <p:fltVal val="0"/>
                                          </p:val>
                                        </p:tav>
                                        <p:tav tm="100000">
                                          <p:val>
                                            <p:strVal val="#ppt_w"/>
                                          </p:val>
                                        </p:tav>
                                      </p:tavLst>
                                    </p:anim>
                                    <p:anim calcmode="lin" valueType="num">
                                      <p:cBhvr>
                                        <p:cTn id="82" dur="750" fill="hold"/>
                                        <p:tgtEl>
                                          <p:spTgt spid="94"/>
                                        </p:tgtEl>
                                        <p:attrNameLst>
                                          <p:attrName>ppt_h</p:attrName>
                                        </p:attrNameLst>
                                      </p:cBhvr>
                                      <p:tavLst>
                                        <p:tav tm="0">
                                          <p:val>
                                            <p:fltVal val="0"/>
                                          </p:val>
                                        </p:tav>
                                        <p:tav tm="100000">
                                          <p:val>
                                            <p:strVal val="#ppt_h"/>
                                          </p:val>
                                        </p:tav>
                                      </p:tavLst>
                                    </p:anim>
                                    <p:anim calcmode="lin" valueType="num">
                                      <p:cBhvr>
                                        <p:cTn id="83" dur="750" fill="hold"/>
                                        <p:tgtEl>
                                          <p:spTgt spid="94"/>
                                        </p:tgtEl>
                                        <p:attrNameLst>
                                          <p:attrName>style.rotation</p:attrName>
                                        </p:attrNameLst>
                                      </p:cBhvr>
                                      <p:tavLst>
                                        <p:tav tm="0">
                                          <p:val>
                                            <p:fltVal val="360"/>
                                          </p:val>
                                        </p:tav>
                                        <p:tav tm="100000">
                                          <p:val>
                                            <p:fltVal val="0"/>
                                          </p:val>
                                        </p:tav>
                                      </p:tavLst>
                                    </p:anim>
                                    <p:animEffect transition="in" filter="fade">
                                      <p:cBhvr>
                                        <p:cTn id="84" dur="750"/>
                                        <p:tgtEl>
                                          <p:spTgt spid="94"/>
                                        </p:tgtEl>
                                      </p:cBhvr>
                                    </p:animEffect>
                                  </p:childTnLst>
                                </p:cTn>
                              </p:par>
                              <p:par>
                                <p:cTn id="85" presetID="49" presetClass="entr" presetSubtype="0" decel="100000" fill="hold" grpId="1" nodeType="withEffect">
                                  <p:stCondLst>
                                    <p:cond delay="0"/>
                                  </p:stCondLst>
                                  <p:childTnLst>
                                    <p:set>
                                      <p:cBhvr>
                                        <p:cTn id="86" dur="1" fill="hold">
                                          <p:stCondLst>
                                            <p:cond delay="0"/>
                                          </p:stCondLst>
                                        </p:cTn>
                                        <p:tgtEl>
                                          <p:spTgt spid="87"/>
                                        </p:tgtEl>
                                        <p:attrNameLst>
                                          <p:attrName>style.visibility</p:attrName>
                                        </p:attrNameLst>
                                      </p:cBhvr>
                                      <p:to>
                                        <p:strVal val="visible"/>
                                      </p:to>
                                    </p:set>
                                    <p:anim calcmode="lin" valueType="num">
                                      <p:cBhvr>
                                        <p:cTn id="87" dur="750" fill="hold"/>
                                        <p:tgtEl>
                                          <p:spTgt spid="87"/>
                                        </p:tgtEl>
                                        <p:attrNameLst>
                                          <p:attrName>ppt_w</p:attrName>
                                        </p:attrNameLst>
                                      </p:cBhvr>
                                      <p:tavLst>
                                        <p:tav tm="0">
                                          <p:val>
                                            <p:fltVal val="0"/>
                                          </p:val>
                                        </p:tav>
                                        <p:tav tm="100000">
                                          <p:val>
                                            <p:strVal val="#ppt_w"/>
                                          </p:val>
                                        </p:tav>
                                      </p:tavLst>
                                    </p:anim>
                                    <p:anim calcmode="lin" valueType="num">
                                      <p:cBhvr>
                                        <p:cTn id="88" dur="750" fill="hold"/>
                                        <p:tgtEl>
                                          <p:spTgt spid="87"/>
                                        </p:tgtEl>
                                        <p:attrNameLst>
                                          <p:attrName>ppt_h</p:attrName>
                                        </p:attrNameLst>
                                      </p:cBhvr>
                                      <p:tavLst>
                                        <p:tav tm="0">
                                          <p:val>
                                            <p:fltVal val="0"/>
                                          </p:val>
                                        </p:tav>
                                        <p:tav tm="100000">
                                          <p:val>
                                            <p:strVal val="#ppt_h"/>
                                          </p:val>
                                        </p:tav>
                                      </p:tavLst>
                                    </p:anim>
                                    <p:anim calcmode="lin" valueType="num">
                                      <p:cBhvr>
                                        <p:cTn id="89" dur="750" fill="hold"/>
                                        <p:tgtEl>
                                          <p:spTgt spid="87"/>
                                        </p:tgtEl>
                                        <p:attrNameLst>
                                          <p:attrName>style.rotation</p:attrName>
                                        </p:attrNameLst>
                                      </p:cBhvr>
                                      <p:tavLst>
                                        <p:tav tm="0">
                                          <p:val>
                                            <p:fltVal val="360"/>
                                          </p:val>
                                        </p:tav>
                                        <p:tav tm="100000">
                                          <p:val>
                                            <p:fltVal val="0"/>
                                          </p:val>
                                        </p:tav>
                                      </p:tavLst>
                                    </p:anim>
                                    <p:animEffect transition="in" filter="fade">
                                      <p:cBhvr>
                                        <p:cTn id="90" dur="750"/>
                                        <p:tgtEl>
                                          <p:spTgt spid="87"/>
                                        </p:tgtEl>
                                      </p:cBhvr>
                                    </p:animEffect>
                                  </p:childTnLst>
                                </p:cTn>
                              </p:par>
                              <p:par>
                                <p:cTn id="91" presetID="49" presetClass="entr" presetSubtype="0" decel="100000" fill="hold" grpId="1" nodeType="withEffect">
                                  <p:stCondLst>
                                    <p:cond delay="0"/>
                                  </p:stCondLst>
                                  <p:childTnLst>
                                    <p:set>
                                      <p:cBhvr>
                                        <p:cTn id="92" dur="1" fill="hold">
                                          <p:stCondLst>
                                            <p:cond delay="0"/>
                                          </p:stCondLst>
                                        </p:cTn>
                                        <p:tgtEl>
                                          <p:spTgt spid="95"/>
                                        </p:tgtEl>
                                        <p:attrNameLst>
                                          <p:attrName>style.visibility</p:attrName>
                                        </p:attrNameLst>
                                      </p:cBhvr>
                                      <p:to>
                                        <p:strVal val="visible"/>
                                      </p:to>
                                    </p:set>
                                    <p:anim calcmode="lin" valueType="num">
                                      <p:cBhvr>
                                        <p:cTn id="93" dur="750" fill="hold"/>
                                        <p:tgtEl>
                                          <p:spTgt spid="95"/>
                                        </p:tgtEl>
                                        <p:attrNameLst>
                                          <p:attrName>ppt_w</p:attrName>
                                        </p:attrNameLst>
                                      </p:cBhvr>
                                      <p:tavLst>
                                        <p:tav tm="0">
                                          <p:val>
                                            <p:fltVal val="0"/>
                                          </p:val>
                                        </p:tav>
                                        <p:tav tm="100000">
                                          <p:val>
                                            <p:strVal val="#ppt_w"/>
                                          </p:val>
                                        </p:tav>
                                      </p:tavLst>
                                    </p:anim>
                                    <p:anim calcmode="lin" valueType="num">
                                      <p:cBhvr>
                                        <p:cTn id="94" dur="750" fill="hold"/>
                                        <p:tgtEl>
                                          <p:spTgt spid="95"/>
                                        </p:tgtEl>
                                        <p:attrNameLst>
                                          <p:attrName>ppt_h</p:attrName>
                                        </p:attrNameLst>
                                      </p:cBhvr>
                                      <p:tavLst>
                                        <p:tav tm="0">
                                          <p:val>
                                            <p:fltVal val="0"/>
                                          </p:val>
                                        </p:tav>
                                        <p:tav tm="100000">
                                          <p:val>
                                            <p:strVal val="#ppt_h"/>
                                          </p:val>
                                        </p:tav>
                                      </p:tavLst>
                                    </p:anim>
                                    <p:anim calcmode="lin" valueType="num">
                                      <p:cBhvr>
                                        <p:cTn id="95" dur="750" fill="hold"/>
                                        <p:tgtEl>
                                          <p:spTgt spid="95"/>
                                        </p:tgtEl>
                                        <p:attrNameLst>
                                          <p:attrName>style.rotation</p:attrName>
                                        </p:attrNameLst>
                                      </p:cBhvr>
                                      <p:tavLst>
                                        <p:tav tm="0">
                                          <p:val>
                                            <p:fltVal val="360"/>
                                          </p:val>
                                        </p:tav>
                                        <p:tav tm="100000">
                                          <p:val>
                                            <p:fltVal val="0"/>
                                          </p:val>
                                        </p:tav>
                                      </p:tavLst>
                                    </p:anim>
                                    <p:animEffect transition="in" filter="fade">
                                      <p:cBhvr>
                                        <p:cTn id="96" dur="750"/>
                                        <p:tgtEl>
                                          <p:spTgt spid="95"/>
                                        </p:tgtEl>
                                      </p:cBhvr>
                                    </p:animEffect>
                                  </p:childTnLst>
                                </p:cTn>
                              </p:par>
                              <p:par>
                                <p:cTn id="97" presetID="49" presetClass="entr" presetSubtype="0" decel="100000" fill="hold" grpId="1" nodeType="withEffect">
                                  <p:stCondLst>
                                    <p:cond delay="0"/>
                                  </p:stCondLst>
                                  <p:childTnLst>
                                    <p:set>
                                      <p:cBhvr>
                                        <p:cTn id="98" dur="1" fill="hold">
                                          <p:stCondLst>
                                            <p:cond delay="0"/>
                                          </p:stCondLst>
                                        </p:cTn>
                                        <p:tgtEl>
                                          <p:spTgt spid="90"/>
                                        </p:tgtEl>
                                        <p:attrNameLst>
                                          <p:attrName>style.visibility</p:attrName>
                                        </p:attrNameLst>
                                      </p:cBhvr>
                                      <p:to>
                                        <p:strVal val="visible"/>
                                      </p:to>
                                    </p:set>
                                    <p:anim calcmode="lin" valueType="num">
                                      <p:cBhvr>
                                        <p:cTn id="99" dur="750" fill="hold"/>
                                        <p:tgtEl>
                                          <p:spTgt spid="90"/>
                                        </p:tgtEl>
                                        <p:attrNameLst>
                                          <p:attrName>ppt_w</p:attrName>
                                        </p:attrNameLst>
                                      </p:cBhvr>
                                      <p:tavLst>
                                        <p:tav tm="0">
                                          <p:val>
                                            <p:fltVal val="0"/>
                                          </p:val>
                                        </p:tav>
                                        <p:tav tm="100000">
                                          <p:val>
                                            <p:strVal val="#ppt_w"/>
                                          </p:val>
                                        </p:tav>
                                      </p:tavLst>
                                    </p:anim>
                                    <p:anim calcmode="lin" valueType="num">
                                      <p:cBhvr>
                                        <p:cTn id="100" dur="750" fill="hold"/>
                                        <p:tgtEl>
                                          <p:spTgt spid="90"/>
                                        </p:tgtEl>
                                        <p:attrNameLst>
                                          <p:attrName>ppt_h</p:attrName>
                                        </p:attrNameLst>
                                      </p:cBhvr>
                                      <p:tavLst>
                                        <p:tav tm="0">
                                          <p:val>
                                            <p:fltVal val="0"/>
                                          </p:val>
                                        </p:tav>
                                        <p:tav tm="100000">
                                          <p:val>
                                            <p:strVal val="#ppt_h"/>
                                          </p:val>
                                        </p:tav>
                                      </p:tavLst>
                                    </p:anim>
                                    <p:anim calcmode="lin" valueType="num">
                                      <p:cBhvr>
                                        <p:cTn id="101" dur="750" fill="hold"/>
                                        <p:tgtEl>
                                          <p:spTgt spid="90"/>
                                        </p:tgtEl>
                                        <p:attrNameLst>
                                          <p:attrName>style.rotation</p:attrName>
                                        </p:attrNameLst>
                                      </p:cBhvr>
                                      <p:tavLst>
                                        <p:tav tm="0">
                                          <p:val>
                                            <p:fltVal val="360"/>
                                          </p:val>
                                        </p:tav>
                                        <p:tav tm="100000">
                                          <p:val>
                                            <p:fltVal val="0"/>
                                          </p:val>
                                        </p:tav>
                                      </p:tavLst>
                                    </p:anim>
                                    <p:animEffect transition="in" filter="fade">
                                      <p:cBhvr>
                                        <p:cTn id="102" dur="750"/>
                                        <p:tgtEl>
                                          <p:spTgt spid="90"/>
                                        </p:tgtEl>
                                      </p:cBhvr>
                                    </p:animEffect>
                                  </p:childTnLst>
                                </p:cTn>
                              </p:par>
                              <p:par>
                                <p:cTn id="103" presetID="49" presetClass="entr" presetSubtype="0" decel="100000" fill="hold" grpId="1" nodeType="withEffect">
                                  <p:stCondLst>
                                    <p:cond delay="0"/>
                                  </p:stCondLst>
                                  <p:childTnLst>
                                    <p:set>
                                      <p:cBhvr>
                                        <p:cTn id="104" dur="1" fill="hold">
                                          <p:stCondLst>
                                            <p:cond delay="0"/>
                                          </p:stCondLst>
                                        </p:cTn>
                                        <p:tgtEl>
                                          <p:spTgt spid="96"/>
                                        </p:tgtEl>
                                        <p:attrNameLst>
                                          <p:attrName>style.visibility</p:attrName>
                                        </p:attrNameLst>
                                      </p:cBhvr>
                                      <p:to>
                                        <p:strVal val="visible"/>
                                      </p:to>
                                    </p:set>
                                    <p:anim calcmode="lin" valueType="num">
                                      <p:cBhvr>
                                        <p:cTn id="105" dur="750" fill="hold"/>
                                        <p:tgtEl>
                                          <p:spTgt spid="96"/>
                                        </p:tgtEl>
                                        <p:attrNameLst>
                                          <p:attrName>ppt_w</p:attrName>
                                        </p:attrNameLst>
                                      </p:cBhvr>
                                      <p:tavLst>
                                        <p:tav tm="0">
                                          <p:val>
                                            <p:fltVal val="0"/>
                                          </p:val>
                                        </p:tav>
                                        <p:tav tm="100000">
                                          <p:val>
                                            <p:strVal val="#ppt_w"/>
                                          </p:val>
                                        </p:tav>
                                      </p:tavLst>
                                    </p:anim>
                                    <p:anim calcmode="lin" valueType="num">
                                      <p:cBhvr>
                                        <p:cTn id="106" dur="750" fill="hold"/>
                                        <p:tgtEl>
                                          <p:spTgt spid="96"/>
                                        </p:tgtEl>
                                        <p:attrNameLst>
                                          <p:attrName>ppt_h</p:attrName>
                                        </p:attrNameLst>
                                      </p:cBhvr>
                                      <p:tavLst>
                                        <p:tav tm="0">
                                          <p:val>
                                            <p:fltVal val="0"/>
                                          </p:val>
                                        </p:tav>
                                        <p:tav tm="100000">
                                          <p:val>
                                            <p:strVal val="#ppt_h"/>
                                          </p:val>
                                        </p:tav>
                                      </p:tavLst>
                                    </p:anim>
                                    <p:anim calcmode="lin" valueType="num">
                                      <p:cBhvr>
                                        <p:cTn id="107" dur="750" fill="hold"/>
                                        <p:tgtEl>
                                          <p:spTgt spid="96"/>
                                        </p:tgtEl>
                                        <p:attrNameLst>
                                          <p:attrName>style.rotation</p:attrName>
                                        </p:attrNameLst>
                                      </p:cBhvr>
                                      <p:tavLst>
                                        <p:tav tm="0">
                                          <p:val>
                                            <p:fltVal val="360"/>
                                          </p:val>
                                        </p:tav>
                                        <p:tav tm="100000">
                                          <p:val>
                                            <p:fltVal val="0"/>
                                          </p:val>
                                        </p:tav>
                                      </p:tavLst>
                                    </p:anim>
                                    <p:animEffect transition="in" filter="fade">
                                      <p:cBhvr>
                                        <p:cTn id="108" dur="750"/>
                                        <p:tgtEl>
                                          <p:spTgt spid="96"/>
                                        </p:tgtEl>
                                      </p:cBhvr>
                                    </p:animEffect>
                                  </p:childTnLst>
                                </p:cTn>
                              </p:par>
                              <p:par>
                                <p:cTn id="109" presetID="49" presetClass="entr" presetSubtype="0" decel="100000" fill="hold" grpId="1" nodeType="with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750" fill="hold"/>
                                        <p:tgtEl>
                                          <p:spTgt spid="89"/>
                                        </p:tgtEl>
                                        <p:attrNameLst>
                                          <p:attrName>ppt_w</p:attrName>
                                        </p:attrNameLst>
                                      </p:cBhvr>
                                      <p:tavLst>
                                        <p:tav tm="0">
                                          <p:val>
                                            <p:fltVal val="0"/>
                                          </p:val>
                                        </p:tav>
                                        <p:tav tm="100000">
                                          <p:val>
                                            <p:strVal val="#ppt_w"/>
                                          </p:val>
                                        </p:tav>
                                      </p:tavLst>
                                    </p:anim>
                                    <p:anim calcmode="lin" valueType="num">
                                      <p:cBhvr>
                                        <p:cTn id="112" dur="750" fill="hold"/>
                                        <p:tgtEl>
                                          <p:spTgt spid="89"/>
                                        </p:tgtEl>
                                        <p:attrNameLst>
                                          <p:attrName>ppt_h</p:attrName>
                                        </p:attrNameLst>
                                      </p:cBhvr>
                                      <p:tavLst>
                                        <p:tav tm="0">
                                          <p:val>
                                            <p:fltVal val="0"/>
                                          </p:val>
                                        </p:tav>
                                        <p:tav tm="100000">
                                          <p:val>
                                            <p:strVal val="#ppt_h"/>
                                          </p:val>
                                        </p:tav>
                                      </p:tavLst>
                                    </p:anim>
                                    <p:anim calcmode="lin" valueType="num">
                                      <p:cBhvr>
                                        <p:cTn id="113" dur="750" fill="hold"/>
                                        <p:tgtEl>
                                          <p:spTgt spid="89"/>
                                        </p:tgtEl>
                                        <p:attrNameLst>
                                          <p:attrName>style.rotation</p:attrName>
                                        </p:attrNameLst>
                                      </p:cBhvr>
                                      <p:tavLst>
                                        <p:tav tm="0">
                                          <p:val>
                                            <p:fltVal val="360"/>
                                          </p:val>
                                        </p:tav>
                                        <p:tav tm="100000">
                                          <p:val>
                                            <p:fltVal val="0"/>
                                          </p:val>
                                        </p:tav>
                                      </p:tavLst>
                                    </p:anim>
                                    <p:animEffect transition="in" filter="fade">
                                      <p:cBhvr>
                                        <p:cTn id="114" dur="750"/>
                                        <p:tgtEl>
                                          <p:spTgt spid="89"/>
                                        </p:tgtEl>
                                      </p:cBhvr>
                                    </p:animEffect>
                                  </p:childTnLst>
                                </p:cTn>
                              </p:par>
                              <p:par>
                                <p:cTn id="115" presetID="49" presetClass="entr" presetSubtype="0" decel="100000" fill="hold" grpId="1" nodeType="withEffect">
                                  <p:stCondLst>
                                    <p:cond delay="0"/>
                                  </p:stCondLst>
                                  <p:childTnLst>
                                    <p:set>
                                      <p:cBhvr>
                                        <p:cTn id="116" dur="1" fill="hold">
                                          <p:stCondLst>
                                            <p:cond delay="0"/>
                                          </p:stCondLst>
                                        </p:cTn>
                                        <p:tgtEl>
                                          <p:spTgt spid="97"/>
                                        </p:tgtEl>
                                        <p:attrNameLst>
                                          <p:attrName>style.visibility</p:attrName>
                                        </p:attrNameLst>
                                      </p:cBhvr>
                                      <p:to>
                                        <p:strVal val="visible"/>
                                      </p:to>
                                    </p:set>
                                    <p:anim calcmode="lin" valueType="num">
                                      <p:cBhvr>
                                        <p:cTn id="117" dur="750" fill="hold"/>
                                        <p:tgtEl>
                                          <p:spTgt spid="97"/>
                                        </p:tgtEl>
                                        <p:attrNameLst>
                                          <p:attrName>ppt_w</p:attrName>
                                        </p:attrNameLst>
                                      </p:cBhvr>
                                      <p:tavLst>
                                        <p:tav tm="0">
                                          <p:val>
                                            <p:fltVal val="0"/>
                                          </p:val>
                                        </p:tav>
                                        <p:tav tm="100000">
                                          <p:val>
                                            <p:strVal val="#ppt_w"/>
                                          </p:val>
                                        </p:tav>
                                      </p:tavLst>
                                    </p:anim>
                                    <p:anim calcmode="lin" valueType="num">
                                      <p:cBhvr>
                                        <p:cTn id="118" dur="750" fill="hold"/>
                                        <p:tgtEl>
                                          <p:spTgt spid="97"/>
                                        </p:tgtEl>
                                        <p:attrNameLst>
                                          <p:attrName>ppt_h</p:attrName>
                                        </p:attrNameLst>
                                      </p:cBhvr>
                                      <p:tavLst>
                                        <p:tav tm="0">
                                          <p:val>
                                            <p:fltVal val="0"/>
                                          </p:val>
                                        </p:tav>
                                        <p:tav tm="100000">
                                          <p:val>
                                            <p:strVal val="#ppt_h"/>
                                          </p:val>
                                        </p:tav>
                                      </p:tavLst>
                                    </p:anim>
                                    <p:anim calcmode="lin" valueType="num">
                                      <p:cBhvr>
                                        <p:cTn id="119" dur="750" fill="hold"/>
                                        <p:tgtEl>
                                          <p:spTgt spid="97"/>
                                        </p:tgtEl>
                                        <p:attrNameLst>
                                          <p:attrName>style.rotation</p:attrName>
                                        </p:attrNameLst>
                                      </p:cBhvr>
                                      <p:tavLst>
                                        <p:tav tm="0">
                                          <p:val>
                                            <p:fltVal val="360"/>
                                          </p:val>
                                        </p:tav>
                                        <p:tav tm="100000">
                                          <p:val>
                                            <p:fltVal val="0"/>
                                          </p:val>
                                        </p:tav>
                                      </p:tavLst>
                                    </p:anim>
                                    <p:animEffect transition="in" filter="fade">
                                      <p:cBhvr>
                                        <p:cTn id="120" dur="750"/>
                                        <p:tgtEl>
                                          <p:spTgt spid="97"/>
                                        </p:tgtEl>
                                      </p:cBhvr>
                                    </p:animEffect>
                                  </p:childTnLst>
                                </p:cTn>
                              </p:par>
                              <p:par>
                                <p:cTn id="121" presetID="49" presetClass="entr" presetSubtype="0" decel="100000" fill="hold" grpId="1" nodeType="withEffect">
                                  <p:stCondLst>
                                    <p:cond delay="0"/>
                                  </p:stCondLst>
                                  <p:childTnLst>
                                    <p:set>
                                      <p:cBhvr>
                                        <p:cTn id="122" dur="1" fill="hold">
                                          <p:stCondLst>
                                            <p:cond delay="0"/>
                                          </p:stCondLst>
                                        </p:cTn>
                                        <p:tgtEl>
                                          <p:spTgt spid="88"/>
                                        </p:tgtEl>
                                        <p:attrNameLst>
                                          <p:attrName>style.visibility</p:attrName>
                                        </p:attrNameLst>
                                      </p:cBhvr>
                                      <p:to>
                                        <p:strVal val="visible"/>
                                      </p:to>
                                    </p:set>
                                    <p:anim calcmode="lin" valueType="num">
                                      <p:cBhvr>
                                        <p:cTn id="123" dur="750" fill="hold"/>
                                        <p:tgtEl>
                                          <p:spTgt spid="88"/>
                                        </p:tgtEl>
                                        <p:attrNameLst>
                                          <p:attrName>ppt_w</p:attrName>
                                        </p:attrNameLst>
                                      </p:cBhvr>
                                      <p:tavLst>
                                        <p:tav tm="0">
                                          <p:val>
                                            <p:fltVal val="0"/>
                                          </p:val>
                                        </p:tav>
                                        <p:tav tm="100000">
                                          <p:val>
                                            <p:strVal val="#ppt_w"/>
                                          </p:val>
                                        </p:tav>
                                      </p:tavLst>
                                    </p:anim>
                                    <p:anim calcmode="lin" valueType="num">
                                      <p:cBhvr>
                                        <p:cTn id="124" dur="750" fill="hold"/>
                                        <p:tgtEl>
                                          <p:spTgt spid="88"/>
                                        </p:tgtEl>
                                        <p:attrNameLst>
                                          <p:attrName>ppt_h</p:attrName>
                                        </p:attrNameLst>
                                      </p:cBhvr>
                                      <p:tavLst>
                                        <p:tav tm="0">
                                          <p:val>
                                            <p:fltVal val="0"/>
                                          </p:val>
                                        </p:tav>
                                        <p:tav tm="100000">
                                          <p:val>
                                            <p:strVal val="#ppt_h"/>
                                          </p:val>
                                        </p:tav>
                                      </p:tavLst>
                                    </p:anim>
                                    <p:anim calcmode="lin" valueType="num">
                                      <p:cBhvr>
                                        <p:cTn id="125" dur="750" fill="hold"/>
                                        <p:tgtEl>
                                          <p:spTgt spid="88"/>
                                        </p:tgtEl>
                                        <p:attrNameLst>
                                          <p:attrName>style.rotation</p:attrName>
                                        </p:attrNameLst>
                                      </p:cBhvr>
                                      <p:tavLst>
                                        <p:tav tm="0">
                                          <p:val>
                                            <p:fltVal val="360"/>
                                          </p:val>
                                        </p:tav>
                                        <p:tav tm="100000">
                                          <p:val>
                                            <p:fltVal val="0"/>
                                          </p:val>
                                        </p:tav>
                                      </p:tavLst>
                                    </p:anim>
                                    <p:animEffect transition="in" filter="fade">
                                      <p:cBhvr>
                                        <p:cTn id="126" dur="750"/>
                                        <p:tgtEl>
                                          <p:spTgt spid="88"/>
                                        </p:tgtEl>
                                      </p:cBhvr>
                                    </p:animEffect>
                                  </p:childTnLst>
                                </p:cTn>
                              </p:par>
                              <p:par>
                                <p:cTn id="127" presetID="49" presetClass="entr" presetSubtype="0" decel="100000" fill="hold" grpId="1" nodeType="withEffect">
                                  <p:stCondLst>
                                    <p:cond delay="0"/>
                                  </p:stCondLst>
                                  <p:childTnLst>
                                    <p:set>
                                      <p:cBhvr>
                                        <p:cTn id="128" dur="1" fill="hold">
                                          <p:stCondLst>
                                            <p:cond delay="0"/>
                                          </p:stCondLst>
                                        </p:cTn>
                                        <p:tgtEl>
                                          <p:spTgt spid="98"/>
                                        </p:tgtEl>
                                        <p:attrNameLst>
                                          <p:attrName>style.visibility</p:attrName>
                                        </p:attrNameLst>
                                      </p:cBhvr>
                                      <p:to>
                                        <p:strVal val="visible"/>
                                      </p:to>
                                    </p:set>
                                    <p:anim calcmode="lin" valueType="num">
                                      <p:cBhvr>
                                        <p:cTn id="129" dur="750" fill="hold"/>
                                        <p:tgtEl>
                                          <p:spTgt spid="98"/>
                                        </p:tgtEl>
                                        <p:attrNameLst>
                                          <p:attrName>ppt_w</p:attrName>
                                        </p:attrNameLst>
                                      </p:cBhvr>
                                      <p:tavLst>
                                        <p:tav tm="0">
                                          <p:val>
                                            <p:fltVal val="0"/>
                                          </p:val>
                                        </p:tav>
                                        <p:tav tm="100000">
                                          <p:val>
                                            <p:strVal val="#ppt_w"/>
                                          </p:val>
                                        </p:tav>
                                      </p:tavLst>
                                    </p:anim>
                                    <p:anim calcmode="lin" valueType="num">
                                      <p:cBhvr>
                                        <p:cTn id="130" dur="750" fill="hold"/>
                                        <p:tgtEl>
                                          <p:spTgt spid="98"/>
                                        </p:tgtEl>
                                        <p:attrNameLst>
                                          <p:attrName>ppt_h</p:attrName>
                                        </p:attrNameLst>
                                      </p:cBhvr>
                                      <p:tavLst>
                                        <p:tav tm="0">
                                          <p:val>
                                            <p:fltVal val="0"/>
                                          </p:val>
                                        </p:tav>
                                        <p:tav tm="100000">
                                          <p:val>
                                            <p:strVal val="#ppt_h"/>
                                          </p:val>
                                        </p:tav>
                                      </p:tavLst>
                                    </p:anim>
                                    <p:anim calcmode="lin" valueType="num">
                                      <p:cBhvr>
                                        <p:cTn id="131" dur="750" fill="hold"/>
                                        <p:tgtEl>
                                          <p:spTgt spid="98"/>
                                        </p:tgtEl>
                                        <p:attrNameLst>
                                          <p:attrName>style.rotation</p:attrName>
                                        </p:attrNameLst>
                                      </p:cBhvr>
                                      <p:tavLst>
                                        <p:tav tm="0">
                                          <p:val>
                                            <p:fltVal val="360"/>
                                          </p:val>
                                        </p:tav>
                                        <p:tav tm="100000">
                                          <p:val>
                                            <p:fltVal val="0"/>
                                          </p:val>
                                        </p:tav>
                                      </p:tavLst>
                                    </p:anim>
                                    <p:animEffect transition="in" filter="fade">
                                      <p:cBhvr>
                                        <p:cTn id="132" dur="750"/>
                                        <p:tgtEl>
                                          <p:spTgt spid="98"/>
                                        </p:tgtEl>
                                      </p:cBhvr>
                                    </p:animEffect>
                                  </p:childTnLst>
                                </p:cTn>
                              </p:par>
                            </p:childTnLst>
                          </p:cTn>
                        </p:par>
                        <p:par>
                          <p:cTn id="133" fill="hold">
                            <p:stCondLst>
                              <p:cond delay="750"/>
                            </p:stCondLst>
                            <p:childTnLst>
                              <p:par>
                                <p:cTn id="134" presetID="2" presetClass="entr" presetSubtype="4" decel="100000" fill="hold" grpId="0" nodeType="afterEffect">
                                  <p:stCondLst>
                                    <p:cond delay="0"/>
                                  </p:stCondLst>
                                  <p:childTnLst>
                                    <p:set>
                                      <p:cBhvr>
                                        <p:cTn id="135" dur="1" fill="hold">
                                          <p:stCondLst>
                                            <p:cond delay="0"/>
                                          </p:stCondLst>
                                        </p:cTn>
                                        <p:tgtEl>
                                          <p:spTgt spid="100">
                                            <p:txEl>
                                              <p:pRg st="0" end="0"/>
                                            </p:txEl>
                                          </p:spTgt>
                                        </p:tgtEl>
                                        <p:attrNameLst>
                                          <p:attrName>style.visibility</p:attrName>
                                        </p:attrNameLst>
                                      </p:cBhvr>
                                      <p:to>
                                        <p:strVal val="visible"/>
                                      </p:to>
                                    </p:set>
                                    <p:anim calcmode="lin" valueType="num">
                                      <p:cBhvr additive="base">
                                        <p:cTn id="136"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par>
                          <p:cTn id="138" fill="hold">
                            <p:stCondLst>
                              <p:cond delay="1250"/>
                            </p:stCondLst>
                            <p:childTnLst>
                              <p:par>
                                <p:cTn id="139" presetID="22" presetClass="entr" presetSubtype="8" fill="hold" grpId="0" nodeType="afterEffect">
                                  <p:stCondLst>
                                    <p:cond delay="0"/>
                                  </p:stCondLst>
                                  <p:childTnLst>
                                    <p:set>
                                      <p:cBhvr>
                                        <p:cTn id="140" dur="1" fill="hold">
                                          <p:stCondLst>
                                            <p:cond delay="0"/>
                                          </p:stCondLst>
                                        </p:cTn>
                                        <p:tgtEl>
                                          <p:spTgt spid="99">
                                            <p:txEl>
                                              <p:pRg st="0" end="0"/>
                                            </p:txEl>
                                          </p:spTgt>
                                        </p:tgtEl>
                                        <p:attrNameLst>
                                          <p:attrName>style.visibility</p:attrName>
                                        </p:attrNameLst>
                                      </p:cBhvr>
                                      <p:to>
                                        <p:strVal val="visible"/>
                                      </p:to>
                                    </p:set>
                                    <p:animEffect transition="in" filter="wipe(left)">
                                      <p:cBhvr>
                                        <p:cTn id="141" dur="500"/>
                                        <p:tgtEl>
                                          <p:spTgt spid="99">
                                            <p:txEl>
                                              <p:pRg st="0" end="0"/>
                                            </p:txEl>
                                          </p:spTgt>
                                        </p:tgtEl>
                                      </p:cBhvr>
                                    </p:animEffect>
                                  </p:childTnLst>
                                </p:cTn>
                              </p:par>
                            </p:childTnLst>
                          </p:cTn>
                        </p:par>
                        <p:par>
                          <p:cTn id="142" fill="hold">
                            <p:stCondLst>
                              <p:cond delay="1750"/>
                            </p:stCondLst>
                            <p:childTnLst>
                              <p:par>
                                <p:cTn id="143" presetID="22" presetClass="entr" presetSubtype="8" fill="hold" nodeType="afterEffect">
                                  <p:stCondLst>
                                    <p:cond delay="0"/>
                                  </p:stCondLst>
                                  <p:childTnLst>
                                    <p:set>
                                      <p:cBhvr>
                                        <p:cTn id="144" dur="1" fill="hold">
                                          <p:stCondLst>
                                            <p:cond delay="0"/>
                                          </p:stCondLst>
                                        </p:cTn>
                                        <p:tgtEl>
                                          <p:spTgt spid="126"/>
                                        </p:tgtEl>
                                        <p:attrNameLst>
                                          <p:attrName>style.visibility</p:attrName>
                                        </p:attrNameLst>
                                      </p:cBhvr>
                                      <p:to>
                                        <p:strVal val="visible"/>
                                      </p:to>
                                    </p:set>
                                    <p:animEffect transition="in" filter="wipe(left)">
                                      <p:cBhvr>
                                        <p:cTn id="145" dur="500"/>
                                        <p:tgtEl>
                                          <p:spTgt spid="126"/>
                                        </p:tgtEl>
                                      </p:cBhvr>
                                    </p:animEffect>
                                  </p:childTnLst>
                                </p:cTn>
                              </p:par>
                            </p:childTnLst>
                          </p:cTn>
                        </p:par>
                        <p:par>
                          <p:cTn id="146" fill="hold">
                            <p:stCondLst>
                              <p:cond delay="2250"/>
                            </p:stCondLst>
                            <p:childTnLst>
                              <p:par>
                                <p:cTn id="147" presetID="2" presetClass="entr" presetSubtype="8" decel="100000" fill="hold" grpId="0" nodeType="afterEffect">
                                  <p:stCondLst>
                                    <p:cond delay="0"/>
                                  </p:stCondLst>
                                  <p:childTnLst>
                                    <p:set>
                                      <p:cBhvr>
                                        <p:cTn id="148" dur="1" fill="hold">
                                          <p:stCondLst>
                                            <p:cond delay="0"/>
                                          </p:stCondLst>
                                        </p:cTn>
                                        <p:tgtEl>
                                          <p:spTgt spid="106">
                                            <p:txEl>
                                              <p:pRg st="0" end="0"/>
                                            </p:txEl>
                                          </p:spTgt>
                                        </p:tgtEl>
                                        <p:attrNameLst>
                                          <p:attrName>style.visibility</p:attrName>
                                        </p:attrNameLst>
                                      </p:cBhvr>
                                      <p:to>
                                        <p:strVal val="visible"/>
                                      </p:to>
                                    </p:set>
                                    <p:anim calcmode="lin" valueType="num">
                                      <p:cBhvr additive="base">
                                        <p:cTn id="149" dur="500" fill="hold"/>
                                        <p:tgtEl>
                                          <p:spTgt spid="106">
                                            <p:txEl>
                                              <p:pRg st="0" end="0"/>
                                            </p:txEl>
                                          </p:spTgt>
                                        </p:tgtEl>
                                        <p:attrNameLst>
                                          <p:attrName>ppt_x</p:attrName>
                                        </p:attrNameLst>
                                      </p:cBhvr>
                                      <p:tavLst>
                                        <p:tav tm="0">
                                          <p:val>
                                            <p:strVal val="0-#ppt_w/2"/>
                                          </p:val>
                                        </p:tav>
                                        <p:tav tm="100000">
                                          <p:val>
                                            <p:strVal val="#ppt_x"/>
                                          </p:val>
                                        </p:tav>
                                      </p:tavLst>
                                    </p:anim>
                                    <p:anim calcmode="lin" valueType="num">
                                      <p:cBhvr additive="base">
                                        <p:cTn id="150" dur="500" fill="hold"/>
                                        <p:tgtEl>
                                          <p:spTgt spid="106">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2750"/>
                            </p:stCondLst>
                            <p:childTnLst>
                              <p:par>
                                <p:cTn id="152" presetID="22" presetClass="entr" presetSubtype="8" fill="hold" grpId="0" nodeType="afterEffect">
                                  <p:stCondLst>
                                    <p:cond delay="0"/>
                                  </p:stCondLst>
                                  <p:childTnLst>
                                    <p:set>
                                      <p:cBhvr>
                                        <p:cTn id="153" dur="1" fill="hold">
                                          <p:stCondLst>
                                            <p:cond delay="0"/>
                                          </p:stCondLst>
                                        </p:cTn>
                                        <p:tgtEl>
                                          <p:spTgt spid="105">
                                            <p:txEl>
                                              <p:pRg st="0" end="0"/>
                                            </p:txEl>
                                          </p:spTgt>
                                        </p:tgtEl>
                                        <p:attrNameLst>
                                          <p:attrName>style.visibility</p:attrName>
                                        </p:attrNameLst>
                                      </p:cBhvr>
                                      <p:to>
                                        <p:strVal val="visible"/>
                                      </p:to>
                                    </p:set>
                                    <p:animEffect transition="in" filter="wipe(left)">
                                      <p:cBhvr>
                                        <p:cTn id="154" dur="500"/>
                                        <p:tgtEl>
                                          <p:spTgt spid="105">
                                            <p:txEl>
                                              <p:pRg st="0" end="0"/>
                                            </p:txEl>
                                          </p:spTgt>
                                        </p:tgtEl>
                                      </p:cBhvr>
                                    </p:animEffect>
                                  </p:childTnLst>
                                </p:cTn>
                              </p:par>
                            </p:childTnLst>
                          </p:cTn>
                        </p:par>
                        <p:par>
                          <p:cTn id="155" fill="hold">
                            <p:stCondLst>
                              <p:cond delay="3250"/>
                            </p:stCondLst>
                            <p:childTnLst>
                              <p:par>
                                <p:cTn id="156" presetID="22" presetClass="entr" presetSubtype="8" fill="hold" nodeType="afterEffect">
                                  <p:stCondLst>
                                    <p:cond delay="0"/>
                                  </p:stCondLst>
                                  <p:childTnLst>
                                    <p:set>
                                      <p:cBhvr>
                                        <p:cTn id="157" dur="1" fill="hold">
                                          <p:stCondLst>
                                            <p:cond delay="0"/>
                                          </p:stCondLst>
                                        </p:cTn>
                                        <p:tgtEl>
                                          <p:spTgt spid="123"/>
                                        </p:tgtEl>
                                        <p:attrNameLst>
                                          <p:attrName>style.visibility</p:attrName>
                                        </p:attrNameLst>
                                      </p:cBhvr>
                                      <p:to>
                                        <p:strVal val="visible"/>
                                      </p:to>
                                    </p:set>
                                    <p:animEffect transition="in" filter="wipe(left)">
                                      <p:cBhvr>
                                        <p:cTn id="158" dur="500"/>
                                        <p:tgtEl>
                                          <p:spTgt spid="123"/>
                                        </p:tgtEl>
                                      </p:cBhvr>
                                    </p:animEffect>
                                  </p:childTnLst>
                                </p:cTn>
                              </p:par>
                            </p:childTnLst>
                          </p:cTn>
                        </p:par>
                        <p:par>
                          <p:cTn id="159" fill="hold">
                            <p:stCondLst>
                              <p:cond delay="3750"/>
                            </p:stCondLst>
                            <p:childTnLst>
                              <p:par>
                                <p:cTn id="160" presetID="2" presetClass="entr" presetSubtype="8" decel="100000" fill="hold" grpId="0" nodeType="afterEffect">
                                  <p:stCondLst>
                                    <p:cond delay="0"/>
                                  </p:stCondLst>
                                  <p:childTnLst>
                                    <p:set>
                                      <p:cBhvr>
                                        <p:cTn id="161" dur="1" fill="hold">
                                          <p:stCondLst>
                                            <p:cond delay="0"/>
                                          </p:stCondLst>
                                        </p:cTn>
                                        <p:tgtEl>
                                          <p:spTgt spid="108">
                                            <p:txEl>
                                              <p:pRg st="0" end="0"/>
                                            </p:txEl>
                                          </p:spTgt>
                                        </p:tgtEl>
                                        <p:attrNameLst>
                                          <p:attrName>style.visibility</p:attrName>
                                        </p:attrNameLst>
                                      </p:cBhvr>
                                      <p:to>
                                        <p:strVal val="visible"/>
                                      </p:to>
                                    </p:set>
                                    <p:anim calcmode="lin" valueType="num">
                                      <p:cBhvr additive="base">
                                        <p:cTn id="162" dur="500" fill="hold"/>
                                        <p:tgtEl>
                                          <p:spTgt spid="108">
                                            <p:txEl>
                                              <p:pRg st="0" end="0"/>
                                            </p:txEl>
                                          </p:spTgt>
                                        </p:tgtEl>
                                        <p:attrNameLst>
                                          <p:attrName>ppt_x</p:attrName>
                                        </p:attrNameLst>
                                      </p:cBhvr>
                                      <p:tavLst>
                                        <p:tav tm="0">
                                          <p:val>
                                            <p:strVal val="0-#ppt_w/2"/>
                                          </p:val>
                                        </p:tav>
                                        <p:tav tm="100000">
                                          <p:val>
                                            <p:strVal val="#ppt_x"/>
                                          </p:val>
                                        </p:tav>
                                      </p:tavLst>
                                    </p:anim>
                                    <p:anim calcmode="lin" valueType="num">
                                      <p:cBhvr additive="base">
                                        <p:cTn id="163" dur="500" fill="hold"/>
                                        <p:tgtEl>
                                          <p:spTgt spid="108">
                                            <p:txEl>
                                              <p:pRg st="0" end="0"/>
                                            </p:txEl>
                                          </p:spTgt>
                                        </p:tgtEl>
                                        <p:attrNameLst>
                                          <p:attrName>ppt_y</p:attrName>
                                        </p:attrNameLst>
                                      </p:cBhvr>
                                      <p:tavLst>
                                        <p:tav tm="0">
                                          <p:val>
                                            <p:strVal val="#ppt_y"/>
                                          </p:val>
                                        </p:tav>
                                        <p:tav tm="100000">
                                          <p:val>
                                            <p:strVal val="#ppt_y"/>
                                          </p:val>
                                        </p:tav>
                                      </p:tavLst>
                                    </p:anim>
                                  </p:childTnLst>
                                </p:cTn>
                              </p:par>
                            </p:childTnLst>
                          </p:cTn>
                        </p:par>
                        <p:par>
                          <p:cTn id="164" fill="hold">
                            <p:stCondLst>
                              <p:cond delay="4250"/>
                            </p:stCondLst>
                            <p:childTnLst>
                              <p:par>
                                <p:cTn id="165" presetID="22" presetClass="entr" presetSubtype="8" fill="hold" grpId="0" nodeType="afterEffect">
                                  <p:stCondLst>
                                    <p:cond delay="0"/>
                                  </p:stCondLst>
                                  <p:childTnLst>
                                    <p:set>
                                      <p:cBhvr>
                                        <p:cTn id="166" dur="1" fill="hold">
                                          <p:stCondLst>
                                            <p:cond delay="0"/>
                                          </p:stCondLst>
                                        </p:cTn>
                                        <p:tgtEl>
                                          <p:spTgt spid="107">
                                            <p:txEl>
                                              <p:pRg st="0" end="0"/>
                                            </p:txEl>
                                          </p:spTgt>
                                        </p:tgtEl>
                                        <p:attrNameLst>
                                          <p:attrName>style.visibility</p:attrName>
                                        </p:attrNameLst>
                                      </p:cBhvr>
                                      <p:to>
                                        <p:strVal val="visible"/>
                                      </p:to>
                                    </p:set>
                                    <p:animEffect transition="in" filter="wipe(left)">
                                      <p:cBhvr>
                                        <p:cTn id="167" dur="500"/>
                                        <p:tgtEl>
                                          <p:spTgt spid="107">
                                            <p:txEl>
                                              <p:pRg st="0" end="0"/>
                                            </p:txEl>
                                          </p:spTgt>
                                        </p:tgtEl>
                                      </p:cBhvr>
                                    </p:animEffect>
                                  </p:childTnLst>
                                </p:cTn>
                              </p:par>
                            </p:childTnLst>
                          </p:cTn>
                        </p:par>
                        <p:par>
                          <p:cTn id="168" fill="hold">
                            <p:stCondLst>
                              <p:cond delay="4750"/>
                            </p:stCondLst>
                            <p:childTnLst>
                              <p:par>
                                <p:cTn id="169" presetID="22" presetClass="entr" presetSubtype="8" fill="hold" nodeType="afterEffect">
                                  <p:stCondLst>
                                    <p:cond delay="0"/>
                                  </p:stCondLst>
                                  <p:childTnLst>
                                    <p:set>
                                      <p:cBhvr>
                                        <p:cTn id="170" dur="1" fill="hold">
                                          <p:stCondLst>
                                            <p:cond delay="0"/>
                                          </p:stCondLst>
                                        </p:cTn>
                                        <p:tgtEl>
                                          <p:spTgt spid="118"/>
                                        </p:tgtEl>
                                        <p:attrNameLst>
                                          <p:attrName>style.visibility</p:attrName>
                                        </p:attrNameLst>
                                      </p:cBhvr>
                                      <p:to>
                                        <p:strVal val="visible"/>
                                      </p:to>
                                    </p:set>
                                    <p:animEffect transition="in" filter="wipe(left)">
                                      <p:cBhvr>
                                        <p:cTn id="171" dur="500"/>
                                        <p:tgtEl>
                                          <p:spTgt spid="118"/>
                                        </p:tgtEl>
                                      </p:cBhvr>
                                    </p:animEffect>
                                  </p:childTnLst>
                                </p:cTn>
                              </p:par>
                            </p:childTnLst>
                          </p:cTn>
                        </p:par>
                        <p:par>
                          <p:cTn id="172" fill="hold">
                            <p:stCondLst>
                              <p:cond delay="5250"/>
                            </p:stCondLst>
                            <p:childTnLst>
                              <p:par>
                                <p:cTn id="173" presetID="2" presetClass="entr" presetSubtype="8" decel="100000" fill="hold" grpId="0" nodeType="afterEffect">
                                  <p:stCondLst>
                                    <p:cond delay="0"/>
                                  </p:stCondLst>
                                  <p:childTnLst>
                                    <p:set>
                                      <p:cBhvr>
                                        <p:cTn id="174" dur="1" fill="hold">
                                          <p:stCondLst>
                                            <p:cond delay="0"/>
                                          </p:stCondLst>
                                        </p:cTn>
                                        <p:tgtEl>
                                          <p:spTgt spid="110">
                                            <p:txEl>
                                              <p:pRg st="0" end="0"/>
                                            </p:txEl>
                                          </p:spTgt>
                                        </p:tgtEl>
                                        <p:attrNameLst>
                                          <p:attrName>style.visibility</p:attrName>
                                        </p:attrNameLst>
                                      </p:cBhvr>
                                      <p:to>
                                        <p:strVal val="visible"/>
                                      </p:to>
                                    </p:set>
                                    <p:anim calcmode="lin" valueType="num">
                                      <p:cBhvr additive="base">
                                        <p:cTn id="175" dur="500" fill="hold"/>
                                        <p:tgtEl>
                                          <p:spTgt spid="110">
                                            <p:txEl>
                                              <p:pRg st="0" end="0"/>
                                            </p:txEl>
                                          </p:spTgt>
                                        </p:tgtEl>
                                        <p:attrNameLst>
                                          <p:attrName>ppt_x</p:attrName>
                                        </p:attrNameLst>
                                      </p:cBhvr>
                                      <p:tavLst>
                                        <p:tav tm="0">
                                          <p:val>
                                            <p:strVal val="0-#ppt_w/2"/>
                                          </p:val>
                                        </p:tav>
                                        <p:tav tm="100000">
                                          <p:val>
                                            <p:strVal val="#ppt_x"/>
                                          </p:val>
                                        </p:tav>
                                      </p:tavLst>
                                    </p:anim>
                                    <p:anim calcmode="lin" valueType="num">
                                      <p:cBhvr additive="base">
                                        <p:cTn id="176" dur="500" fill="hold"/>
                                        <p:tgtEl>
                                          <p:spTgt spid="110">
                                            <p:txEl>
                                              <p:pRg st="0" end="0"/>
                                            </p:txEl>
                                          </p:spTgt>
                                        </p:tgtEl>
                                        <p:attrNameLst>
                                          <p:attrName>ppt_y</p:attrName>
                                        </p:attrNameLst>
                                      </p:cBhvr>
                                      <p:tavLst>
                                        <p:tav tm="0">
                                          <p:val>
                                            <p:strVal val="#ppt_y"/>
                                          </p:val>
                                        </p:tav>
                                        <p:tav tm="100000">
                                          <p:val>
                                            <p:strVal val="#ppt_y"/>
                                          </p:val>
                                        </p:tav>
                                      </p:tavLst>
                                    </p:anim>
                                  </p:childTnLst>
                                </p:cTn>
                              </p:par>
                            </p:childTnLst>
                          </p:cTn>
                        </p:par>
                        <p:par>
                          <p:cTn id="177" fill="hold">
                            <p:stCondLst>
                              <p:cond delay="5750"/>
                            </p:stCondLst>
                            <p:childTnLst>
                              <p:par>
                                <p:cTn id="178" presetID="22" presetClass="entr" presetSubtype="8" fill="hold" grpId="0" nodeType="afterEffect">
                                  <p:stCondLst>
                                    <p:cond delay="0"/>
                                  </p:stCondLst>
                                  <p:childTnLst>
                                    <p:set>
                                      <p:cBhvr>
                                        <p:cTn id="179" dur="1" fill="hold">
                                          <p:stCondLst>
                                            <p:cond delay="0"/>
                                          </p:stCondLst>
                                        </p:cTn>
                                        <p:tgtEl>
                                          <p:spTgt spid="109">
                                            <p:txEl>
                                              <p:pRg st="0" end="0"/>
                                            </p:txEl>
                                          </p:spTgt>
                                        </p:tgtEl>
                                        <p:attrNameLst>
                                          <p:attrName>style.visibility</p:attrName>
                                        </p:attrNameLst>
                                      </p:cBhvr>
                                      <p:to>
                                        <p:strVal val="visible"/>
                                      </p:to>
                                    </p:set>
                                    <p:animEffect transition="in" filter="wipe(left)">
                                      <p:cBhvr>
                                        <p:cTn id="180" dur="500"/>
                                        <p:tgtEl>
                                          <p:spTgt spid="109">
                                            <p:txEl>
                                              <p:pRg st="0" end="0"/>
                                            </p:txEl>
                                          </p:spTgt>
                                        </p:tgtEl>
                                      </p:cBhvr>
                                    </p:animEffect>
                                  </p:childTnLst>
                                </p:cTn>
                              </p:par>
                            </p:childTnLst>
                          </p:cTn>
                        </p:par>
                        <p:par>
                          <p:cTn id="181" fill="hold">
                            <p:stCondLst>
                              <p:cond delay="6250"/>
                            </p:stCondLst>
                            <p:childTnLst>
                              <p:par>
                                <p:cTn id="182" presetID="22" presetClass="entr" presetSubtype="2" fill="hold" nodeType="afterEffect">
                                  <p:stCondLst>
                                    <p:cond delay="0"/>
                                  </p:stCondLst>
                                  <p:childTnLst>
                                    <p:set>
                                      <p:cBhvr>
                                        <p:cTn id="183" dur="1" fill="hold">
                                          <p:stCondLst>
                                            <p:cond delay="0"/>
                                          </p:stCondLst>
                                        </p:cTn>
                                        <p:tgtEl>
                                          <p:spTgt spid="135"/>
                                        </p:tgtEl>
                                        <p:attrNameLst>
                                          <p:attrName>style.visibility</p:attrName>
                                        </p:attrNameLst>
                                      </p:cBhvr>
                                      <p:to>
                                        <p:strVal val="visible"/>
                                      </p:to>
                                    </p:set>
                                    <p:animEffect transition="in" filter="wipe(right)">
                                      <p:cBhvr>
                                        <p:cTn id="184" dur="500"/>
                                        <p:tgtEl>
                                          <p:spTgt spid="135"/>
                                        </p:tgtEl>
                                      </p:cBhvr>
                                    </p:animEffect>
                                  </p:childTnLst>
                                </p:cTn>
                              </p:par>
                            </p:childTnLst>
                          </p:cTn>
                        </p:par>
                        <p:par>
                          <p:cTn id="185" fill="hold">
                            <p:stCondLst>
                              <p:cond delay="6750"/>
                            </p:stCondLst>
                            <p:childTnLst>
                              <p:par>
                                <p:cTn id="186" presetID="2" presetClass="entr" presetSubtype="8" decel="100000" fill="hold" grpId="0" nodeType="afterEffect">
                                  <p:stCondLst>
                                    <p:cond delay="0"/>
                                  </p:stCondLst>
                                  <p:childTnLst>
                                    <p:set>
                                      <p:cBhvr>
                                        <p:cTn id="187" dur="1" fill="hold">
                                          <p:stCondLst>
                                            <p:cond delay="0"/>
                                          </p:stCondLst>
                                        </p:cTn>
                                        <p:tgtEl>
                                          <p:spTgt spid="112">
                                            <p:txEl>
                                              <p:pRg st="0" end="0"/>
                                            </p:txEl>
                                          </p:spTgt>
                                        </p:tgtEl>
                                        <p:attrNameLst>
                                          <p:attrName>style.visibility</p:attrName>
                                        </p:attrNameLst>
                                      </p:cBhvr>
                                      <p:to>
                                        <p:strVal val="visible"/>
                                      </p:to>
                                    </p:set>
                                    <p:anim calcmode="lin" valueType="num">
                                      <p:cBhvr additive="base">
                                        <p:cTn id="188" dur="500" fill="hold"/>
                                        <p:tgtEl>
                                          <p:spTgt spid="112">
                                            <p:txEl>
                                              <p:pRg st="0" end="0"/>
                                            </p:txEl>
                                          </p:spTgt>
                                        </p:tgtEl>
                                        <p:attrNameLst>
                                          <p:attrName>ppt_x</p:attrName>
                                        </p:attrNameLst>
                                      </p:cBhvr>
                                      <p:tavLst>
                                        <p:tav tm="0">
                                          <p:val>
                                            <p:strVal val="0-#ppt_w/2"/>
                                          </p:val>
                                        </p:tav>
                                        <p:tav tm="100000">
                                          <p:val>
                                            <p:strVal val="#ppt_x"/>
                                          </p:val>
                                        </p:tav>
                                      </p:tavLst>
                                    </p:anim>
                                    <p:anim calcmode="lin" valueType="num">
                                      <p:cBhvr additive="base">
                                        <p:cTn id="189" dur="500" fill="hold"/>
                                        <p:tgtEl>
                                          <p:spTgt spid="112">
                                            <p:txEl>
                                              <p:pRg st="0" end="0"/>
                                            </p:txEl>
                                          </p:spTgt>
                                        </p:tgtEl>
                                        <p:attrNameLst>
                                          <p:attrName>ppt_y</p:attrName>
                                        </p:attrNameLst>
                                      </p:cBhvr>
                                      <p:tavLst>
                                        <p:tav tm="0">
                                          <p:val>
                                            <p:strVal val="#ppt_y"/>
                                          </p:val>
                                        </p:tav>
                                        <p:tav tm="100000">
                                          <p:val>
                                            <p:strVal val="#ppt_y"/>
                                          </p:val>
                                        </p:tav>
                                      </p:tavLst>
                                    </p:anim>
                                  </p:childTnLst>
                                </p:cTn>
                              </p:par>
                            </p:childTnLst>
                          </p:cTn>
                        </p:par>
                        <p:par>
                          <p:cTn id="190" fill="hold">
                            <p:stCondLst>
                              <p:cond delay="7250"/>
                            </p:stCondLst>
                            <p:childTnLst>
                              <p:par>
                                <p:cTn id="191" presetID="22" presetClass="entr" presetSubtype="2" fill="hold" grpId="0" nodeType="afterEffect">
                                  <p:stCondLst>
                                    <p:cond delay="0"/>
                                  </p:stCondLst>
                                  <p:childTnLst>
                                    <p:set>
                                      <p:cBhvr>
                                        <p:cTn id="192" dur="1" fill="hold">
                                          <p:stCondLst>
                                            <p:cond delay="0"/>
                                          </p:stCondLst>
                                        </p:cTn>
                                        <p:tgtEl>
                                          <p:spTgt spid="111">
                                            <p:txEl>
                                              <p:pRg st="0" end="0"/>
                                            </p:txEl>
                                          </p:spTgt>
                                        </p:tgtEl>
                                        <p:attrNameLst>
                                          <p:attrName>style.visibility</p:attrName>
                                        </p:attrNameLst>
                                      </p:cBhvr>
                                      <p:to>
                                        <p:strVal val="visible"/>
                                      </p:to>
                                    </p:set>
                                    <p:animEffect transition="in" filter="wipe(right)">
                                      <p:cBhvr>
                                        <p:cTn id="193" dur="500"/>
                                        <p:tgtEl>
                                          <p:spTgt spid="111">
                                            <p:txEl>
                                              <p:pRg st="0" end="0"/>
                                            </p:txEl>
                                          </p:spTgt>
                                        </p:tgtEl>
                                      </p:cBhvr>
                                    </p:animEffect>
                                  </p:childTnLst>
                                </p:cTn>
                              </p:par>
                            </p:childTnLst>
                          </p:cTn>
                        </p:par>
                        <p:par>
                          <p:cTn id="194" fill="hold">
                            <p:stCondLst>
                              <p:cond delay="7750"/>
                            </p:stCondLst>
                            <p:childTnLst>
                              <p:par>
                                <p:cTn id="195" presetID="22" presetClass="entr" presetSubtype="2" fill="hold" nodeType="afterEffect">
                                  <p:stCondLst>
                                    <p:cond delay="0"/>
                                  </p:stCondLst>
                                  <p:childTnLst>
                                    <p:set>
                                      <p:cBhvr>
                                        <p:cTn id="196" dur="1" fill="hold">
                                          <p:stCondLst>
                                            <p:cond delay="0"/>
                                          </p:stCondLst>
                                        </p:cTn>
                                        <p:tgtEl>
                                          <p:spTgt spid="132"/>
                                        </p:tgtEl>
                                        <p:attrNameLst>
                                          <p:attrName>style.visibility</p:attrName>
                                        </p:attrNameLst>
                                      </p:cBhvr>
                                      <p:to>
                                        <p:strVal val="visible"/>
                                      </p:to>
                                    </p:set>
                                    <p:animEffect transition="in" filter="wipe(right)">
                                      <p:cBhvr>
                                        <p:cTn id="197" dur="500"/>
                                        <p:tgtEl>
                                          <p:spTgt spid="132"/>
                                        </p:tgtEl>
                                      </p:cBhvr>
                                    </p:animEffect>
                                  </p:childTnLst>
                                </p:cTn>
                              </p:par>
                            </p:childTnLst>
                          </p:cTn>
                        </p:par>
                        <p:par>
                          <p:cTn id="198" fill="hold">
                            <p:stCondLst>
                              <p:cond delay="8250"/>
                            </p:stCondLst>
                            <p:childTnLst>
                              <p:par>
                                <p:cTn id="199" presetID="2" presetClass="entr" presetSubtype="8" decel="100000" fill="hold" grpId="0" nodeType="afterEffect">
                                  <p:stCondLst>
                                    <p:cond delay="0"/>
                                  </p:stCondLst>
                                  <p:childTnLst>
                                    <p:set>
                                      <p:cBhvr>
                                        <p:cTn id="200" dur="1" fill="hold">
                                          <p:stCondLst>
                                            <p:cond delay="0"/>
                                          </p:stCondLst>
                                        </p:cTn>
                                        <p:tgtEl>
                                          <p:spTgt spid="114">
                                            <p:txEl>
                                              <p:pRg st="0" end="0"/>
                                            </p:txEl>
                                          </p:spTgt>
                                        </p:tgtEl>
                                        <p:attrNameLst>
                                          <p:attrName>style.visibility</p:attrName>
                                        </p:attrNameLst>
                                      </p:cBhvr>
                                      <p:to>
                                        <p:strVal val="visible"/>
                                      </p:to>
                                    </p:set>
                                    <p:anim calcmode="lin" valueType="num">
                                      <p:cBhvr additive="base">
                                        <p:cTn id="201" dur="500" fill="hold"/>
                                        <p:tgtEl>
                                          <p:spTgt spid="114">
                                            <p:txEl>
                                              <p:pRg st="0" end="0"/>
                                            </p:txEl>
                                          </p:spTgt>
                                        </p:tgtEl>
                                        <p:attrNameLst>
                                          <p:attrName>ppt_x</p:attrName>
                                        </p:attrNameLst>
                                      </p:cBhvr>
                                      <p:tavLst>
                                        <p:tav tm="0">
                                          <p:val>
                                            <p:strVal val="0-#ppt_w/2"/>
                                          </p:val>
                                        </p:tav>
                                        <p:tav tm="100000">
                                          <p:val>
                                            <p:strVal val="#ppt_x"/>
                                          </p:val>
                                        </p:tav>
                                      </p:tavLst>
                                    </p:anim>
                                    <p:anim calcmode="lin" valueType="num">
                                      <p:cBhvr additive="base">
                                        <p:cTn id="202" dur="500" fill="hold"/>
                                        <p:tgtEl>
                                          <p:spTgt spid="114">
                                            <p:txEl>
                                              <p:pRg st="0" end="0"/>
                                            </p:txEl>
                                          </p:spTgt>
                                        </p:tgtEl>
                                        <p:attrNameLst>
                                          <p:attrName>ppt_y</p:attrName>
                                        </p:attrNameLst>
                                      </p:cBhvr>
                                      <p:tavLst>
                                        <p:tav tm="0">
                                          <p:val>
                                            <p:strVal val="#ppt_y"/>
                                          </p:val>
                                        </p:tav>
                                        <p:tav tm="100000">
                                          <p:val>
                                            <p:strVal val="#ppt_y"/>
                                          </p:val>
                                        </p:tav>
                                      </p:tavLst>
                                    </p:anim>
                                  </p:childTnLst>
                                </p:cTn>
                              </p:par>
                            </p:childTnLst>
                          </p:cTn>
                        </p:par>
                        <p:par>
                          <p:cTn id="203" fill="hold">
                            <p:stCondLst>
                              <p:cond delay="8750"/>
                            </p:stCondLst>
                            <p:childTnLst>
                              <p:par>
                                <p:cTn id="204" presetID="22" presetClass="entr" presetSubtype="2" fill="hold" grpId="0" nodeType="afterEffect">
                                  <p:stCondLst>
                                    <p:cond delay="0"/>
                                  </p:stCondLst>
                                  <p:childTnLst>
                                    <p:set>
                                      <p:cBhvr>
                                        <p:cTn id="205" dur="1" fill="hold">
                                          <p:stCondLst>
                                            <p:cond delay="0"/>
                                          </p:stCondLst>
                                        </p:cTn>
                                        <p:tgtEl>
                                          <p:spTgt spid="113">
                                            <p:txEl>
                                              <p:pRg st="0" end="0"/>
                                            </p:txEl>
                                          </p:spTgt>
                                        </p:tgtEl>
                                        <p:attrNameLst>
                                          <p:attrName>style.visibility</p:attrName>
                                        </p:attrNameLst>
                                      </p:cBhvr>
                                      <p:to>
                                        <p:strVal val="visible"/>
                                      </p:to>
                                    </p:set>
                                    <p:animEffect transition="in" filter="wipe(right)">
                                      <p:cBhvr>
                                        <p:cTn id="206" dur="500"/>
                                        <p:tgtEl>
                                          <p:spTgt spid="113">
                                            <p:txEl>
                                              <p:pRg st="0" end="0"/>
                                            </p:txEl>
                                          </p:spTgt>
                                        </p:tgtEl>
                                      </p:cBhvr>
                                    </p:animEffect>
                                  </p:childTnLst>
                                </p:cTn>
                              </p:par>
                            </p:childTnLst>
                          </p:cTn>
                        </p:par>
                        <p:par>
                          <p:cTn id="207" fill="hold">
                            <p:stCondLst>
                              <p:cond delay="9250"/>
                            </p:stCondLst>
                            <p:childTnLst>
                              <p:par>
                                <p:cTn id="208" presetID="22" presetClass="entr" presetSubtype="2" fill="hold" nodeType="afterEffect">
                                  <p:stCondLst>
                                    <p:cond delay="0"/>
                                  </p:stCondLst>
                                  <p:childTnLst>
                                    <p:set>
                                      <p:cBhvr>
                                        <p:cTn id="209" dur="1" fill="hold">
                                          <p:stCondLst>
                                            <p:cond delay="0"/>
                                          </p:stCondLst>
                                        </p:cTn>
                                        <p:tgtEl>
                                          <p:spTgt spid="129"/>
                                        </p:tgtEl>
                                        <p:attrNameLst>
                                          <p:attrName>style.visibility</p:attrName>
                                        </p:attrNameLst>
                                      </p:cBhvr>
                                      <p:to>
                                        <p:strVal val="visible"/>
                                      </p:to>
                                    </p:set>
                                    <p:animEffect transition="in" filter="wipe(right)">
                                      <p:cBhvr>
                                        <p:cTn id="210" dur="500"/>
                                        <p:tgtEl>
                                          <p:spTgt spid="129"/>
                                        </p:tgtEl>
                                      </p:cBhvr>
                                    </p:animEffect>
                                  </p:childTnLst>
                                </p:cTn>
                              </p:par>
                            </p:childTnLst>
                          </p:cTn>
                        </p:par>
                        <p:par>
                          <p:cTn id="211" fill="hold">
                            <p:stCondLst>
                              <p:cond delay="9750"/>
                            </p:stCondLst>
                            <p:childTnLst>
                              <p:par>
                                <p:cTn id="212" presetID="2" presetClass="entr" presetSubtype="8" decel="100000" fill="hold" grpId="0" nodeType="afterEffect">
                                  <p:stCondLst>
                                    <p:cond delay="0"/>
                                  </p:stCondLst>
                                  <p:childTnLst>
                                    <p:set>
                                      <p:cBhvr>
                                        <p:cTn id="213" dur="1" fill="hold">
                                          <p:stCondLst>
                                            <p:cond delay="0"/>
                                          </p:stCondLst>
                                        </p:cTn>
                                        <p:tgtEl>
                                          <p:spTgt spid="116">
                                            <p:txEl>
                                              <p:pRg st="0" end="0"/>
                                            </p:txEl>
                                          </p:spTgt>
                                        </p:tgtEl>
                                        <p:attrNameLst>
                                          <p:attrName>style.visibility</p:attrName>
                                        </p:attrNameLst>
                                      </p:cBhvr>
                                      <p:to>
                                        <p:strVal val="visible"/>
                                      </p:to>
                                    </p:set>
                                    <p:anim calcmode="lin" valueType="num">
                                      <p:cBhvr additive="base">
                                        <p:cTn id="214" dur="500" fill="hold"/>
                                        <p:tgtEl>
                                          <p:spTgt spid="116">
                                            <p:txEl>
                                              <p:pRg st="0" end="0"/>
                                            </p:txEl>
                                          </p:spTgt>
                                        </p:tgtEl>
                                        <p:attrNameLst>
                                          <p:attrName>ppt_x</p:attrName>
                                        </p:attrNameLst>
                                      </p:cBhvr>
                                      <p:tavLst>
                                        <p:tav tm="0">
                                          <p:val>
                                            <p:strVal val="0-#ppt_w/2"/>
                                          </p:val>
                                        </p:tav>
                                        <p:tav tm="100000">
                                          <p:val>
                                            <p:strVal val="#ppt_x"/>
                                          </p:val>
                                        </p:tav>
                                      </p:tavLst>
                                    </p:anim>
                                    <p:anim calcmode="lin" valueType="num">
                                      <p:cBhvr additive="base">
                                        <p:cTn id="215" dur="500" fill="hold"/>
                                        <p:tgtEl>
                                          <p:spTgt spid="116">
                                            <p:txEl>
                                              <p:pRg st="0" end="0"/>
                                            </p:txEl>
                                          </p:spTgt>
                                        </p:tgtEl>
                                        <p:attrNameLst>
                                          <p:attrName>ppt_y</p:attrName>
                                        </p:attrNameLst>
                                      </p:cBhvr>
                                      <p:tavLst>
                                        <p:tav tm="0">
                                          <p:val>
                                            <p:strVal val="#ppt_y"/>
                                          </p:val>
                                        </p:tav>
                                        <p:tav tm="100000">
                                          <p:val>
                                            <p:strVal val="#ppt_y"/>
                                          </p:val>
                                        </p:tav>
                                      </p:tavLst>
                                    </p:anim>
                                  </p:childTnLst>
                                </p:cTn>
                              </p:par>
                            </p:childTnLst>
                          </p:cTn>
                        </p:par>
                        <p:par>
                          <p:cTn id="216" fill="hold">
                            <p:stCondLst>
                              <p:cond delay="10250"/>
                            </p:stCondLst>
                            <p:childTnLst>
                              <p:par>
                                <p:cTn id="217" presetID="22" presetClass="entr" presetSubtype="2" fill="hold" grpId="0" nodeType="afterEffect">
                                  <p:stCondLst>
                                    <p:cond delay="0"/>
                                  </p:stCondLst>
                                  <p:childTnLst>
                                    <p:set>
                                      <p:cBhvr>
                                        <p:cTn id="218" dur="1" fill="hold">
                                          <p:stCondLst>
                                            <p:cond delay="0"/>
                                          </p:stCondLst>
                                        </p:cTn>
                                        <p:tgtEl>
                                          <p:spTgt spid="115">
                                            <p:txEl>
                                              <p:pRg st="0" end="0"/>
                                            </p:txEl>
                                          </p:spTgt>
                                        </p:tgtEl>
                                        <p:attrNameLst>
                                          <p:attrName>style.visibility</p:attrName>
                                        </p:attrNameLst>
                                      </p:cBhvr>
                                      <p:to>
                                        <p:strVal val="visible"/>
                                      </p:to>
                                    </p:set>
                                    <p:animEffect transition="in" filter="wipe(right)">
                                      <p:cBhvr>
                                        <p:cTn id="219" dur="500"/>
                                        <p:tgtEl>
                                          <p:spTgt spid="1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89" grpId="1" animBg="1"/>
      <p:bldP spid="51" grpId="0" animBg="1"/>
      <p:bldP spid="76" grpId="0" animBg="1"/>
      <p:bldP spid="76" grpId="1" animBg="1"/>
      <p:bldP spid="85" grpId="0" animBg="1"/>
      <p:bldP spid="85" grpId="1" animBg="1"/>
      <p:bldP spid="87" grpId="0" animBg="1"/>
      <p:bldP spid="87" grpId="1" animBg="1"/>
      <p:bldP spid="88" grpId="0" animBg="1"/>
      <p:bldP spid="88" grpId="1" animBg="1"/>
      <p:bldP spid="90" grpId="0" animBg="1"/>
      <p:bldP spid="90" grpId="1" animBg="1"/>
      <p:bldP spid="93" grpId="0"/>
      <p:bldP spid="93" grpId="1"/>
      <p:bldP spid="94" grpId="0"/>
      <p:bldP spid="94" grpId="1"/>
      <p:bldP spid="95" grpId="0"/>
      <p:bldP spid="95" grpId="1"/>
      <p:bldP spid="96" grpId="0"/>
      <p:bldP spid="96" grpId="1"/>
      <p:bldP spid="97" grpId="0"/>
      <p:bldP spid="97" grpId="1"/>
      <p:bldP spid="98" grpId="0"/>
      <p:bldP spid="98" grpId="1"/>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 presetClass="entr" presetSubtype="4" decel="10000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500" fill="hold"/>
                        <p:tgtEl>
                          <p:spTgt spid="100"/>
                        </p:tgtEl>
                        <p:attrNameLst>
                          <p:attrName>ppt_x</p:attrName>
                        </p:attrNameLst>
                      </p:cBhvr>
                      <p:tavLst>
                        <p:tav tm="0">
                          <p:val>
                            <p:strVal val="#ppt_x"/>
                          </p:val>
                        </p:tav>
                        <p:tav tm="100000">
                          <p:val>
                            <p:strVal val="#ppt_x"/>
                          </p:val>
                        </p:tav>
                      </p:tavLst>
                    </p:anim>
                    <p:anim calcmode="lin" valueType="num">
                      <p:cBhvr additive="base">
                        <p:cTn dur="500" fill="hold"/>
                        <p:tgtEl>
                          <p:spTgt spid="100"/>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P spid="106" grpId="0" build="p">
        <p:tmplLst>
          <p:tmpl lvl="1">
            <p:tnLst>
              <p:par>
                <p:cTn presetID="2" presetClass="entr" presetSubtype="8" decel="100000" fill="hold" nodeType="afterEffect">
                  <p:stCondLst>
                    <p:cond delay="0"/>
                  </p:stCondLst>
                  <p:childTnLst>
                    <p:set>
                      <p:cBhvr>
                        <p:cTn dur="1" fill="hold">
                          <p:stCondLst>
                            <p:cond delay="0"/>
                          </p:stCondLst>
                        </p:cTn>
                        <p:tgtEl>
                          <p:spTgt spid="106"/>
                        </p:tgtEl>
                        <p:attrNameLst>
                          <p:attrName>style.visibility</p:attrName>
                        </p:attrNameLst>
                      </p:cBhvr>
                      <p:to>
                        <p:strVal val="visible"/>
                      </p:to>
                    </p:set>
                    <p:anim calcmode="lin" valueType="num">
                      <p:cBhvr additive="base">
                        <p:cTn dur="500" fill="hold"/>
                        <p:tgtEl>
                          <p:spTgt spid="106"/>
                        </p:tgtEl>
                        <p:attrNameLst>
                          <p:attrName>ppt_x</p:attrName>
                        </p:attrNameLst>
                      </p:cBhvr>
                      <p:tavLst>
                        <p:tav tm="0">
                          <p:val>
                            <p:strVal val="0-#ppt_w/2"/>
                          </p:val>
                        </p:tav>
                        <p:tav tm="100000">
                          <p:val>
                            <p:strVal val="#ppt_x"/>
                          </p:val>
                        </p:tav>
                      </p:tavLst>
                    </p:anim>
                    <p:anim calcmode="lin" valueType="num">
                      <p:cBhvr additive="base">
                        <p:cTn dur="500" fill="hold"/>
                        <p:tgtEl>
                          <p:spTgt spid="106"/>
                        </p:tgtEl>
                        <p:attrNameLst>
                          <p:attrName>ppt_y</p:attrName>
                        </p:attrNameLst>
                      </p:cBhvr>
                      <p:tavLst>
                        <p:tav tm="0">
                          <p:val>
                            <p:strVal val="#ppt_y"/>
                          </p:val>
                        </p:tav>
                        <p:tav tm="100000">
                          <p:val>
                            <p:strVal val="#ppt_y"/>
                          </p:val>
                        </p:tav>
                      </p:tavLst>
                    </p:anim>
                  </p:childTnLst>
                </p:cTn>
              </p:par>
            </p:tnLst>
          </p:tmpl>
        </p:tmplLst>
      </p:bldP>
      <p:bldP spid="107" grpId="0" build="p">
        <p:tmplLst>
          <p:tmpl lvl="1">
            <p:tnLst>
              <p:par>
                <p:cTn presetID="22" presetClass="entr" presetSubtype="8" fill="hold" nodeType="after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wipe(left)">
                      <p:cBhvr>
                        <p:cTn dur="500"/>
                        <p:tgtEl>
                          <p:spTgt spid="107"/>
                        </p:tgtEl>
                      </p:cBhvr>
                    </p:animEffect>
                  </p:childTnLst>
                </p:cTn>
              </p:par>
            </p:tnLst>
          </p:tmpl>
        </p:tmplLst>
      </p:bldP>
      <p:bldP spid="108" grpId="0" build="p">
        <p:tmplLst>
          <p:tmpl lvl="1">
            <p:tnLst>
              <p:par>
                <p:cTn presetID="2" presetClass="entr" presetSubtype="8" decel="100000" fill="hold" nodeType="afterEffect">
                  <p:stCondLst>
                    <p:cond delay="0"/>
                  </p:stCondLst>
                  <p:childTnLst>
                    <p:set>
                      <p:cBhvr>
                        <p:cTn dur="1" fill="hold">
                          <p:stCondLst>
                            <p:cond delay="0"/>
                          </p:stCondLst>
                        </p:cTn>
                        <p:tgtEl>
                          <p:spTgt spid="108"/>
                        </p:tgtEl>
                        <p:attrNameLst>
                          <p:attrName>style.visibility</p:attrName>
                        </p:attrNameLst>
                      </p:cBhvr>
                      <p:to>
                        <p:strVal val="visible"/>
                      </p:to>
                    </p:set>
                    <p:anim calcmode="lin" valueType="num">
                      <p:cBhvr additive="base">
                        <p:cTn dur="500" fill="hold"/>
                        <p:tgtEl>
                          <p:spTgt spid="108"/>
                        </p:tgtEl>
                        <p:attrNameLst>
                          <p:attrName>ppt_x</p:attrName>
                        </p:attrNameLst>
                      </p:cBhvr>
                      <p:tavLst>
                        <p:tav tm="0">
                          <p:val>
                            <p:strVal val="0-#ppt_w/2"/>
                          </p:val>
                        </p:tav>
                        <p:tav tm="100000">
                          <p:val>
                            <p:strVal val="#ppt_x"/>
                          </p:val>
                        </p:tav>
                      </p:tavLst>
                    </p:anim>
                    <p:anim calcmode="lin" valueType="num">
                      <p:cBhvr additive="base">
                        <p:cTn dur="500" fill="hold"/>
                        <p:tgtEl>
                          <p:spTgt spid="108"/>
                        </p:tgtEl>
                        <p:attrNameLst>
                          <p:attrName>ppt_y</p:attrName>
                        </p:attrNameLst>
                      </p:cBhvr>
                      <p:tavLst>
                        <p:tav tm="0">
                          <p:val>
                            <p:strVal val="#ppt_y"/>
                          </p:val>
                        </p:tav>
                        <p:tav tm="100000">
                          <p:val>
                            <p:strVal val="#ppt_y"/>
                          </p:val>
                        </p:tav>
                      </p:tavLst>
                    </p:anim>
                  </p:childTnLst>
                </p:cTn>
              </p:par>
            </p:tnLst>
          </p:tmpl>
        </p:tmplLst>
      </p:bldP>
      <p:bldP spid="109" grpId="0" build="p">
        <p:tmplLst>
          <p:tmpl lvl="1">
            <p:tnLst>
              <p:par>
                <p:cTn presetID="22" presetClass="entr" presetSubtype="8"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wipe(left)">
                      <p:cBhvr>
                        <p:cTn dur="500"/>
                        <p:tgtEl>
                          <p:spTgt spid="109"/>
                        </p:tgtEl>
                      </p:cBhvr>
                    </p:animEffect>
                  </p:childTnLst>
                </p:cTn>
              </p:par>
            </p:tnLst>
          </p:tmpl>
        </p:tmplLst>
      </p:bldP>
      <p:bldP spid="110" grpId="0" build="p">
        <p:tmplLst>
          <p:tmpl lvl="1">
            <p:tnLst>
              <p:par>
                <p:cTn presetID="2" presetClass="entr" presetSubtype="8" decel="100000"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0-#ppt_w/2"/>
                          </p:val>
                        </p:tav>
                        <p:tav tm="100000">
                          <p:val>
                            <p:strVal val="#ppt_x"/>
                          </p:val>
                        </p:tav>
                      </p:tavLst>
                    </p:anim>
                    <p:anim calcmode="lin" valueType="num">
                      <p:cBhvr additive="base">
                        <p:cTn dur="500" fill="hold"/>
                        <p:tgtEl>
                          <p:spTgt spid="110"/>
                        </p:tgtEl>
                        <p:attrNameLst>
                          <p:attrName>ppt_y</p:attrName>
                        </p:attrNameLst>
                      </p:cBhvr>
                      <p:tavLst>
                        <p:tav tm="0">
                          <p:val>
                            <p:strVal val="#ppt_y"/>
                          </p:val>
                        </p:tav>
                        <p:tav tm="100000">
                          <p:val>
                            <p:strVal val="#ppt_y"/>
                          </p:val>
                        </p:tav>
                      </p:tavLst>
                    </p:anim>
                  </p:childTnLst>
                </p:cTn>
              </p:par>
            </p:tnLst>
          </p:tmpl>
        </p:tmplLst>
      </p:bldP>
      <p:bldP spid="111" grpId="0" build="p">
        <p:tmplLst>
          <p:tmpl lvl="1">
            <p:tnLst>
              <p:par>
                <p:cTn presetID="22" presetClass="entr" presetSubtype="2"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Effect transition="in" filter="wipe(right)">
                      <p:cBhvr>
                        <p:cTn dur="500"/>
                        <p:tgtEl>
                          <p:spTgt spid="111"/>
                        </p:tgtEl>
                      </p:cBhvr>
                    </p:animEffect>
                  </p:childTnLst>
                </p:cTn>
              </p:par>
            </p:tnLst>
          </p:tmpl>
        </p:tmplLst>
      </p:bldP>
      <p:bldP spid="112" grpId="0" build="p">
        <p:tmplLst>
          <p:tmpl lvl="1">
            <p:tnLst>
              <p:par>
                <p:cTn presetID="2" presetClass="entr" presetSubtype="8" decel="10000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500" fill="hold"/>
                        <p:tgtEl>
                          <p:spTgt spid="112"/>
                        </p:tgtEl>
                        <p:attrNameLst>
                          <p:attrName>ppt_x</p:attrName>
                        </p:attrNameLst>
                      </p:cBhvr>
                      <p:tavLst>
                        <p:tav tm="0">
                          <p:val>
                            <p:strVal val="0-#ppt_w/2"/>
                          </p:val>
                        </p:tav>
                        <p:tav tm="100000">
                          <p:val>
                            <p:strVal val="#ppt_x"/>
                          </p:val>
                        </p:tav>
                      </p:tavLst>
                    </p:anim>
                    <p:anim calcmode="lin" valueType="num">
                      <p:cBhvr additive="base">
                        <p:cTn dur="500" fill="hold"/>
                        <p:tgtEl>
                          <p:spTgt spid="112"/>
                        </p:tgtEl>
                        <p:attrNameLst>
                          <p:attrName>ppt_y</p:attrName>
                        </p:attrNameLst>
                      </p:cBhvr>
                      <p:tavLst>
                        <p:tav tm="0">
                          <p:val>
                            <p:strVal val="#ppt_y"/>
                          </p:val>
                        </p:tav>
                        <p:tav tm="100000">
                          <p:val>
                            <p:strVal val="#ppt_y"/>
                          </p:val>
                        </p:tav>
                      </p:tavLst>
                    </p:anim>
                  </p:childTnLst>
                </p:cTn>
              </p:par>
            </p:tnLst>
          </p:tmpl>
        </p:tmplLst>
      </p:bldP>
      <p:bldP spid="113" grpId="0" build="p">
        <p:tmplLst>
          <p:tmpl lvl="1">
            <p:tnLst>
              <p:par>
                <p:cTn presetID="22" presetClass="entr" presetSubtype="2" fill="hold" nodeType="afterEffect">
                  <p:stCondLst>
                    <p:cond delay="0"/>
                  </p:stCondLst>
                  <p:childTnLst>
                    <p:set>
                      <p:cBhvr>
                        <p:cTn dur="1" fill="hold">
                          <p:stCondLst>
                            <p:cond delay="0"/>
                          </p:stCondLst>
                        </p:cTn>
                        <p:tgtEl>
                          <p:spTgt spid="113"/>
                        </p:tgtEl>
                        <p:attrNameLst>
                          <p:attrName>style.visibility</p:attrName>
                        </p:attrNameLst>
                      </p:cBhvr>
                      <p:to>
                        <p:strVal val="visible"/>
                      </p:to>
                    </p:set>
                    <p:animEffect transition="in" filter="wipe(right)">
                      <p:cBhvr>
                        <p:cTn dur="500"/>
                        <p:tgtEl>
                          <p:spTgt spid="113"/>
                        </p:tgtEl>
                      </p:cBhvr>
                    </p:animEffect>
                  </p:childTnLst>
                </p:cTn>
              </p:par>
            </p:tnLst>
          </p:tmpl>
        </p:tmplLst>
      </p:bldP>
      <p:bldP spid="114" grpId="0" build="p">
        <p:tmplLst>
          <p:tmpl lvl="1">
            <p:tnLst>
              <p:par>
                <p:cTn presetID="2" presetClass="entr" presetSubtype="8" decel="100000" fill="hold" nodeType="afterEffect">
                  <p:stCondLst>
                    <p:cond delay="0"/>
                  </p:stCondLst>
                  <p:childTnLst>
                    <p:set>
                      <p:cBhvr>
                        <p:cTn dur="1" fill="hold">
                          <p:stCondLst>
                            <p:cond delay="0"/>
                          </p:stCondLst>
                        </p:cTn>
                        <p:tgtEl>
                          <p:spTgt spid="114"/>
                        </p:tgtEl>
                        <p:attrNameLst>
                          <p:attrName>style.visibility</p:attrName>
                        </p:attrNameLst>
                      </p:cBhvr>
                      <p:to>
                        <p:strVal val="visible"/>
                      </p:to>
                    </p:set>
                    <p:anim calcmode="lin" valueType="num">
                      <p:cBhvr additive="base">
                        <p:cTn dur="500" fill="hold"/>
                        <p:tgtEl>
                          <p:spTgt spid="114"/>
                        </p:tgtEl>
                        <p:attrNameLst>
                          <p:attrName>ppt_x</p:attrName>
                        </p:attrNameLst>
                      </p:cBhvr>
                      <p:tavLst>
                        <p:tav tm="0">
                          <p:val>
                            <p:strVal val="0-#ppt_w/2"/>
                          </p:val>
                        </p:tav>
                        <p:tav tm="100000">
                          <p:val>
                            <p:strVal val="#ppt_x"/>
                          </p:val>
                        </p:tav>
                      </p:tavLst>
                    </p:anim>
                    <p:anim calcmode="lin" valueType="num">
                      <p:cBhvr additive="base">
                        <p:cTn dur="500" fill="hold"/>
                        <p:tgtEl>
                          <p:spTgt spid="114"/>
                        </p:tgtEl>
                        <p:attrNameLst>
                          <p:attrName>ppt_y</p:attrName>
                        </p:attrNameLst>
                      </p:cBhvr>
                      <p:tavLst>
                        <p:tav tm="0">
                          <p:val>
                            <p:strVal val="#ppt_y"/>
                          </p:val>
                        </p:tav>
                        <p:tav tm="100000">
                          <p:val>
                            <p:strVal val="#ppt_y"/>
                          </p:val>
                        </p:tav>
                      </p:tavLst>
                    </p:anim>
                  </p:childTnLst>
                </p:cTn>
              </p:par>
            </p:tnLst>
          </p:tmpl>
        </p:tmplLst>
      </p:bldP>
      <p:bldP spid="115" grpId="0" build="p">
        <p:tmplLst>
          <p:tmpl lvl="1">
            <p:tnLst>
              <p:par>
                <p:cTn presetID="22" presetClass="entr" presetSubtype="2" fill="hold" nodeType="after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wipe(right)">
                      <p:cBhvr>
                        <p:cTn dur="500"/>
                        <p:tgtEl>
                          <p:spTgt spid="115"/>
                        </p:tgtEl>
                      </p:cBhvr>
                    </p:animEffect>
                  </p:childTnLst>
                </p:cTn>
              </p:par>
            </p:tnLst>
          </p:tmpl>
        </p:tmplLst>
      </p:bldP>
      <p:bldP spid="116" grpId="0" build="p">
        <p:tmplLst>
          <p:tmpl lvl="1">
            <p:tnLst>
              <p:par>
                <p:cTn presetID="2" presetClass="entr" presetSubtype="8" decel="100000" fill="hold" nodeType="afterEffect">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500" fill="hold"/>
                        <p:tgtEl>
                          <p:spTgt spid="116"/>
                        </p:tgtEl>
                        <p:attrNameLst>
                          <p:attrName>ppt_x</p:attrName>
                        </p:attrNameLst>
                      </p:cBhvr>
                      <p:tavLst>
                        <p:tav tm="0">
                          <p:val>
                            <p:strVal val="0-#ppt_w/2"/>
                          </p:val>
                        </p:tav>
                        <p:tav tm="100000">
                          <p:val>
                            <p:strVal val="#ppt_x"/>
                          </p:val>
                        </p:tav>
                      </p:tavLst>
                    </p:anim>
                    <p:anim calcmode="lin" valueType="num">
                      <p:cBhvr additive="base">
                        <p:cTn dur="500" fill="hold"/>
                        <p:tgtEl>
                          <p:spTgt spid="116"/>
                        </p:tgtEl>
                        <p:attrNameLst>
                          <p:attrName>ppt_y</p:attrName>
                        </p:attrNameLst>
                      </p:cBhvr>
                      <p:tavLst>
                        <p:tav tm="0">
                          <p:val>
                            <p:strVal val="#ppt_y"/>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1+#ppt_w/2"/>
                                          </p:val>
                                        </p:tav>
                                        <p:tav tm="100000">
                                          <p:val>
                                            <p:strVal val="#ppt_x"/>
                                          </p:val>
                                        </p:tav>
                                      </p:tavLst>
                                    </p:anim>
                                    <p:anim calcmode="lin" valueType="num">
                                      <p:cBhvr additive="base">
                                        <p:cTn id="8" dur="10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1+#ppt_w/2"/>
                                          </p:val>
                                        </p:tav>
                                        <p:tav tm="100000">
                                          <p:val>
                                            <p:strVal val="#ppt_x"/>
                                          </p:val>
                                        </p:tav>
                                      </p:tavLst>
                                    </p:anim>
                                    <p:anim calcmode="lin" valueType="num">
                                      <p:cBhvr additive="base">
                                        <p:cTn id="12" dur="10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0-#ppt_w/2"/>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0-#ppt_w/2"/>
                                          </p:val>
                                        </p:tav>
                                        <p:tav tm="100000">
                                          <p:val>
                                            <p:strVal val="#ppt_x"/>
                                          </p:val>
                                        </p:tav>
                                      </p:tavLst>
                                    </p:anim>
                                    <p:anim calcmode="lin" valueType="num">
                                      <p:cBhvr additive="base">
                                        <p:cTn id="20" dur="1000" fill="hold"/>
                                        <p:tgtEl>
                                          <p:spTgt spid="48"/>
                                        </p:tgtEl>
                                        <p:attrNameLst>
                                          <p:attrName>ppt_y</p:attrName>
                                        </p:attrNameLst>
                                      </p:cBhvr>
                                      <p:tavLst>
                                        <p:tav tm="0">
                                          <p:val>
                                            <p:strVal val="1+#ppt_h/2"/>
                                          </p:val>
                                        </p:tav>
                                        <p:tav tm="100000">
                                          <p:val>
                                            <p:strVal val="#ppt_y"/>
                                          </p:val>
                                        </p:tav>
                                      </p:tavLst>
                                    </p:anim>
                                  </p:childTnLst>
                                </p:cTn>
                              </p:par>
                              <p:par>
                                <p:cTn id="21" presetID="49" presetClass="entr" presetSubtype="0" decel="100000" fill="hold" grpId="1"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fltVal val="0"/>
                                          </p:val>
                                        </p:tav>
                                        <p:tav tm="100000">
                                          <p:val>
                                            <p:strVal val="#ppt_w"/>
                                          </p:val>
                                        </p:tav>
                                      </p:tavLst>
                                    </p:anim>
                                    <p:anim calcmode="lin" valueType="num">
                                      <p:cBhvr>
                                        <p:cTn id="24" dur="1000" fill="hold"/>
                                        <p:tgtEl>
                                          <p:spTgt spid="46"/>
                                        </p:tgtEl>
                                        <p:attrNameLst>
                                          <p:attrName>ppt_h</p:attrName>
                                        </p:attrNameLst>
                                      </p:cBhvr>
                                      <p:tavLst>
                                        <p:tav tm="0">
                                          <p:val>
                                            <p:fltVal val="0"/>
                                          </p:val>
                                        </p:tav>
                                        <p:tav tm="100000">
                                          <p:val>
                                            <p:strVal val="#ppt_h"/>
                                          </p:val>
                                        </p:tav>
                                      </p:tavLst>
                                    </p:anim>
                                    <p:anim calcmode="lin" valueType="num">
                                      <p:cBhvr>
                                        <p:cTn id="25" dur="1000" fill="hold"/>
                                        <p:tgtEl>
                                          <p:spTgt spid="46"/>
                                        </p:tgtEl>
                                        <p:attrNameLst>
                                          <p:attrName>style.rotation</p:attrName>
                                        </p:attrNameLst>
                                      </p:cBhvr>
                                      <p:tavLst>
                                        <p:tav tm="0">
                                          <p:val>
                                            <p:fltVal val="360"/>
                                          </p:val>
                                        </p:tav>
                                        <p:tav tm="100000">
                                          <p:val>
                                            <p:fltVal val="0"/>
                                          </p:val>
                                        </p:tav>
                                      </p:tavLst>
                                    </p:anim>
                                    <p:animEffect transition="in" filter="fade">
                                      <p:cBhvr>
                                        <p:cTn id="26" dur="1000"/>
                                        <p:tgtEl>
                                          <p:spTgt spid="46"/>
                                        </p:tgtEl>
                                      </p:cBhvr>
                                    </p:animEffect>
                                  </p:childTnLst>
                                </p:cTn>
                              </p:par>
                              <p:par>
                                <p:cTn id="27" presetID="49" presetClass="entr" presetSubtype="0" decel="100000" fill="hold" grpId="1"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1000" fill="hold"/>
                                        <p:tgtEl>
                                          <p:spTgt spid="47"/>
                                        </p:tgtEl>
                                        <p:attrNameLst>
                                          <p:attrName>ppt_w</p:attrName>
                                        </p:attrNameLst>
                                      </p:cBhvr>
                                      <p:tavLst>
                                        <p:tav tm="0">
                                          <p:val>
                                            <p:fltVal val="0"/>
                                          </p:val>
                                        </p:tav>
                                        <p:tav tm="100000">
                                          <p:val>
                                            <p:strVal val="#ppt_w"/>
                                          </p:val>
                                        </p:tav>
                                      </p:tavLst>
                                    </p:anim>
                                    <p:anim calcmode="lin" valueType="num">
                                      <p:cBhvr>
                                        <p:cTn id="30" dur="1000" fill="hold"/>
                                        <p:tgtEl>
                                          <p:spTgt spid="47"/>
                                        </p:tgtEl>
                                        <p:attrNameLst>
                                          <p:attrName>ppt_h</p:attrName>
                                        </p:attrNameLst>
                                      </p:cBhvr>
                                      <p:tavLst>
                                        <p:tav tm="0">
                                          <p:val>
                                            <p:fltVal val="0"/>
                                          </p:val>
                                        </p:tav>
                                        <p:tav tm="100000">
                                          <p:val>
                                            <p:strVal val="#ppt_h"/>
                                          </p:val>
                                        </p:tav>
                                      </p:tavLst>
                                    </p:anim>
                                    <p:anim calcmode="lin" valueType="num">
                                      <p:cBhvr>
                                        <p:cTn id="31" dur="1000" fill="hold"/>
                                        <p:tgtEl>
                                          <p:spTgt spid="47"/>
                                        </p:tgtEl>
                                        <p:attrNameLst>
                                          <p:attrName>style.rotation</p:attrName>
                                        </p:attrNameLst>
                                      </p:cBhvr>
                                      <p:tavLst>
                                        <p:tav tm="0">
                                          <p:val>
                                            <p:fltVal val="360"/>
                                          </p:val>
                                        </p:tav>
                                        <p:tav tm="100000">
                                          <p:val>
                                            <p:fltVal val="0"/>
                                          </p:val>
                                        </p:tav>
                                      </p:tavLst>
                                    </p:anim>
                                    <p:animEffect transition="in" filter="fade">
                                      <p:cBhvr>
                                        <p:cTn id="32" dur="1000"/>
                                        <p:tgtEl>
                                          <p:spTgt spid="47"/>
                                        </p:tgtEl>
                                      </p:cBhvr>
                                    </p:animEffect>
                                  </p:childTnLst>
                                </p:cTn>
                              </p:par>
                              <p:par>
                                <p:cTn id="33" presetID="49" presetClass="entr" presetSubtype="0" decel="100000" fill="hold" grpId="1"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1000" fill="hold"/>
                                        <p:tgtEl>
                                          <p:spTgt spid="49"/>
                                        </p:tgtEl>
                                        <p:attrNameLst>
                                          <p:attrName>ppt_w</p:attrName>
                                        </p:attrNameLst>
                                      </p:cBhvr>
                                      <p:tavLst>
                                        <p:tav tm="0">
                                          <p:val>
                                            <p:fltVal val="0"/>
                                          </p:val>
                                        </p:tav>
                                        <p:tav tm="100000">
                                          <p:val>
                                            <p:strVal val="#ppt_w"/>
                                          </p:val>
                                        </p:tav>
                                      </p:tavLst>
                                    </p:anim>
                                    <p:anim calcmode="lin" valueType="num">
                                      <p:cBhvr>
                                        <p:cTn id="36" dur="1000" fill="hold"/>
                                        <p:tgtEl>
                                          <p:spTgt spid="49"/>
                                        </p:tgtEl>
                                        <p:attrNameLst>
                                          <p:attrName>ppt_h</p:attrName>
                                        </p:attrNameLst>
                                      </p:cBhvr>
                                      <p:tavLst>
                                        <p:tav tm="0">
                                          <p:val>
                                            <p:fltVal val="0"/>
                                          </p:val>
                                        </p:tav>
                                        <p:tav tm="100000">
                                          <p:val>
                                            <p:strVal val="#ppt_h"/>
                                          </p:val>
                                        </p:tav>
                                      </p:tavLst>
                                    </p:anim>
                                    <p:anim calcmode="lin" valueType="num">
                                      <p:cBhvr>
                                        <p:cTn id="37" dur="1000" fill="hold"/>
                                        <p:tgtEl>
                                          <p:spTgt spid="49"/>
                                        </p:tgtEl>
                                        <p:attrNameLst>
                                          <p:attrName>style.rotation</p:attrName>
                                        </p:attrNameLst>
                                      </p:cBhvr>
                                      <p:tavLst>
                                        <p:tav tm="0">
                                          <p:val>
                                            <p:fltVal val="360"/>
                                          </p:val>
                                        </p:tav>
                                        <p:tav tm="100000">
                                          <p:val>
                                            <p:fltVal val="0"/>
                                          </p:val>
                                        </p:tav>
                                      </p:tavLst>
                                    </p:anim>
                                    <p:animEffect transition="in" filter="fade">
                                      <p:cBhvr>
                                        <p:cTn id="38" dur="1000"/>
                                        <p:tgtEl>
                                          <p:spTgt spid="49"/>
                                        </p:tgtEl>
                                      </p:cBhvr>
                                    </p:animEffect>
                                  </p:childTnLst>
                                </p:cTn>
                              </p:par>
                              <p:par>
                                <p:cTn id="39" presetID="49" presetClass="entr" presetSubtype="0" decel="100000" fill="hold" grpId="1"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1000" fill="hold"/>
                                        <p:tgtEl>
                                          <p:spTgt spid="48"/>
                                        </p:tgtEl>
                                        <p:attrNameLst>
                                          <p:attrName>ppt_w</p:attrName>
                                        </p:attrNameLst>
                                      </p:cBhvr>
                                      <p:tavLst>
                                        <p:tav tm="0">
                                          <p:val>
                                            <p:fltVal val="0"/>
                                          </p:val>
                                        </p:tav>
                                        <p:tav tm="100000">
                                          <p:val>
                                            <p:strVal val="#ppt_w"/>
                                          </p:val>
                                        </p:tav>
                                      </p:tavLst>
                                    </p:anim>
                                    <p:anim calcmode="lin" valueType="num">
                                      <p:cBhvr>
                                        <p:cTn id="42" dur="1000" fill="hold"/>
                                        <p:tgtEl>
                                          <p:spTgt spid="48"/>
                                        </p:tgtEl>
                                        <p:attrNameLst>
                                          <p:attrName>ppt_h</p:attrName>
                                        </p:attrNameLst>
                                      </p:cBhvr>
                                      <p:tavLst>
                                        <p:tav tm="0">
                                          <p:val>
                                            <p:fltVal val="0"/>
                                          </p:val>
                                        </p:tav>
                                        <p:tav tm="100000">
                                          <p:val>
                                            <p:strVal val="#ppt_h"/>
                                          </p:val>
                                        </p:tav>
                                      </p:tavLst>
                                    </p:anim>
                                    <p:anim calcmode="lin" valueType="num">
                                      <p:cBhvr>
                                        <p:cTn id="43" dur="1000" fill="hold"/>
                                        <p:tgtEl>
                                          <p:spTgt spid="48"/>
                                        </p:tgtEl>
                                        <p:attrNameLst>
                                          <p:attrName>style.rotation</p:attrName>
                                        </p:attrNameLst>
                                      </p:cBhvr>
                                      <p:tavLst>
                                        <p:tav tm="0">
                                          <p:val>
                                            <p:fltVal val="360"/>
                                          </p:val>
                                        </p:tav>
                                        <p:tav tm="100000">
                                          <p:val>
                                            <p:fltVal val="0"/>
                                          </p:val>
                                        </p:tav>
                                      </p:tavLst>
                                    </p:anim>
                                    <p:animEffect transition="in" filter="fade">
                                      <p:cBhvr>
                                        <p:cTn id="44" dur="1000"/>
                                        <p:tgtEl>
                                          <p:spTgt spid="48"/>
                                        </p:tgtEl>
                                      </p:cBhvr>
                                    </p:animEffect>
                                  </p:childTnLst>
                                </p:cTn>
                              </p:par>
                              <p:par>
                                <p:cTn id="45" presetID="53" presetClass="entr" presetSubtype="16" fill="hold" grpId="2"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750" fill="hold"/>
                                        <p:tgtEl>
                                          <p:spTgt spid="46"/>
                                        </p:tgtEl>
                                        <p:attrNameLst>
                                          <p:attrName>ppt_w</p:attrName>
                                        </p:attrNameLst>
                                      </p:cBhvr>
                                      <p:tavLst>
                                        <p:tav tm="0">
                                          <p:val>
                                            <p:fltVal val="0"/>
                                          </p:val>
                                        </p:tav>
                                        <p:tav tm="100000">
                                          <p:val>
                                            <p:strVal val="#ppt_w"/>
                                          </p:val>
                                        </p:tav>
                                      </p:tavLst>
                                    </p:anim>
                                    <p:anim calcmode="lin" valueType="num">
                                      <p:cBhvr>
                                        <p:cTn id="48" dur="750" fill="hold"/>
                                        <p:tgtEl>
                                          <p:spTgt spid="46"/>
                                        </p:tgtEl>
                                        <p:attrNameLst>
                                          <p:attrName>ppt_h</p:attrName>
                                        </p:attrNameLst>
                                      </p:cBhvr>
                                      <p:tavLst>
                                        <p:tav tm="0">
                                          <p:val>
                                            <p:fltVal val="0"/>
                                          </p:val>
                                        </p:tav>
                                        <p:tav tm="100000">
                                          <p:val>
                                            <p:strVal val="#ppt_h"/>
                                          </p:val>
                                        </p:tav>
                                      </p:tavLst>
                                    </p:anim>
                                    <p:animEffect transition="in" filter="fade">
                                      <p:cBhvr>
                                        <p:cTn id="49" dur="750"/>
                                        <p:tgtEl>
                                          <p:spTgt spid="46"/>
                                        </p:tgtEl>
                                      </p:cBhvr>
                                    </p:animEffect>
                                  </p:childTnLst>
                                </p:cTn>
                              </p:par>
                              <p:par>
                                <p:cTn id="50" presetID="53" presetClass="entr" presetSubtype="16" fill="hold" grpId="2"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750" fill="hold"/>
                                        <p:tgtEl>
                                          <p:spTgt spid="47"/>
                                        </p:tgtEl>
                                        <p:attrNameLst>
                                          <p:attrName>ppt_w</p:attrName>
                                        </p:attrNameLst>
                                      </p:cBhvr>
                                      <p:tavLst>
                                        <p:tav tm="0">
                                          <p:val>
                                            <p:fltVal val="0"/>
                                          </p:val>
                                        </p:tav>
                                        <p:tav tm="100000">
                                          <p:val>
                                            <p:strVal val="#ppt_w"/>
                                          </p:val>
                                        </p:tav>
                                      </p:tavLst>
                                    </p:anim>
                                    <p:anim calcmode="lin" valueType="num">
                                      <p:cBhvr>
                                        <p:cTn id="53" dur="750" fill="hold"/>
                                        <p:tgtEl>
                                          <p:spTgt spid="47"/>
                                        </p:tgtEl>
                                        <p:attrNameLst>
                                          <p:attrName>ppt_h</p:attrName>
                                        </p:attrNameLst>
                                      </p:cBhvr>
                                      <p:tavLst>
                                        <p:tav tm="0">
                                          <p:val>
                                            <p:fltVal val="0"/>
                                          </p:val>
                                        </p:tav>
                                        <p:tav tm="100000">
                                          <p:val>
                                            <p:strVal val="#ppt_h"/>
                                          </p:val>
                                        </p:tav>
                                      </p:tavLst>
                                    </p:anim>
                                    <p:animEffect transition="in" filter="fade">
                                      <p:cBhvr>
                                        <p:cTn id="54" dur="750"/>
                                        <p:tgtEl>
                                          <p:spTgt spid="47"/>
                                        </p:tgtEl>
                                      </p:cBhvr>
                                    </p:animEffect>
                                  </p:childTnLst>
                                </p:cTn>
                              </p:par>
                              <p:par>
                                <p:cTn id="55" presetID="53" presetClass="entr" presetSubtype="16" fill="hold" grpId="2"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750" fill="hold"/>
                                        <p:tgtEl>
                                          <p:spTgt spid="49"/>
                                        </p:tgtEl>
                                        <p:attrNameLst>
                                          <p:attrName>ppt_w</p:attrName>
                                        </p:attrNameLst>
                                      </p:cBhvr>
                                      <p:tavLst>
                                        <p:tav tm="0">
                                          <p:val>
                                            <p:fltVal val="0"/>
                                          </p:val>
                                        </p:tav>
                                        <p:tav tm="100000">
                                          <p:val>
                                            <p:strVal val="#ppt_w"/>
                                          </p:val>
                                        </p:tav>
                                      </p:tavLst>
                                    </p:anim>
                                    <p:anim calcmode="lin" valueType="num">
                                      <p:cBhvr>
                                        <p:cTn id="58" dur="750" fill="hold"/>
                                        <p:tgtEl>
                                          <p:spTgt spid="49"/>
                                        </p:tgtEl>
                                        <p:attrNameLst>
                                          <p:attrName>ppt_h</p:attrName>
                                        </p:attrNameLst>
                                      </p:cBhvr>
                                      <p:tavLst>
                                        <p:tav tm="0">
                                          <p:val>
                                            <p:fltVal val="0"/>
                                          </p:val>
                                        </p:tav>
                                        <p:tav tm="100000">
                                          <p:val>
                                            <p:strVal val="#ppt_h"/>
                                          </p:val>
                                        </p:tav>
                                      </p:tavLst>
                                    </p:anim>
                                    <p:animEffect transition="in" filter="fade">
                                      <p:cBhvr>
                                        <p:cTn id="59" dur="750"/>
                                        <p:tgtEl>
                                          <p:spTgt spid="49"/>
                                        </p:tgtEl>
                                      </p:cBhvr>
                                    </p:animEffect>
                                  </p:childTnLst>
                                </p:cTn>
                              </p:par>
                              <p:par>
                                <p:cTn id="60" presetID="53" presetClass="entr" presetSubtype="16" fill="hold" grpId="2" nodeType="with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p:cTn id="62" dur="750" fill="hold"/>
                                        <p:tgtEl>
                                          <p:spTgt spid="48"/>
                                        </p:tgtEl>
                                        <p:attrNameLst>
                                          <p:attrName>ppt_w</p:attrName>
                                        </p:attrNameLst>
                                      </p:cBhvr>
                                      <p:tavLst>
                                        <p:tav tm="0">
                                          <p:val>
                                            <p:fltVal val="0"/>
                                          </p:val>
                                        </p:tav>
                                        <p:tav tm="100000">
                                          <p:val>
                                            <p:strVal val="#ppt_w"/>
                                          </p:val>
                                        </p:tav>
                                      </p:tavLst>
                                    </p:anim>
                                    <p:anim calcmode="lin" valueType="num">
                                      <p:cBhvr>
                                        <p:cTn id="63" dur="750" fill="hold"/>
                                        <p:tgtEl>
                                          <p:spTgt spid="48"/>
                                        </p:tgtEl>
                                        <p:attrNameLst>
                                          <p:attrName>ppt_h</p:attrName>
                                        </p:attrNameLst>
                                      </p:cBhvr>
                                      <p:tavLst>
                                        <p:tav tm="0">
                                          <p:val>
                                            <p:fltVal val="0"/>
                                          </p:val>
                                        </p:tav>
                                        <p:tav tm="100000">
                                          <p:val>
                                            <p:strVal val="#ppt_h"/>
                                          </p:val>
                                        </p:tav>
                                      </p:tavLst>
                                    </p:anim>
                                    <p:animEffect transition="in" filter="fade">
                                      <p:cBhvr>
                                        <p:cTn id="64" dur="750"/>
                                        <p:tgtEl>
                                          <p:spTgt spid="48"/>
                                        </p:tgtEl>
                                      </p:cBhvr>
                                    </p:animEffect>
                                  </p:childTnLst>
                                </p:cTn>
                              </p:par>
                            </p:childTnLst>
                          </p:cTn>
                        </p:par>
                        <p:par>
                          <p:cTn id="65" fill="hold">
                            <p:stCondLst>
                              <p:cond delay="1000"/>
                            </p:stCondLst>
                            <p:childTnLst>
                              <p:par>
                                <p:cTn id="66" presetID="2" presetClass="entr" presetSubtype="8" decel="100000" fill="hold" grpId="0" nodeType="afterEffect">
                                  <p:stCondLst>
                                    <p:cond delay="0"/>
                                  </p:stCondLst>
                                  <p:childTnLst>
                                    <p:set>
                                      <p:cBhvr>
                                        <p:cTn id="67" dur="1" fill="hold">
                                          <p:stCondLst>
                                            <p:cond delay="0"/>
                                          </p:stCondLst>
                                        </p:cTn>
                                        <p:tgtEl>
                                          <p:spTgt spid="13">
                                            <p:txEl>
                                              <p:pRg st="0" end="0"/>
                                            </p:txEl>
                                          </p:spTgt>
                                        </p:tgtEl>
                                        <p:attrNameLst>
                                          <p:attrName>style.visibility</p:attrName>
                                        </p:attrNameLst>
                                      </p:cBhvr>
                                      <p:to>
                                        <p:strVal val="visible"/>
                                      </p:to>
                                    </p:set>
                                    <p:anim calcmode="lin" valueType="num">
                                      <p:cBhvr additive="base">
                                        <p:cTn id="68"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1500"/>
                            </p:stCondLst>
                            <p:childTnLst>
                              <p:par>
                                <p:cTn id="71" presetID="22" presetClass="entr" presetSubtype="2" fill="hold" grpId="0" nodeType="afterEffect">
                                  <p:stCondLst>
                                    <p:cond delay="0"/>
                                  </p:stCondLst>
                                  <p:childTnLst>
                                    <p:set>
                                      <p:cBhvr>
                                        <p:cTn id="72" dur="1" fill="hold">
                                          <p:stCondLst>
                                            <p:cond delay="0"/>
                                          </p:stCondLst>
                                        </p:cTn>
                                        <p:tgtEl>
                                          <p:spTgt spid="14">
                                            <p:txEl>
                                              <p:pRg st="0" end="0"/>
                                            </p:txEl>
                                          </p:spTgt>
                                        </p:tgtEl>
                                        <p:attrNameLst>
                                          <p:attrName>style.visibility</p:attrName>
                                        </p:attrNameLst>
                                      </p:cBhvr>
                                      <p:to>
                                        <p:strVal val="visible"/>
                                      </p:to>
                                    </p:set>
                                    <p:animEffect transition="in" filter="wipe(right)">
                                      <p:cBhvr>
                                        <p:cTn id="73" dur="500"/>
                                        <p:tgtEl>
                                          <p:spTgt spid="14">
                                            <p:txEl>
                                              <p:pRg st="0" end="0"/>
                                            </p:txEl>
                                          </p:spTgt>
                                        </p:tgtEl>
                                      </p:cBhvr>
                                    </p:animEffect>
                                  </p:childTnLst>
                                </p:cTn>
                              </p:par>
                            </p:childTnLst>
                          </p:cTn>
                        </p:par>
                        <p:par>
                          <p:cTn id="74" fill="hold">
                            <p:stCondLst>
                              <p:cond delay="2000"/>
                            </p:stCondLst>
                            <p:childTnLst>
                              <p:par>
                                <p:cTn id="75" presetID="2" presetClass="entr" presetSubtype="2" decel="100000" fill="hold" grpId="0" nodeType="afterEffect">
                                  <p:stCondLst>
                                    <p:cond delay="0"/>
                                  </p:stCondLst>
                                  <p:childTnLst>
                                    <p:set>
                                      <p:cBhvr>
                                        <p:cTn id="76" dur="1" fill="hold">
                                          <p:stCondLst>
                                            <p:cond delay="0"/>
                                          </p:stCondLst>
                                        </p:cTn>
                                        <p:tgtEl>
                                          <p:spTgt spid="18">
                                            <p:txEl>
                                              <p:pRg st="0" end="0"/>
                                            </p:txEl>
                                          </p:spTgt>
                                        </p:tgtEl>
                                        <p:attrNameLst>
                                          <p:attrName>style.visibility</p:attrName>
                                        </p:attrNameLst>
                                      </p:cBhvr>
                                      <p:to>
                                        <p:strVal val="visible"/>
                                      </p:to>
                                    </p:set>
                                    <p:anim calcmode="lin" valueType="num">
                                      <p:cBhvr additive="base">
                                        <p:cTn id="7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79" fill="hold">
                            <p:stCondLst>
                              <p:cond delay="2500"/>
                            </p:stCondLst>
                            <p:childTnLst>
                              <p:par>
                                <p:cTn id="80" presetID="22" presetClass="entr" presetSubtype="8" fill="hold" grpId="0" nodeType="after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wipe(left)">
                                      <p:cBhvr>
                                        <p:cTn id="82" dur="500"/>
                                        <p:tgtEl>
                                          <p:spTgt spid="17">
                                            <p:txEl>
                                              <p:pRg st="0" end="0"/>
                                            </p:txEl>
                                          </p:spTgt>
                                        </p:tgtEl>
                                      </p:cBhvr>
                                    </p:animEffect>
                                  </p:childTnLst>
                                </p:cTn>
                              </p:par>
                            </p:childTnLst>
                          </p:cTn>
                        </p:par>
                        <p:par>
                          <p:cTn id="83" fill="hold">
                            <p:stCondLst>
                              <p:cond delay="3000"/>
                            </p:stCondLst>
                            <p:childTnLst>
                              <p:par>
                                <p:cTn id="84" presetID="2" presetClass="entr" presetSubtype="2" decel="100000" fill="hold" grpId="0" nodeType="afterEffect">
                                  <p:stCondLst>
                                    <p:cond delay="0"/>
                                  </p:stCondLst>
                                  <p:childTnLst>
                                    <p:set>
                                      <p:cBhvr>
                                        <p:cTn id="85" dur="1" fill="hold">
                                          <p:stCondLst>
                                            <p:cond delay="0"/>
                                          </p:stCondLst>
                                        </p:cTn>
                                        <p:tgtEl>
                                          <p:spTgt spid="20">
                                            <p:txEl>
                                              <p:pRg st="0" end="0"/>
                                            </p:txEl>
                                          </p:spTgt>
                                        </p:tgtEl>
                                        <p:attrNameLst>
                                          <p:attrName>style.visibility</p:attrName>
                                        </p:attrNameLst>
                                      </p:cBhvr>
                                      <p:to>
                                        <p:strVal val="visible"/>
                                      </p:to>
                                    </p:set>
                                    <p:anim calcmode="lin" valueType="num">
                                      <p:cBhvr additive="base">
                                        <p:cTn id="8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88" fill="hold">
                            <p:stCondLst>
                              <p:cond delay="3500"/>
                            </p:stCondLst>
                            <p:childTnLst>
                              <p:par>
                                <p:cTn id="89" presetID="22" presetClass="entr" presetSubtype="8" fill="hold" grpId="0" nodeType="afterEffect">
                                  <p:stCondLst>
                                    <p:cond delay="0"/>
                                  </p:stCondLst>
                                  <p:childTnLst>
                                    <p:set>
                                      <p:cBhvr>
                                        <p:cTn id="90" dur="1" fill="hold">
                                          <p:stCondLst>
                                            <p:cond delay="0"/>
                                          </p:stCondLst>
                                        </p:cTn>
                                        <p:tgtEl>
                                          <p:spTgt spid="16">
                                            <p:txEl>
                                              <p:pRg st="0" end="0"/>
                                            </p:txEl>
                                          </p:spTgt>
                                        </p:tgtEl>
                                        <p:attrNameLst>
                                          <p:attrName>style.visibility</p:attrName>
                                        </p:attrNameLst>
                                      </p:cBhvr>
                                      <p:to>
                                        <p:strVal val="visible"/>
                                      </p:to>
                                    </p:set>
                                    <p:animEffect transition="in" filter="wipe(left)">
                                      <p:cBhvr>
                                        <p:cTn id="91" dur="500"/>
                                        <p:tgtEl>
                                          <p:spTgt spid="16">
                                            <p:txEl>
                                              <p:pRg st="0" end="0"/>
                                            </p:txEl>
                                          </p:spTgt>
                                        </p:tgtEl>
                                      </p:cBhvr>
                                    </p:animEffect>
                                  </p:childTnLst>
                                </p:cTn>
                              </p:par>
                            </p:childTnLst>
                          </p:cTn>
                        </p:par>
                        <p:par>
                          <p:cTn id="92" fill="hold">
                            <p:stCondLst>
                              <p:cond delay="4000"/>
                            </p:stCondLst>
                            <p:childTnLst>
                              <p:par>
                                <p:cTn id="93" presetID="2" presetClass="entr" presetSubtype="8" decel="100000" fill="hold" grpId="0" nodeType="afterEffect">
                                  <p:stCondLst>
                                    <p:cond delay="0"/>
                                  </p:stCondLst>
                                  <p:childTnLst>
                                    <p:set>
                                      <p:cBhvr>
                                        <p:cTn id="94" dur="1" fill="hold">
                                          <p:stCondLst>
                                            <p:cond delay="0"/>
                                          </p:stCondLst>
                                        </p:cTn>
                                        <p:tgtEl>
                                          <p:spTgt spid="21">
                                            <p:txEl>
                                              <p:pRg st="0" end="0"/>
                                            </p:txEl>
                                          </p:spTgt>
                                        </p:tgtEl>
                                        <p:attrNameLst>
                                          <p:attrName>style.visibility</p:attrName>
                                        </p:attrNameLst>
                                      </p:cBhvr>
                                      <p:to>
                                        <p:strVal val="visible"/>
                                      </p:to>
                                    </p:set>
                                    <p:anim calcmode="lin" valueType="num">
                                      <p:cBhvr additive="base">
                                        <p:cTn id="9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4500"/>
                            </p:stCondLst>
                            <p:childTnLst>
                              <p:par>
                                <p:cTn id="98" presetID="22" presetClass="entr" presetSubtype="2" fill="hold" grpId="0" nodeType="afterEffect">
                                  <p:stCondLst>
                                    <p:cond delay="0"/>
                                  </p:stCondLst>
                                  <p:childTnLst>
                                    <p:set>
                                      <p:cBhvr>
                                        <p:cTn id="99" dur="1" fill="hold">
                                          <p:stCondLst>
                                            <p:cond delay="0"/>
                                          </p:stCondLst>
                                        </p:cTn>
                                        <p:tgtEl>
                                          <p:spTgt spid="15">
                                            <p:txEl>
                                              <p:pRg st="0" end="0"/>
                                            </p:txEl>
                                          </p:spTgt>
                                        </p:tgtEl>
                                        <p:attrNameLst>
                                          <p:attrName>style.visibility</p:attrName>
                                        </p:attrNameLst>
                                      </p:cBhvr>
                                      <p:to>
                                        <p:strVal val="visible"/>
                                      </p:to>
                                    </p:set>
                                    <p:animEffect transition="in" filter="wipe(right)">
                                      <p:cBhvr>
                                        <p:cTn id="100" dur="500"/>
                                        <p:tgtEl>
                                          <p:spTgt spid="15">
                                            <p:txEl>
                                              <p:pRg st="0" end="0"/>
                                            </p:txEl>
                                          </p:spTgt>
                                        </p:tgtEl>
                                      </p:cBhvr>
                                    </p:animEffect>
                                  </p:childTnLst>
                                </p:cTn>
                              </p:par>
                            </p:childTnLst>
                          </p:cTn>
                        </p:par>
                        <p:par>
                          <p:cTn id="101" fill="hold">
                            <p:stCondLst>
                              <p:cond delay="5000"/>
                            </p:stCondLst>
                            <p:childTnLst>
                              <p:par>
                                <p:cTn id="102" presetID="22" presetClass="entr" presetSubtype="8" fill="hold" grpId="0" nodeType="afterEffect">
                                  <p:stCondLst>
                                    <p:cond delay="250"/>
                                  </p:stCondLst>
                                  <p:childTnLst>
                                    <p:set>
                                      <p:cBhvr>
                                        <p:cTn id="103" dur="1" fill="hold">
                                          <p:stCondLst>
                                            <p:cond delay="0"/>
                                          </p:stCondLst>
                                        </p:cTn>
                                        <p:tgtEl>
                                          <p:spTgt spid="22"/>
                                        </p:tgtEl>
                                        <p:attrNameLst>
                                          <p:attrName>style.visibility</p:attrName>
                                        </p:attrNameLst>
                                      </p:cBhvr>
                                      <p:to>
                                        <p:strVal val="visible"/>
                                      </p:to>
                                    </p:set>
                                    <p:animEffect transition="in" filter="wipe(left)">
                                      <p:cBhvr>
                                        <p:cTn id="10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P spid="48" grpId="2" animBg="1"/>
      <p:bldP spid="46" grpId="0" animBg="1"/>
      <p:bldP spid="46" grpId="1" animBg="1"/>
      <p:bldP spid="46" grpId="2" animBg="1"/>
      <p:bldP spid="47" grpId="0" animBg="1"/>
      <p:bldP spid="47" grpId="1" animBg="1"/>
      <p:bldP spid="47" grpId="2" animBg="1"/>
      <p:bldP spid="49" grpId="0" animBg="1"/>
      <p:bldP spid="49" grpId="1" animBg="1"/>
      <p:bldP spid="49" grpId="2" animBg="1"/>
      <p:bldP spid="13" grpId="0" build="p">
        <p:tmplLst>
          <p:tmpl lvl="1">
            <p:tnLst>
              <p:par>
                <p:cTn presetID="2" presetClass="entr" presetSubtype="8"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2" presetClass="entr" presetSubtype="2"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build="p">
        <p:tmplLst>
          <p:tmpl lvl="1">
            <p:tnLst>
              <p:par>
                <p:cTn presetID="22" presetClass="entr" presetSubtype="2"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righ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2" presetClass="entr" presetSubtype="8"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10" dur="500"/>
                                        <p:tgtEl>
                                          <p:spTgt spid="36">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13" dur="500"/>
                                        <p:tgtEl>
                                          <p:spTgt spid="40">
                                            <p:txEl>
                                              <p:pRg st="0" end="0"/>
                                            </p:txEl>
                                          </p:spTgt>
                                        </p:tgtEl>
                                      </p:cBhvr>
                                    </p:animEffect>
                                  </p:childTnLst>
                                </p:cTn>
                              </p:par>
                              <p:par>
                                <p:cTn id="14" presetID="14" presetClass="entr" presetSubtype="10" fill="hold" grpId="0" nodeType="withEffect">
                                  <p:stCondLst>
                                    <p:cond delay="250"/>
                                  </p:stCondLst>
                                  <p:childTnLst>
                                    <p:set>
                                      <p:cBhvr>
                                        <p:cTn id="15"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16" dur="500"/>
                                        <p:tgtEl>
                                          <p:spTgt spid="39">
                                            <p:txEl>
                                              <p:pRg st="0" end="0"/>
                                            </p:txEl>
                                          </p:spTgt>
                                        </p:tgtEl>
                                      </p:cBhvr>
                                    </p:animEffect>
                                  </p:childTnLst>
                                </p:cTn>
                              </p:par>
                              <p:par>
                                <p:cTn id="17" presetID="14" presetClass="entr" presetSubtype="10" fill="hold" grpId="0" nodeType="withEffect">
                                  <p:stCondLst>
                                    <p:cond delay="25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19" dur="500"/>
                                        <p:tgtEl>
                                          <p:spTgt spid="41">
                                            <p:txEl>
                                              <p:pRg st="0" end="0"/>
                                            </p:txEl>
                                          </p:spTgt>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par>
                                <p:cTn id="23" presetID="14" presetClass="entr" presetSubtype="10" fill="hold" grpId="0"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28" dur="500"/>
                                        <p:tgtEl>
                                          <p:spTgt spid="44">
                                            <p:txEl>
                                              <p:pRg st="0" end="0"/>
                                            </p:txEl>
                                          </p:spTgt>
                                        </p:tgtEl>
                                      </p:cBhvr>
                                    </p:animEffect>
                                  </p:childTnLst>
                                </p:cTn>
                              </p:par>
                              <p:par>
                                <p:cTn id="29" presetID="14" presetClass="entr" presetSubtype="10" fill="hold" grpId="0" nodeType="withEffect">
                                  <p:stCondLst>
                                    <p:cond delay="75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par>
                                <p:cTn id="32" presetID="14" presetClass="entr" presetSubtype="10" fill="hold" grpId="0" nodeType="withEffect">
                                  <p:stCondLst>
                                    <p:cond delay="750"/>
                                  </p:stCondLst>
                                  <p:childTnLst>
                                    <p:set>
                                      <p:cBhvr>
                                        <p:cTn id="33"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34" dur="500"/>
                                        <p:tgtEl>
                                          <p:spTgt spid="38">
                                            <p:txEl>
                                              <p:pRg st="0" end="0"/>
                                            </p:txEl>
                                          </p:spTgt>
                                        </p:tgtEl>
                                      </p:cBhvr>
                                    </p:animEffect>
                                  </p:childTnLst>
                                </p:cTn>
                              </p:par>
                              <p:par>
                                <p:cTn id="35" presetID="14" presetClass="entr" presetSubtype="10" fill="hold" grpId="0" nodeType="withEffect">
                                  <p:stCondLst>
                                    <p:cond delay="750"/>
                                  </p:stCondLst>
                                  <p:childTnLst>
                                    <p:set>
                                      <p:cBhvr>
                                        <p:cTn id="36"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37" dur="500"/>
                                        <p:tgtEl>
                                          <p:spTgt spid="42">
                                            <p:txEl>
                                              <p:pRg st="0" end="0"/>
                                            </p:txEl>
                                          </p:spTgt>
                                        </p:tgtEl>
                                      </p:cBhvr>
                                    </p:animEffect>
                                  </p:childTnLst>
                                </p:cTn>
                              </p:par>
                              <p:par>
                                <p:cTn id="38" presetID="14" presetClass="entr" presetSubtype="10" fill="hold" grpId="0" nodeType="withEffect">
                                  <p:stCondLst>
                                    <p:cond delay="1000"/>
                                  </p:stCondLst>
                                  <p:childTnLst>
                                    <p:set>
                                      <p:cBhvr>
                                        <p:cTn id="3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40" dur="500"/>
                                        <p:tgtEl>
                                          <p:spTgt spid="37">
                                            <p:txEl>
                                              <p:pRg st="0" end="0"/>
                                            </p:txEl>
                                          </p:spTgt>
                                        </p:tgtEl>
                                      </p:cBhvr>
                                    </p:animEffect>
                                  </p:childTnLst>
                                </p:cTn>
                              </p:par>
                              <p:par>
                                <p:cTn id="41" presetID="14" presetClass="entr" presetSubtype="10" fill="hold" grpId="0" nodeType="withEffect">
                                  <p:stCondLst>
                                    <p:cond delay="1000"/>
                                  </p:stCondLst>
                                  <p:childTnLst>
                                    <p:set>
                                      <p:cBhvr>
                                        <p:cTn id="42" dur="1" fill="hold">
                                          <p:stCondLst>
                                            <p:cond delay="0"/>
                                          </p:stCondLst>
                                        </p:cTn>
                                        <p:tgtEl>
                                          <p:spTgt spid="26"/>
                                        </p:tgtEl>
                                        <p:attrNameLst>
                                          <p:attrName>style.visibility</p:attrName>
                                        </p:attrNameLst>
                                      </p:cBhvr>
                                      <p:to>
                                        <p:strVal val="visible"/>
                                      </p:to>
                                    </p:set>
                                    <p:animEffect transition="in" filter="randombar(horizontal)">
                                      <p:cBhvr>
                                        <p:cTn id="43" dur="500"/>
                                        <p:tgtEl>
                                          <p:spTgt spid="26"/>
                                        </p:tgtEl>
                                      </p:cBhvr>
                                    </p:animEffect>
                                  </p:childTnLst>
                                </p:cTn>
                              </p:par>
                              <p:par>
                                <p:cTn id="44" presetID="14" presetClass="entr" presetSubtype="10" fill="hold" grpId="0" nodeType="withEffect">
                                  <p:stCondLst>
                                    <p:cond delay="1000"/>
                                  </p:stCondLst>
                                  <p:childTnLst>
                                    <p:set>
                                      <p:cBhvr>
                                        <p:cTn id="45"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46" dur="500"/>
                                        <p:tgtEl>
                                          <p:spTgt spid="43">
                                            <p:txEl>
                                              <p:pRg st="0" end="0"/>
                                            </p:txEl>
                                          </p:spTgt>
                                        </p:tgtEl>
                                      </p:cBhvr>
                                    </p:animEffect>
                                  </p:childTnLst>
                                </p:cTn>
                              </p:par>
                              <p:par>
                                <p:cTn id="47" presetID="14" presetClass="entr" presetSubtype="10" fill="hold" grpId="0" nodeType="withEffect">
                                  <p:stCondLst>
                                    <p:cond delay="1250"/>
                                  </p:stCondLst>
                                  <p:childTnLst>
                                    <p:set>
                                      <p:cBhvr>
                                        <p:cTn id="48"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49" dur="500"/>
                                        <p:tgtEl>
                                          <p:spTgt spid="50">
                                            <p:txEl>
                                              <p:pRg st="0" end="0"/>
                                            </p:txEl>
                                          </p:spTgt>
                                        </p:tgtEl>
                                      </p:cBhvr>
                                    </p:animEffect>
                                  </p:childTnLst>
                                </p:cTn>
                              </p:par>
                              <p:par>
                                <p:cTn id="50" presetID="14" presetClass="entr" presetSubtype="10" fill="hold" grpId="0" nodeType="withEffect">
                                  <p:stCondLst>
                                    <p:cond delay="125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par>
                                <p:cTn id="53" presetID="14" presetClass="entr" presetSubtype="10" fill="hold" grpId="0" nodeType="withEffect">
                                  <p:stCondLst>
                                    <p:cond delay="1250"/>
                                  </p:stCondLst>
                                  <p:childTnLst>
                                    <p:set>
                                      <p:cBhvr>
                                        <p:cTn id="54" dur="1" fill="hold">
                                          <p:stCondLst>
                                            <p:cond delay="0"/>
                                          </p:stCondLst>
                                        </p:cTn>
                                        <p:tgtEl>
                                          <p:spTgt spid="32"/>
                                        </p:tgtEl>
                                        <p:attrNameLst>
                                          <p:attrName>style.visibility</p:attrName>
                                        </p:attrNameLst>
                                      </p:cBhvr>
                                      <p:to>
                                        <p:strVal val="visible"/>
                                      </p:to>
                                    </p:set>
                                    <p:animEffect transition="in" filter="randombar(horizontal)">
                                      <p:cBhvr>
                                        <p:cTn id="55" dur="500"/>
                                        <p:tgtEl>
                                          <p:spTgt spid="32"/>
                                        </p:tgtEl>
                                      </p:cBhvr>
                                    </p:animEffect>
                                  </p:childTnLst>
                                </p:cTn>
                              </p:par>
                              <p:par>
                                <p:cTn id="56" presetID="14" presetClass="entr" presetSubtype="10" fill="hold" grpId="0" nodeType="withEffect">
                                  <p:stCondLst>
                                    <p:cond delay="1500"/>
                                  </p:stCondLst>
                                  <p:childTnLst>
                                    <p:set>
                                      <p:cBhvr>
                                        <p:cTn id="57" dur="1" fill="hold">
                                          <p:stCondLst>
                                            <p:cond delay="0"/>
                                          </p:stCondLst>
                                        </p:cTn>
                                        <p:tgtEl>
                                          <p:spTgt spid="35"/>
                                        </p:tgtEl>
                                        <p:attrNameLst>
                                          <p:attrName>style.visibility</p:attrName>
                                        </p:attrNameLst>
                                      </p:cBhvr>
                                      <p:to>
                                        <p:strVal val="visible"/>
                                      </p:to>
                                    </p:set>
                                    <p:animEffect transition="in" filter="randombar(horizontal)">
                                      <p:cBhvr>
                                        <p:cTn id="58" dur="500"/>
                                        <p:tgtEl>
                                          <p:spTgt spid="35"/>
                                        </p:tgtEl>
                                      </p:cBhvr>
                                    </p:animEffect>
                                  </p:childTnLst>
                                </p:cTn>
                              </p:par>
                              <p:par>
                                <p:cTn id="59" presetID="14" presetClass="entr" presetSubtype="10" fill="hold" grpId="0" nodeType="withEffect">
                                  <p:stCondLst>
                                    <p:cond delay="1750"/>
                                  </p:stCondLst>
                                  <p:childTnLst>
                                    <p:set>
                                      <p:cBhvr>
                                        <p:cTn id="60" dur="1" fill="hold">
                                          <p:stCondLst>
                                            <p:cond delay="0"/>
                                          </p:stCondLst>
                                        </p:cTn>
                                        <p:tgtEl>
                                          <p:spTgt spid="30"/>
                                        </p:tgtEl>
                                        <p:attrNameLst>
                                          <p:attrName>style.visibility</p:attrName>
                                        </p:attrNameLst>
                                      </p:cBhvr>
                                      <p:to>
                                        <p:strVal val="visible"/>
                                      </p:to>
                                    </p:set>
                                    <p:animEffect transition="in" filter="randombar(horizontal)">
                                      <p:cBhvr>
                                        <p:cTn id="61" dur="500"/>
                                        <p:tgtEl>
                                          <p:spTgt spid="30"/>
                                        </p:tgtEl>
                                      </p:cBhvr>
                                    </p:animEffect>
                                  </p:childTnLst>
                                </p:cTn>
                              </p:par>
                              <p:par>
                                <p:cTn id="62" presetID="14" presetClass="entr" presetSubtype="10" fill="hold" grpId="0" nodeType="withEffect">
                                  <p:stCondLst>
                                    <p:cond delay="200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500"/>
                                        <p:tgtEl>
                                          <p:spTgt spid="29"/>
                                        </p:tgtEl>
                                      </p:cBhvr>
                                    </p:animEffect>
                                  </p:childTnLst>
                                </p:cTn>
                              </p:par>
                              <p:par>
                                <p:cTn id="65" presetID="14" presetClass="entr" presetSubtype="10" fill="hold" grpId="0" nodeType="withEffect">
                                  <p:stCondLst>
                                    <p:cond delay="225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2500"/>
                                  </p:stCondLst>
                                  <p:childTnLst>
                                    <p:set>
                                      <p:cBhvr>
                                        <p:cTn id="69" dur="1" fill="hold">
                                          <p:stCondLst>
                                            <p:cond delay="0"/>
                                          </p:stCondLst>
                                        </p:cTn>
                                        <p:tgtEl>
                                          <p:spTgt spid="34"/>
                                        </p:tgtEl>
                                        <p:attrNameLst>
                                          <p:attrName>style.visibility</p:attrName>
                                        </p:attrNameLst>
                                      </p:cBhvr>
                                      <p:to>
                                        <p:strVal val="visible"/>
                                      </p:to>
                                    </p:set>
                                    <p:animEffect transition="in" filter="randombar(horizontal)">
                                      <p:cBhvr>
                                        <p:cTn id="70" dur="500"/>
                                        <p:tgtEl>
                                          <p:spTgt spid="34"/>
                                        </p:tgtEl>
                                      </p:cBhvr>
                                    </p:animEffect>
                                  </p:childTnLst>
                                </p:cTn>
                              </p:par>
                              <p:par>
                                <p:cTn id="71" presetID="14" presetClass="entr" presetSubtype="10" fill="hold" grpId="0" nodeType="withEffect">
                                  <p:stCondLst>
                                    <p:cond delay="2750"/>
                                  </p:stCondLst>
                                  <p:childTnLst>
                                    <p:set>
                                      <p:cBhvr>
                                        <p:cTn id="72" dur="1" fill="hold">
                                          <p:stCondLst>
                                            <p:cond delay="0"/>
                                          </p:stCondLst>
                                        </p:cTn>
                                        <p:tgtEl>
                                          <p:spTgt spid="24"/>
                                        </p:tgtEl>
                                        <p:attrNameLst>
                                          <p:attrName>style.visibility</p:attrName>
                                        </p:attrNameLst>
                                      </p:cBhvr>
                                      <p:to>
                                        <p:strVal val="visible"/>
                                      </p:to>
                                    </p:set>
                                    <p:animEffect transition="in" filter="randombar(horizontal)">
                                      <p:cBhvr>
                                        <p:cTn id="73" dur="500"/>
                                        <p:tgtEl>
                                          <p:spTgt spid="24"/>
                                        </p:tgtEl>
                                      </p:cBhvr>
                                    </p:animEffect>
                                  </p:childTnLst>
                                </p:cTn>
                              </p:par>
                              <p:par>
                                <p:cTn id="74" presetID="14" presetClass="entr" presetSubtype="10" fill="hold" grpId="0" nodeType="withEffect">
                                  <p:stCondLst>
                                    <p:cond delay="3000"/>
                                  </p:stCondLst>
                                  <p:childTnLst>
                                    <p:set>
                                      <p:cBhvr>
                                        <p:cTn id="75" dur="1" fill="hold">
                                          <p:stCondLst>
                                            <p:cond delay="0"/>
                                          </p:stCondLst>
                                        </p:cTn>
                                        <p:tgtEl>
                                          <p:spTgt spid="33"/>
                                        </p:tgtEl>
                                        <p:attrNameLst>
                                          <p:attrName>style.visibility</p:attrName>
                                        </p:attrNameLst>
                                      </p:cBhvr>
                                      <p:to>
                                        <p:strVal val="visible"/>
                                      </p:to>
                                    </p:set>
                                    <p:animEffect transition="in" filter="randombar(horizontal)">
                                      <p:cBhvr>
                                        <p:cTn id="76" dur="500"/>
                                        <p:tgtEl>
                                          <p:spTgt spid="33"/>
                                        </p:tgtEl>
                                      </p:cBhvr>
                                    </p:animEffect>
                                  </p:childTnLst>
                                </p:cTn>
                              </p:par>
                              <p:par>
                                <p:cTn id="77" presetID="14" presetClass="entr" presetSubtype="10" fill="hold" grpId="0" nodeType="withEffect">
                                  <p:stCondLst>
                                    <p:cond delay="325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4" grpId="0" animBg="1"/>
      <p:bldP spid="31" grpId="0" animBg="1"/>
      <p:bldP spid="30" grpId="0" animBg="1"/>
      <p:bldP spid="5" grpId="0" animBg="1"/>
      <p:bldP spid="19" grpId="0" animBg="1"/>
      <p:bldP spid="23" grpId="0" animBg="1"/>
      <p:bldP spid="25" grpId="0" animBg="1"/>
      <p:bldP spid="26" grpId="0" animBg="1"/>
      <p:bldP spid="27" grpId="0" animBg="1"/>
      <p:bldP spid="28" grpId="0" animBg="1"/>
      <p:bldP spid="29" grpId="0" animBg="1"/>
      <p:bldP spid="32" grpId="0" animBg="1"/>
      <p:bldP spid="34" grpId="0" animBg="1"/>
      <p:bldP spid="36" grpId="0" build="p">
        <p:tmplLst>
          <p:tmpl lvl="1">
            <p:tnLst>
              <p:par>
                <p:cTn presetID="14" presetClass="entr" presetSubtype="1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p">
        <p:tmplLst>
          <p:tmpl lvl="1">
            <p:tnLst>
              <p:par>
                <p:cTn presetID="14" presetClass="entr" presetSubtype="10" fill="hold" nodeType="withEffect">
                  <p:stCondLst>
                    <p:cond delay="100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4" presetClass="entr" presetSubtype="10" fill="hold" nodeType="withEffect">
                  <p:stCondLst>
                    <p:cond delay="750"/>
                  </p:stCondLst>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39" grpId="0" build="p">
        <p:tmplLst>
          <p:tmpl lvl="1">
            <p:tnLst>
              <p:par>
                <p:cTn presetID="14" presetClass="entr" presetSubtype="1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P spid="40" grpId="0" build="p">
        <p:tmplLst>
          <p:tmpl lvl="1">
            <p:tnLst>
              <p:par>
                <p:cTn presetID="14" presetClass="entr" presetSubtype="1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1" grpId="0" build="p">
        <p:tmplLst>
          <p:tmpl lvl="1">
            <p:tnLst>
              <p:par>
                <p:cTn presetID="14" presetClass="entr" presetSubtype="1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4" presetClass="entr" presetSubtype="10" fill="hold" nodeType="withEffect">
                  <p:stCondLst>
                    <p:cond delay="750"/>
                  </p:stCondLst>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4" presetClass="entr" presetSubtype="10" fill="hold" nodeType="withEffect">
                  <p:stCondLst>
                    <p:cond delay="100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50" grpId="0" build="p">
        <p:tmplLst>
          <p:tmpl lvl="1">
            <p:tnLst>
              <p:par>
                <p:cTn presetID="14" presetClass="entr" presetSubtype="10" fill="hold" nodeType="withEffect">
                  <p:stCondLst>
                    <p:cond delay="125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750"/>
                            </p:stCondLst>
                            <p:childTnLst>
                              <p:par>
                                <p:cTn id="18" presetID="2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par>
                          <p:cTn id="21" fill="hold">
                            <p:stCondLst>
                              <p:cond delay="225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wipe(right)">
                                      <p:cBhvr>
                                        <p:cTn id="27" dur="500"/>
                                        <p:tgtEl>
                                          <p:spTgt spid="17">
                                            <p:txEl>
                                              <p:pRg st="0" end="0"/>
                                            </p:txEl>
                                          </p:spTgt>
                                        </p:tgtEl>
                                      </p:cBhvr>
                                    </p:animEffect>
                                  </p:childTnLst>
                                </p:cTn>
                              </p:par>
                            </p:childTnLst>
                          </p:cTn>
                        </p:par>
                        <p:par>
                          <p:cTn id="28" fill="hold">
                            <p:stCondLst>
                              <p:cond delay="2750"/>
                            </p:stCondLst>
                            <p:childTnLst>
                              <p:par>
                                <p:cTn id="29" presetID="2" presetClass="entr" presetSubtype="8" decel="100000" fill="hold" grpId="0" nodeType="after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anim calcmode="lin" valueType="num">
                                      <p:cBhvr additive="base">
                                        <p:cTn id="31"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wipe(right)">
                                      <p:cBhvr>
                                        <p:cTn id="40" dur="500"/>
                                        <p:tgtEl>
                                          <p:spTgt spid="19">
                                            <p:txEl>
                                              <p:pRg st="0" end="0"/>
                                            </p:txEl>
                                          </p:spTgt>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up)">
                                      <p:cBhvr>
                                        <p:cTn id="44" dur="500"/>
                                        <p:tgtEl>
                                          <p:spTgt spid="22"/>
                                        </p:tgtEl>
                                      </p:cBhvr>
                                    </p:animEffect>
                                  </p:childTnLst>
                                </p:cTn>
                              </p:par>
                            </p:childTnLst>
                          </p:cTn>
                        </p:par>
                        <p:par>
                          <p:cTn id="45" fill="hold">
                            <p:stCondLst>
                              <p:cond delay="4250"/>
                            </p:stCondLst>
                            <p:childTnLst>
                              <p:par>
                                <p:cTn id="46" presetID="10"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4750"/>
                            </p:stCondLst>
                            <p:childTnLst>
                              <p:par>
                                <p:cTn id="50" presetID="22" presetClass="entr" presetSubtype="8"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childTnLst>
                          </p:cTn>
                        </p:par>
                        <p:par>
                          <p:cTn id="53" fill="hold">
                            <p:stCondLst>
                              <p:cond delay="5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xEl>
                                              <p:pRg st="0" end="0"/>
                                            </p:txEl>
                                          </p:spTgt>
                                        </p:tgtEl>
                                        <p:attrNameLst>
                                          <p:attrName>style.visibility</p:attrName>
                                        </p:attrNameLst>
                                      </p:cBhvr>
                                      <p:to>
                                        <p:strVal val="visible"/>
                                      </p:to>
                                    </p:set>
                                    <p:animEffect transition="in" filter="wipe(left)">
                                      <p:cBhvr>
                                        <p:cTn id="59" dur="500"/>
                                        <p:tgtEl>
                                          <p:spTgt spid="28">
                                            <p:txEl>
                                              <p:pRg st="0" end="0"/>
                                            </p:txEl>
                                          </p:spTgt>
                                        </p:tgtEl>
                                      </p:cBhvr>
                                    </p:animEffect>
                                  </p:childTnLst>
                                </p:cTn>
                              </p:par>
                            </p:childTnLst>
                          </p:cTn>
                        </p:par>
                        <p:par>
                          <p:cTn id="60" fill="hold">
                            <p:stCondLst>
                              <p:cond delay="5750"/>
                            </p:stCondLst>
                            <p:childTnLst>
                              <p:par>
                                <p:cTn id="61" presetID="2" presetClass="entr" presetSubtype="2" decel="100000" fill="hold" grpId="0" nodeType="afterEffect">
                                  <p:stCondLst>
                                    <p:cond delay="0"/>
                                  </p:stCondLst>
                                  <p:childTnLst>
                                    <p:set>
                                      <p:cBhvr>
                                        <p:cTn id="62" dur="1" fill="hold">
                                          <p:stCondLst>
                                            <p:cond delay="0"/>
                                          </p:stCondLst>
                                        </p:cTn>
                                        <p:tgtEl>
                                          <p:spTgt spid="38">
                                            <p:txEl>
                                              <p:pRg st="0" end="0"/>
                                            </p:txEl>
                                          </p:spTgt>
                                        </p:tgtEl>
                                        <p:attrNameLst>
                                          <p:attrName>style.visibility</p:attrName>
                                        </p:attrNameLst>
                                      </p:cBhvr>
                                      <p:to>
                                        <p:strVal val="visible"/>
                                      </p:to>
                                    </p:set>
                                    <p:anim calcmode="lin" valueType="num">
                                      <p:cBhvr additive="base">
                                        <p:cTn id="63"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8">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4" decel="10000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ppt_x"/>
                                          </p:val>
                                        </p:tav>
                                        <p:tav tm="100000">
                                          <p:val>
                                            <p:strVal val="#ppt_x"/>
                                          </p:val>
                                        </p:tav>
                                      </p:tavLst>
                                    </p:anim>
                                    <p:anim calcmode="lin" valueType="num">
                                      <p:cBhvr additive="base">
                                        <p:cTn id="68" dur="500" fill="hold"/>
                                        <p:tgtEl>
                                          <p:spTgt spid="39"/>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750"/>
                            </p:stCondLst>
                            <p:childTnLst>
                              <p:par>
                                <p:cTn id="74" presetID="22" presetClass="entr" presetSubtype="1"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up)">
                                      <p:cBhvr>
                                        <p:cTn id="76" dur="500"/>
                                        <p:tgtEl>
                                          <p:spTgt spid="46"/>
                                        </p:tgtEl>
                                      </p:cBhvr>
                                    </p:animEffect>
                                  </p:childTnLst>
                                </p:cTn>
                              </p:par>
                            </p:childTnLst>
                          </p:cTn>
                        </p:par>
                        <p:par>
                          <p:cTn id="77" fill="hold">
                            <p:stCondLst>
                              <p:cond delay="7250"/>
                            </p:stCondLst>
                            <p:childTnLst>
                              <p:par>
                                <p:cTn id="78" presetID="10" presetClass="entr" presetSubtype="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childTnLst>
                          </p:cTn>
                        </p:par>
                        <p:par>
                          <p:cTn id="81" fill="hold">
                            <p:stCondLst>
                              <p:cond delay="7750"/>
                            </p:stCondLst>
                            <p:childTnLst>
                              <p:par>
                                <p:cTn id="82" presetID="22" presetClass="entr" presetSubtype="2" fill="hold" nodeType="after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wipe(right)">
                                      <p:cBhvr>
                                        <p:cTn id="84" dur="500"/>
                                        <p:tgtEl>
                                          <p:spTgt spid="41"/>
                                        </p:tgtEl>
                                      </p:cBhvr>
                                    </p:animEffect>
                                  </p:childTnLst>
                                </p:cTn>
                              </p:par>
                            </p:childTnLst>
                          </p:cTn>
                        </p:par>
                        <p:par>
                          <p:cTn id="85" fill="hold">
                            <p:stCondLst>
                              <p:cond delay="8250"/>
                            </p:stCondLst>
                            <p:childTnLst>
                              <p:par>
                                <p:cTn id="86" presetID="22" presetClass="entr" presetSubtype="2"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wipe(right)">
                                      <p:cBhvr>
                                        <p:cTn id="88" dur="500"/>
                                        <p:tgtEl>
                                          <p:spTgt spid="49"/>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right)">
                                      <p:cBhvr>
                                        <p:cTn id="91" dur="500"/>
                                        <p:tgtEl>
                                          <p:spTgt spid="42">
                                            <p:txEl>
                                              <p:pRg st="0" end="0"/>
                                            </p:txEl>
                                          </p:spTgt>
                                        </p:tgtEl>
                                      </p:cBhvr>
                                    </p:animEffect>
                                  </p:childTnLst>
                                </p:cTn>
                              </p:par>
                            </p:childTnLst>
                          </p:cTn>
                        </p:par>
                        <p:par>
                          <p:cTn id="92" fill="hold">
                            <p:stCondLst>
                              <p:cond delay="9250"/>
                            </p:stCondLst>
                            <p:childTnLst>
                              <p:par>
                                <p:cTn id="93" presetID="2" presetClass="entr" presetSubtype="8" decel="100000" fill="hold" grpId="0" nodeType="afterEffect">
                                  <p:stCondLst>
                                    <p:cond delay="0"/>
                                  </p:stCondLst>
                                  <p:childTnLst>
                                    <p:set>
                                      <p:cBhvr>
                                        <p:cTn id="94" dur="1" fill="hold">
                                          <p:stCondLst>
                                            <p:cond delay="0"/>
                                          </p:stCondLst>
                                        </p:cTn>
                                        <p:tgtEl>
                                          <p:spTgt spid="44">
                                            <p:txEl>
                                              <p:pRg st="0" end="0"/>
                                            </p:txEl>
                                          </p:spTgt>
                                        </p:tgtEl>
                                        <p:attrNameLst>
                                          <p:attrName>style.visibility</p:attrName>
                                        </p:attrNameLst>
                                      </p:cBhvr>
                                      <p:to>
                                        <p:strVal val="visible"/>
                                      </p:to>
                                    </p:set>
                                    <p:anim calcmode="lin" valueType="num">
                                      <p:cBhvr additive="base">
                                        <p:cTn id="95"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4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500" fill="hold"/>
                                        <p:tgtEl>
                                          <p:spTgt spid="45"/>
                                        </p:tgtEl>
                                        <p:attrNameLst>
                                          <p:attrName>ppt_x</p:attrName>
                                        </p:attrNameLst>
                                      </p:cBhvr>
                                      <p:tavLst>
                                        <p:tav tm="0">
                                          <p:val>
                                            <p:strVal val="#ppt_x"/>
                                          </p:val>
                                        </p:tav>
                                        <p:tav tm="100000">
                                          <p:val>
                                            <p:strVal val="#ppt_x"/>
                                          </p:val>
                                        </p:tav>
                                      </p:tavLst>
                                    </p:anim>
                                    <p:anim calcmode="lin" valueType="num">
                                      <p:cBhvr additive="base">
                                        <p:cTn id="100" dur="500" fill="hold"/>
                                        <p:tgtEl>
                                          <p:spTgt spid="45"/>
                                        </p:tgtEl>
                                        <p:attrNameLst>
                                          <p:attrName>ppt_y</p:attrName>
                                        </p:attrNameLst>
                                      </p:cBhvr>
                                      <p:tavLst>
                                        <p:tav tm="0">
                                          <p:val>
                                            <p:strVal val="1+#ppt_h/2"/>
                                          </p:val>
                                        </p:tav>
                                        <p:tav tm="100000">
                                          <p:val>
                                            <p:strVal val="#ppt_y"/>
                                          </p:val>
                                        </p:tav>
                                      </p:tavLst>
                                    </p:anim>
                                  </p:childTnLst>
                                </p:cTn>
                              </p:par>
                            </p:childTnLst>
                          </p:cTn>
                        </p:par>
                        <p:par>
                          <p:cTn id="101" fill="hold">
                            <p:stCondLst>
                              <p:cond delay="9750"/>
                            </p:stCondLst>
                            <p:childTnLst>
                              <p:par>
                                <p:cTn id="102" presetID="22" presetClass="entr" presetSubtype="2" fill="hold" grpId="0" nodeType="afterEffect">
                                  <p:stCondLst>
                                    <p:cond delay="0"/>
                                  </p:stCondLst>
                                  <p:childTnLst>
                                    <p:set>
                                      <p:cBhvr>
                                        <p:cTn id="103" dur="1" fill="hold">
                                          <p:stCondLst>
                                            <p:cond delay="0"/>
                                          </p:stCondLst>
                                        </p:cTn>
                                        <p:tgtEl>
                                          <p:spTgt spid="43">
                                            <p:txEl>
                                              <p:pRg st="0" end="0"/>
                                            </p:txEl>
                                          </p:spTgt>
                                        </p:tgtEl>
                                        <p:attrNameLst>
                                          <p:attrName>style.visibility</p:attrName>
                                        </p:attrNameLst>
                                      </p:cBhvr>
                                      <p:to>
                                        <p:strVal val="visible"/>
                                      </p:to>
                                    </p:set>
                                    <p:animEffect transition="in" filter="wipe(right)">
                                      <p:cBhvr>
                                        <p:cTn id="104" dur="500"/>
                                        <p:tgtEl>
                                          <p:spTgt spid="43">
                                            <p:txEl>
                                              <p:pRg st="0" end="0"/>
                                            </p:txEl>
                                          </p:spTgt>
                                        </p:tgtEl>
                                      </p:cBhvr>
                                    </p:animEffect>
                                  </p:childTnLst>
                                </p:cTn>
                              </p:par>
                            </p:childTnLst>
                          </p:cTn>
                        </p:par>
                        <p:par>
                          <p:cTn id="105" fill="hold">
                            <p:stCondLst>
                              <p:cond delay="10250"/>
                            </p:stCondLst>
                            <p:childTnLst>
                              <p:par>
                                <p:cTn id="106" presetID="22" presetClass="entr" presetSubtype="1"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up)">
                                      <p:cBhvr>
                                        <p:cTn id="10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8" grpId="0" animBg="1"/>
      <p:bldP spid="24" grpId="0" animBg="1"/>
      <p:bldP spid="40"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additive="base">
                                        <p:cTn id="11" dur="75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4" decel="10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40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1+#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iterate type="wd">
                                    <p:tmPct val="10000"/>
                                  </p:iterate>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75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8" dur="750" fill="hold"/>
                                        <p:tgtEl>
                                          <p:spTgt spid="1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9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10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1" grpId="0" animBg="1"/>
      <p:bldP spid="13" grpId="0">
        <p:tmplLst>
          <p:tmpl>
            <p:tnLst>
              <p:par>
                <p:cTn presetID="22" presetClass="entr" presetSubtype="8"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 presetClass="entr" presetSubtype="9"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250"/>
                                  </p:stCondLst>
                                  <p:iterate type="wd">
                                    <p:tmPct val="10000"/>
                                  </p:iterate>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650"/>
                            </p:stCondLst>
                            <p:childTnLst>
                              <p:par>
                                <p:cTn id="18" presetID="22" presetClass="entr" presetSubtype="4" fill="hold" grpId="0" nodeType="afterEffect">
                                  <p:stCondLst>
                                    <p:cond delay="0"/>
                                  </p:stCondLst>
                                  <p:iterate type="lt">
                                    <p:tmPct val="3000"/>
                                  </p:iterate>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par>
                          <p:cTn id="21" fill="hold">
                            <p:stCondLst>
                              <p:cond delay="2315"/>
                            </p:stCondLst>
                            <p:childTnLst>
                              <p:par>
                                <p:cTn id="22" presetID="22" presetClass="entr" presetSubtype="8" fill="hold" grpId="0"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3065"/>
                            </p:stCondLst>
                            <p:childTnLst>
                              <p:par>
                                <p:cTn id="26" presetID="49" presetClass="entr" presetSubtype="0"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transition="in" filter="fade">
                                      <p:cBhvr>
                                        <p:cTn id="31" dur="500"/>
                                        <p:tgtEl>
                                          <p:spTgt spid="1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childTnLst>
                          </p:cTn>
                        </p:par>
                        <p:par>
                          <p:cTn id="38" fill="hold">
                            <p:stCondLst>
                              <p:cond delay="3565"/>
                            </p:stCondLst>
                            <p:childTnLst>
                              <p:par>
                                <p:cTn id="39" presetID="10" presetClass="entr" presetSubtype="0" fill="hold" grpId="0" nodeType="afterEffect">
                                  <p:stCondLst>
                                    <p:cond delay="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fade">
                                      <p:cBhvr>
                                        <p:cTn id="41" dur="500"/>
                                        <p:tgtEl>
                                          <p:spTgt spid="14">
                                            <p:txEl>
                                              <p:pRg st="0" end="0"/>
                                            </p:txEl>
                                          </p:spTgt>
                                        </p:tgtEl>
                                      </p:cBhvr>
                                    </p:animEffect>
                                  </p:childTnLst>
                                </p:cTn>
                              </p:par>
                            </p:childTnLst>
                          </p:cTn>
                        </p:par>
                        <p:par>
                          <p:cTn id="42" fill="hold">
                            <p:stCondLst>
                              <p:cond delay="4065"/>
                            </p:stCondLst>
                            <p:childTnLst>
                              <p:par>
                                <p:cTn id="43" presetID="10" presetClass="entr" presetSubtype="0" fill="hold" grpId="0" nodeType="after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Effect transition="in" filter="fade">
                                      <p:cBhvr>
                                        <p:cTn id="45" dur="500"/>
                                        <p:tgtEl>
                                          <p:spTgt spid="13">
                                            <p:txEl>
                                              <p:pRg st="0" end="0"/>
                                            </p:txEl>
                                          </p:spTgt>
                                        </p:tgtEl>
                                      </p:cBhvr>
                                    </p:animEffect>
                                  </p:childTnLst>
                                </p:cTn>
                              </p:par>
                            </p:childTnLst>
                          </p:cTn>
                        </p:par>
                        <p:par>
                          <p:cTn id="46" fill="hold">
                            <p:stCondLst>
                              <p:cond delay="4565"/>
                            </p:stCondLst>
                            <p:childTnLst>
                              <p:par>
                                <p:cTn id="47" presetID="49" presetClass="entr" presetSubtype="0"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style.rotation</p:attrName>
                                        </p:attrNameLst>
                                      </p:cBhvr>
                                      <p:tavLst>
                                        <p:tav tm="0">
                                          <p:val>
                                            <p:fltVal val="360"/>
                                          </p:val>
                                        </p:tav>
                                        <p:tav tm="100000">
                                          <p:val>
                                            <p:fltVal val="0"/>
                                          </p:val>
                                        </p:tav>
                                      </p:tavLst>
                                    </p:anim>
                                    <p:animEffect transition="in" filter="fade">
                                      <p:cBhvr>
                                        <p:cTn id="58" dur="500"/>
                                        <p:tgtEl>
                                          <p:spTgt spid="16"/>
                                        </p:tgtEl>
                                      </p:cBhvr>
                                    </p:animEffect>
                                  </p:childTnLst>
                                </p:cTn>
                              </p:par>
                            </p:childTnLst>
                          </p:cTn>
                        </p:par>
                        <p:par>
                          <p:cTn id="59" fill="hold">
                            <p:stCondLst>
                              <p:cond delay="5065"/>
                            </p:stCondLst>
                            <p:childTnLst>
                              <p:par>
                                <p:cTn id="60" presetID="10" presetClass="entr" presetSubtype="0" fill="hold" grpId="0" nodeType="after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Effect transition="in" filter="fade">
                                      <p:cBhvr>
                                        <p:cTn id="62" dur="500"/>
                                        <p:tgtEl>
                                          <p:spTgt spid="18">
                                            <p:txEl>
                                              <p:pRg st="0" end="0"/>
                                            </p:txEl>
                                          </p:spTgt>
                                        </p:tgtEl>
                                      </p:cBhvr>
                                    </p:animEffect>
                                  </p:childTnLst>
                                </p:cTn>
                              </p:par>
                            </p:childTnLst>
                          </p:cTn>
                        </p:par>
                        <p:par>
                          <p:cTn id="63" fill="hold">
                            <p:stCondLst>
                              <p:cond delay="5565"/>
                            </p:stCondLst>
                            <p:childTnLst>
                              <p:par>
                                <p:cTn id="64" presetID="10" presetClass="entr" presetSubtype="0" fill="hold" grpId="0" nodeType="after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500"/>
                                        <p:tgtEl>
                                          <p:spTgt spid="17">
                                            <p:txEl>
                                              <p:pRg st="0" end="0"/>
                                            </p:txEl>
                                          </p:spTgt>
                                        </p:tgtEl>
                                      </p:cBhvr>
                                    </p:animEffect>
                                  </p:childTnLst>
                                </p:cTn>
                              </p:par>
                            </p:childTnLst>
                          </p:cTn>
                        </p:par>
                        <p:par>
                          <p:cTn id="67" fill="hold">
                            <p:stCondLst>
                              <p:cond delay="6065"/>
                            </p:stCondLst>
                            <p:childTnLst>
                              <p:par>
                                <p:cTn id="68" presetID="49" presetClass="entr" presetSubtype="0" decel="10000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 calcmode="lin" valueType="num">
                                      <p:cBhvr>
                                        <p:cTn id="72" dur="500" fill="hold"/>
                                        <p:tgtEl>
                                          <p:spTgt spid="19"/>
                                        </p:tgtEl>
                                        <p:attrNameLst>
                                          <p:attrName>style.rotation</p:attrName>
                                        </p:attrNameLst>
                                      </p:cBhvr>
                                      <p:tavLst>
                                        <p:tav tm="0">
                                          <p:val>
                                            <p:fltVal val="360"/>
                                          </p:val>
                                        </p:tav>
                                        <p:tav tm="100000">
                                          <p:val>
                                            <p:fltVal val="0"/>
                                          </p:val>
                                        </p:tav>
                                      </p:tavLst>
                                    </p:anim>
                                    <p:animEffect transition="in" filter="fade">
                                      <p:cBhvr>
                                        <p:cTn id="73" dur="500"/>
                                        <p:tgtEl>
                                          <p:spTgt spid="19"/>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 calcmode="lin" valueType="num">
                                      <p:cBhvr>
                                        <p:cTn id="78" dur="500" fill="hold"/>
                                        <p:tgtEl>
                                          <p:spTgt spid="20"/>
                                        </p:tgtEl>
                                        <p:attrNameLst>
                                          <p:attrName>style.rotation</p:attrName>
                                        </p:attrNameLst>
                                      </p:cBhvr>
                                      <p:tavLst>
                                        <p:tav tm="0">
                                          <p:val>
                                            <p:fltVal val="360"/>
                                          </p:val>
                                        </p:tav>
                                        <p:tav tm="100000">
                                          <p:val>
                                            <p:fltVal val="0"/>
                                          </p:val>
                                        </p:tav>
                                      </p:tavLst>
                                    </p:anim>
                                    <p:animEffect transition="in" filter="fade">
                                      <p:cBhvr>
                                        <p:cTn id="79" dur="500"/>
                                        <p:tgtEl>
                                          <p:spTgt spid="20"/>
                                        </p:tgtEl>
                                      </p:cBhvr>
                                    </p:animEffect>
                                  </p:childTnLst>
                                </p:cTn>
                              </p:par>
                            </p:childTnLst>
                          </p:cTn>
                        </p:par>
                        <p:par>
                          <p:cTn id="80" fill="hold">
                            <p:stCondLst>
                              <p:cond delay="6565"/>
                            </p:stCondLst>
                            <p:childTnLst>
                              <p:par>
                                <p:cTn id="81" presetID="10" presetClass="entr" presetSubtype="0" fill="hold" grpId="0" nodeType="afterEffect">
                                  <p:stCondLst>
                                    <p:cond delay="0"/>
                                  </p:stCondLst>
                                  <p:childTnLst>
                                    <p:set>
                                      <p:cBhvr>
                                        <p:cTn id="82" dur="1" fill="hold">
                                          <p:stCondLst>
                                            <p:cond delay="0"/>
                                          </p:stCondLst>
                                        </p:cTn>
                                        <p:tgtEl>
                                          <p:spTgt spid="22">
                                            <p:txEl>
                                              <p:pRg st="0" end="0"/>
                                            </p:txEl>
                                          </p:spTgt>
                                        </p:tgtEl>
                                        <p:attrNameLst>
                                          <p:attrName>style.visibility</p:attrName>
                                        </p:attrNameLst>
                                      </p:cBhvr>
                                      <p:to>
                                        <p:strVal val="visible"/>
                                      </p:to>
                                    </p:set>
                                    <p:animEffect transition="in" filter="fade">
                                      <p:cBhvr>
                                        <p:cTn id="83" dur="500"/>
                                        <p:tgtEl>
                                          <p:spTgt spid="22">
                                            <p:txEl>
                                              <p:pRg st="0" end="0"/>
                                            </p:txEl>
                                          </p:spTgt>
                                        </p:tgtEl>
                                      </p:cBhvr>
                                    </p:animEffect>
                                  </p:childTnLst>
                                </p:cTn>
                              </p:par>
                            </p:childTnLst>
                          </p:cTn>
                        </p:par>
                        <p:par>
                          <p:cTn id="84" fill="hold">
                            <p:stCondLst>
                              <p:cond delay="7065"/>
                            </p:stCondLst>
                            <p:childTnLst>
                              <p:par>
                                <p:cTn id="85" presetID="10" presetClass="entr" presetSubtype="0" fill="hold" grpId="0" nodeType="afterEffect">
                                  <p:stCondLst>
                                    <p:cond delay="0"/>
                                  </p:stCondLst>
                                  <p:childTnLst>
                                    <p:set>
                                      <p:cBhvr>
                                        <p:cTn id="86" dur="1" fill="hold">
                                          <p:stCondLst>
                                            <p:cond delay="0"/>
                                          </p:stCondLst>
                                        </p:cTn>
                                        <p:tgtEl>
                                          <p:spTgt spid="21">
                                            <p:txEl>
                                              <p:pRg st="0" end="0"/>
                                            </p:txEl>
                                          </p:spTgt>
                                        </p:tgtEl>
                                        <p:attrNameLst>
                                          <p:attrName>style.visibility</p:attrName>
                                        </p:attrNameLst>
                                      </p:cBhvr>
                                      <p:to>
                                        <p:strVal val="visible"/>
                                      </p:to>
                                    </p:set>
                                    <p:animEffect transition="in" filter="fade">
                                      <p:cBhvr>
                                        <p:cTn id="8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2" presetClass="entr" presetSubtype="3" decel="100000" fill="hold" grpId="0" nodeType="withEffect">
                                  <p:stCondLst>
                                    <p:cond delay="250"/>
                                  </p:stCondLst>
                                  <p:iterate type="wd">
                                    <p:tmPct val="10000"/>
                                  </p:iterate>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5"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6" fill="hold">
                            <p:stCondLst>
                              <p:cond delay="1650"/>
                            </p:stCondLst>
                            <p:childTnLst>
                              <p:par>
                                <p:cTn id="17" presetID="22" presetClass="entr" presetSubtype="4" fill="hold" grpId="0" nodeType="afterEffect">
                                  <p:stCondLst>
                                    <p:cond delay="0"/>
                                  </p:stCondLst>
                                  <p:iterate type="lt">
                                    <p:tmPct val="3000"/>
                                  </p:iterate>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315"/>
                            </p:stCondLst>
                            <p:childTnLst>
                              <p:par>
                                <p:cTn id="21" presetID="22" presetClass="entr" presetSubtype="8" fill="hold" grpId="0" nodeType="afterEffect">
                                  <p:stCondLst>
                                    <p:cond delay="25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3065"/>
                            </p:stCondLst>
                            <p:childTnLst>
                              <p:par>
                                <p:cTn id="25" presetID="49" presetClass="entr" presetSubtype="0" decel="10000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360"/>
                                          </p:val>
                                        </p:tav>
                                        <p:tav tm="100000">
                                          <p:val>
                                            <p:fltVal val="0"/>
                                          </p:val>
                                        </p:tav>
                                      </p:tavLst>
                                    </p:anim>
                                    <p:animEffect transition="in" filter="fade">
                                      <p:cBhvr>
                                        <p:cTn id="36" dur="500"/>
                                        <p:tgtEl>
                                          <p:spTgt spid="12"/>
                                        </p:tgtEl>
                                      </p:cBhvr>
                                    </p:animEffect>
                                  </p:childTnLst>
                                </p:cTn>
                              </p:par>
                            </p:childTnLst>
                          </p:cTn>
                        </p:par>
                        <p:par>
                          <p:cTn id="37" fill="hold">
                            <p:stCondLst>
                              <p:cond delay="3565"/>
                            </p:stCondLst>
                            <p:childTnLst>
                              <p:par>
                                <p:cTn id="38" presetID="10" presetClass="entr" presetSubtype="0" fill="hold" grpId="0" nodeType="afterEffect">
                                  <p:stCondLst>
                                    <p:cond delay="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fade">
                                      <p:cBhvr>
                                        <p:cTn id="40" dur="500"/>
                                        <p:tgtEl>
                                          <p:spTgt spid="14">
                                            <p:txEl>
                                              <p:pRg st="0" end="0"/>
                                            </p:txEl>
                                          </p:spTgt>
                                        </p:tgtEl>
                                      </p:cBhvr>
                                    </p:animEffect>
                                  </p:childTnLst>
                                </p:cTn>
                              </p:par>
                            </p:childTnLst>
                          </p:cTn>
                        </p:par>
                        <p:par>
                          <p:cTn id="41" fill="hold">
                            <p:stCondLst>
                              <p:cond delay="4065"/>
                            </p:stCondLst>
                            <p:childTnLst>
                              <p:par>
                                <p:cTn id="42" presetID="10" presetClass="entr" presetSubtype="0"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fade">
                                      <p:cBhvr>
                                        <p:cTn id="44" dur="500"/>
                                        <p:tgtEl>
                                          <p:spTgt spid="13">
                                            <p:txEl>
                                              <p:pRg st="0" end="0"/>
                                            </p:txEl>
                                          </p:spTgt>
                                        </p:tgtEl>
                                      </p:cBhvr>
                                    </p:animEffect>
                                  </p:childTnLst>
                                </p:cTn>
                              </p:par>
                            </p:childTnLst>
                          </p:cTn>
                        </p:par>
                        <p:par>
                          <p:cTn id="45" fill="hold">
                            <p:stCondLst>
                              <p:cond delay="4565"/>
                            </p:stCondLst>
                            <p:childTnLst>
                              <p:par>
                                <p:cTn id="46" presetID="49" presetClass="entr" presetSubtype="0"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 calcmode="lin" valueType="num">
                                      <p:cBhvr>
                                        <p:cTn id="50" dur="500" fill="hold"/>
                                        <p:tgtEl>
                                          <p:spTgt spid="15"/>
                                        </p:tgtEl>
                                        <p:attrNameLst>
                                          <p:attrName>style.rotation</p:attrName>
                                        </p:attrNameLst>
                                      </p:cBhvr>
                                      <p:tavLst>
                                        <p:tav tm="0">
                                          <p:val>
                                            <p:fltVal val="360"/>
                                          </p:val>
                                        </p:tav>
                                        <p:tav tm="100000">
                                          <p:val>
                                            <p:fltVal val="0"/>
                                          </p:val>
                                        </p:tav>
                                      </p:tavLst>
                                    </p:anim>
                                    <p:animEffect transition="in" filter="fade">
                                      <p:cBhvr>
                                        <p:cTn id="51" dur="500"/>
                                        <p:tgtEl>
                                          <p:spTgt spid="15"/>
                                        </p:tgtEl>
                                      </p:cBhvr>
                                    </p:animEffect>
                                  </p:childTnLst>
                                </p:cTn>
                              </p:par>
                              <p:par>
                                <p:cTn id="52" presetID="49" presetClass="entr" presetSubtype="0" decel="10000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 calcmode="lin" valueType="num">
                                      <p:cBhvr>
                                        <p:cTn id="56" dur="500" fill="hold"/>
                                        <p:tgtEl>
                                          <p:spTgt spid="16"/>
                                        </p:tgtEl>
                                        <p:attrNameLst>
                                          <p:attrName>style.rotation</p:attrName>
                                        </p:attrNameLst>
                                      </p:cBhvr>
                                      <p:tavLst>
                                        <p:tav tm="0">
                                          <p:val>
                                            <p:fltVal val="360"/>
                                          </p:val>
                                        </p:tav>
                                        <p:tav tm="100000">
                                          <p:val>
                                            <p:fltVal val="0"/>
                                          </p:val>
                                        </p:tav>
                                      </p:tavLst>
                                    </p:anim>
                                    <p:animEffect transition="in" filter="fade">
                                      <p:cBhvr>
                                        <p:cTn id="57" dur="500"/>
                                        <p:tgtEl>
                                          <p:spTgt spid="16"/>
                                        </p:tgtEl>
                                      </p:cBhvr>
                                    </p:animEffect>
                                  </p:childTnLst>
                                </p:cTn>
                              </p:par>
                            </p:childTnLst>
                          </p:cTn>
                        </p:par>
                        <p:par>
                          <p:cTn id="58" fill="hold">
                            <p:stCondLst>
                              <p:cond delay="5065"/>
                            </p:stCondLst>
                            <p:childTnLst>
                              <p:par>
                                <p:cTn id="59" presetID="10" presetClass="entr" presetSubtype="0" fill="hold" grpId="0" nodeType="afterEffect">
                                  <p:stCondLst>
                                    <p:cond delay="0"/>
                                  </p:stCondLst>
                                  <p:childTnLst>
                                    <p:set>
                                      <p:cBhvr>
                                        <p:cTn id="60" dur="1" fill="hold">
                                          <p:stCondLst>
                                            <p:cond delay="0"/>
                                          </p:stCondLst>
                                        </p:cTn>
                                        <p:tgtEl>
                                          <p:spTgt spid="18">
                                            <p:txEl>
                                              <p:pRg st="0" end="0"/>
                                            </p:txEl>
                                          </p:spTgt>
                                        </p:tgtEl>
                                        <p:attrNameLst>
                                          <p:attrName>style.visibility</p:attrName>
                                        </p:attrNameLst>
                                      </p:cBhvr>
                                      <p:to>
                                        <p:strVal val="visible"/>
                                      </p:to>
                                    </p:set>
                                    <p:animEffect transition="in" filter="fade">
                                      <p:cBhvr>
                                        <p:cTn id="61" dur="500"/>
                                        <p:tgtEl>
                                          <p:spTgt spid="18">
                                            <p:txEl>
                                              <p:pRg st="0" end="0"/>
                                            </p:txEl>
                                          </p:spTgt>
                                        </p:tgtEl>
                                      </p:cBhvr>
                                    </p:animEffect>
                                  </p:childTnLst>
                                </p:cTn>
                              </p:par>
                            </p:childTnLst>
                          </p:cTn>
                        </p:par>
                        <p:par>
                          <p:cTn id="62" fill="hold">
                            <p:stCondLst>
                              <p:cond delay="5565"/>
                            </p:stCondLst>
                            <p:childTnLst>
                              <p:par>
                                <p:cTn id="63" presetID="10" presetClass="entr" presetSubtype="0" fill="hold" grpId="0" nodeType="afterEffect">
                                  <p:stCondLst>
                                    <p:cond delay="0"/>
                                  </p:stCondLst>
                                  <p:childTnLst>
                                    <p:set>
                                      <p:cBhvr>
                                        <p:cTn id="64" dur="1" fill="hold">
                                          <p:stCondLst>
                                            <p:cond delay="0"/>
                                          </p:stCondLst>
                                        </p:cTn>
                                        <p:tgtEl>
                                          <p:spTgt spid="17">
                                            <p:txEl>
                                              <p:pRg st="0" end="0"/>
                                            </p:txEl>
                                          </p:spTgt>
                                        </p:tgtEl>
                                        <p:attrNameLst>
                                          <p:attrName>style.visibility</p:attrName>
                                        </p:attrNameLst>
                                      </p:cBhvr>
                                      <p:to>
                                        <p:strVal val="visible"/>
                                      </p:to>
                                    </p:set>
                                    <p:animEffect transition="in" filter="fade">
                                      <p:cBhvr>
                                        <p:cTn id="65" dur="500"/>
                                        <p:tgtEl>
                                          <p:spTgt spid="17">
                                            <p:txEl>
                                              <p:pRg st="0" end="0"/>
                                            </p:txEl>
                                          </p:spTgt>
                                        </p:tgtEl>
                                      </p:cBhvr>
                                    </p:animEffect>
                                  </p:childTnLst>
                                </p:cTn>
                              </p:par>
                            </p:childTnLst>
                          </p:cTn>
                        </p:par>
                        <p:par>
                          <p:cTn id="66" fill="hold">
                            <p:stCondLst>
                              <p:cond delay="6065"/>
                            </p:stCondLst>
                            <p:childTnLst>
                              <p:par>
                                <p:cTn id="67" presetID="49" presetClass="entr" presetSubtype="0" decel="100000"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 calcmode="lin" valueType="num">
                                      <p:cBhvr>
                                        <p:cTn id="71" dur="500" fill="hold"/>
                                        <p:tgtEl>
                                          <p:spTgt spid="19"/>
                                        </p:tgtEl>
                                        <p:attrNameLst>
                                          <p:attrName>style.rotation</p:attrName>
                                        </p:attrNameLst>
                                      </p:cBhvr>
                                      <p:tavLst>
                                        <p:tav tm="0">
                                          <p:val>
                                            <p:fltVal val="360"/>
                                          </p:val>
                                        </p:tav>
                                        <p:tav tm="100000">
                                          <p:val>
                                            <p:fltVal val="0"/>
                                          </p:val>
                                        </p:tav>
                                      </p:tavLst>
                                    </p:anim>
                                    <p:animEffect transition="in" filter="fade">
                                      <p:cBhvr>
                                        <p:cTn id="72" dur="500"/>
                                        <p:tgtEl>
                                          <p:spTgt spid="19"/>
                                        </p:tgtEl>
                                      </p:cBhvr>
                                    </p:animEffect>
                                  </p:childTnLst>
                                </p:cTn>
                              </p:par>
                              <p:par>
                                <p:cTn id="73" presetID="49" presetClass="entr" presetSubtype="0" decel="100000"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childTnLst>
                          </p:cTn>
                        </p:par>
                        <p:par>
                          <p:cTn id="79" fill="hold">
                            <p:stCondLst>
                              <p:cond delay="6565"/>
                            </p:stCondLst>
                            <p:childTnLst>
                              <p:par>
                                <p:cTn id="80" presetID="10" presetClass="entr" presetSubtype="0" fill="hold" grpId="0" nodeType="after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Effect transition="in" filter="fade">
                                      <p:cBhvr>
                                        <p:cTn id="82" dur="500"/>
                                        <p:tgtEl>
                                          <p:spTgt spid="22">
                                            <p:txEl>
                                              <p:pRg st="0" end="0"/>
                                            </p:txEl>
                                          </p:spTgt>
                                        </p:tgtEl>
                                      </p:cBhvr>
                                    </p:animEffect>
                                  </p:childTnLst>
                                </p:cTn>
                              </p:par>
                            </p:childTnLst>
                          </p:cTn>
                        </p:par>
                        <p:par>
                          <p:cTn id="83" fill="hold">
                            <p:stCondLst>
                              <p:cond delay="7065"/>
                            </p:stCondLst>
                            <p:childTnLst>
                              <p:par>
                                <p:cTn id="84" presetID="10" presetClass="entr" presetSubtype="0" fill="hold" grpId="0" nodeType="after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Effect transition="in" filter="fade">
                                      <p:cBhvr>
                                        <p:cTn id="86"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750"/>
                                        <p:tgtEl>
                                          <p:spTgt spid="6"/>
                                        </p:tgtEl>
                                      </p:cBhvr>
                                    </p:animEffect>
                                  </p:childTnLst>
                                </p:cTn>
                              </p:par>
                              <p:par>
                                <p:cTn id="12" presetID="2" presetClass="entr" presetSubtype="8" decel="100000" fill="hold" grpId="1"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750" fill="hold"/>
                                        <p:tgtEl>
                                          <p:spTgt spid="6"/>
                                        </p:tgtEl>
                                        <p:attrNameLst>
                                          <p:attrName>ppt_x</p:attrName>
                                        </p:attrNameLst>
                                      </p:cBhvr>
                                      <p:tavLst>
                                        <p:tav tm="0">
                                          <p:val>
                                            <p:strVal val="0-#ppt_w/2"/>
                                          </p:val>
                                        </p:tav>
                                        <p:tav tm="100000">
                                          <p:val>
                                            <p:strVal val="#ppt_x"/>
                                          </p:val>
                                        </p:tav>
                                      </p:tavLst>
                                    </p:anim>
                                    <p:anim calcmode="lin" valueType="num">
                                      <p:cBhvr additive="base">
                                        <p:cTn id="15" dur="75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 presetClass="entr" presetSubtype="3" decel="100000" fill="hold" grpId="0" nodeType="afterEffect">
                                  <p:stCondLst>
                                    <p:cond delay="0"/>
                                  </p:stCondLst>
                                  <p:iterate type="wd">
                                    <p:tmPct val="10000"/>
                                  </p:iterate>
                                  <p:childTnLst>
                                    <p:set>
                                      <p:cBhvr>
                                        <p:cTn id="18" dur="1" fill="hold">
                                          <p:stCondLst>
                                            <p:cond delay="0"/>
                                          </p:stCondLst>
                                        </p:cTn>
                                        <p:tgtEl>
                                          <p:spTgt spid="23">
                                            <p:txEl>
                                              <p:pRg st="0" end="0"/>
                                            </p:txEl>
                                          </p:spTgt>
                                        </p:tgtEl>
                                        <p:attrNameLst>
                                          <p:attrName>style.visibility</p:attrName>
                                        </p:attrNameLst>
                                      </p:cBhvr>
                                      <p:to>
                                        <p:strVal val="visible"/>
                                      </p:to>
                                    </p:set>
                                    <p:anim calcmode="lin" valueType="num">
                                      <p:cBhvr additive="base">
                                        <p:cTn id="19" dur="75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0" dur="750" fill="hold"/>
                                        <p:tgtEl>
                                          <p:spTgt spid="23">
                                            <p:txEl>
                                              <p:pRg st="0" end="0"/>
                                            </p:txEl>
                                          </p:spTgt>
                                        </p:tgtEl>
                                        <p:attrNameLst>
                                          <p:attrName>ppt_y</p:attrName>
                                        </p:attrNameLst>
                                      </p:cBhvr>
                                      <p:tavLst>
                                        <p:tav tm="0">
                                          <p:val>
                                            <p:strVal val="0-#ppt_h/2"/>
                                          </p:val>
                                        </p:tav>
                                        <p:tav tm="100000">
                                          <p:val>
                                            <p:strVal val="#ppt_y"/>
                                          </p:val>
                                        </p:tav>
                                      </p:tavLst>
                                    </p:anim>
                                  </p:childTnLst>
                                </p:cTn>
                              </p:par>
                              <p:par>
                                <p:cTn id="21" presetID="22" presetClass="entr" presetSubtype="4" fill="hold" grpId="0" nodeType="withEffect">
                                  <p:stCondLst>
                                    <p:cond delay="0"/>
                                  </p:stCondLst>
                                  <p:iterate type="lt">
                                    <p:tmPct val="3000"/>
                                  </p:iterate>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 grpId="0"/>
      <p:bldP spid="6" grpId="1"/>
      <p:bldP spid="23"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1+#ppt_w/2"/>
                          </p:val>
                        </p:tav>
                        <p:tav tm="100000">
                          <p:val>
                            <p:strVal val="#ppt_x"/>
                          </p:val>
                        </p:tav>
                      </p:tavLst>
                    </p:anim>
                    <p:anim calcmode="lin" valueType="num">
                      <p:cBhvr additive="base">
                        <p:cTn dur="750" fill="hold"/>
                        <p:tgtEl>
                          <p:spTgt spid="23"/>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10" grpId="0">
        <p:tmplLst>
          <p:tmpl>
            <p:tnLst>
              <p:par>
                <p:cTn presetID="22" presetClass="entr" presetSubtype="4" fill="hold" nodeType="withEffect">
                  <p:stCondLst>
                    <p:cond delay="0"/>
                  </p:stCondLst>
                  <p:iterate type="lt">
                    <p:tmPct val="3000"/>
                  </p:iterate>
                  <p:childTnLst>
                    <p:set>
                      <p:cBhvr>
                        <p:cTn dur="1" fill="hold">
                          <p:stCondLst>
                            <p:cond delay="0"/>
                          </p:stCondLst>
                        </p:cTn>
                        <p:tgtEl>
                          <p:spTgt spid="10"/>
                        </p:tgtEl>
                        <p:attrNameLst>
                          <p:attrName>style.visibility</p:attrName>
                        </p:attrNameLst>
                      </p:cBhvr>
                      <p:to>
                        <p:strVal val="visible"/>
                      </p:to>
                    </p:set>
                    <p:animEffect transition="in" filter="wipe(down)">
                      <p:cBhvr>
                        <p:cTn dur="500"/>
                        <p:tgtEl>
                          <p:spTgt spid="1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500"/>
                                        <p:tgtEl>
                                          <p:spTgt spid="47"/>
                                        </p:tgtEl>
                                      </p:cBhvr>
                                    </p:animEffect>
                                  </p:childTnLst>
                                </p:cTn>
                              </p:par>
                              <p:par>
                                <p:cTn id="8" presetID="2" presetClass="entr" presetSubtype="4" decel="100000" fill="hold" grpId="0" nodeType="withEffect">
                                  <p:stCondLst>
                                    <p:cond delay="250"/>
                                  </p:stCondLst>
                                  <p:iterate type="wd">
                                    <p:tmPct val="10000"/>
                                  </p:iterate>
                                  <p:childTnLst>
                                    <p:set>
                                      <p:cBhvr>
                                        <p:cTn id="9" dur="1" fill="hold">
                                          <p:stCondLst>
                                            <p:cond delay="0"/>
                                          </p:stCondLst>
                                        </p:cTn>
                                        <p:tgtEl>
                                          <p:spTgt spid="48">
                                            <p:txEl>
                                              <p:pRg st="0" end="0"/>
                                            </p:txEl>
                                          </p:spTgt>
                                        </p:tgtEl>
                                        <p:attrNameLst>
                                          <p:attrName>style.visibility</p:attrName>
                                        </p:attrNameLst>
                                      </p:cBhvr>
                                      <p:to>
                                        <p:strVal val="visible"/>
                                      </p:to>
                                    </p:set>
                                    <p:anim calcmode="lin" valueType="num">
                                      <p:cBhvr additive="base">
                                        <p:cTn id="10"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48">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15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815"/>
                            </p:stCondLst>
                            <p:childTnLst>
                              <p:par>
                                <p:cTn id="17" presetID="2" presetClass="entr" presetSubtype="4" decel="10000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ppt_x"/>
                                          </p:val>
                                        </p:tav>
                                        <p:tav tm="100000">
                                          <p:val>
                                            <p:strVal val="#ppt_x"/>
                                          </p:val>
                                        </p:tav>
                                      </p:tavLst>
                                    </p:anim>
                                    <p:anim calcmode="lin" valueType="num">
                                      <p:cBhvr additive="base">
                                        <p:cTn id="28" dur="500" fill="hold"/>
                                        <p:tgtEl>
                                          <p:spTgt spid="52"/>
                                        </p:tgtEl>
                                        <p:attrNameLst>
                                          <p:attrName>ppt_y</p:attrName>
                                        </p:attrNameLst>
                                      </p:cBhvr>
                                      <p:tavLst>
                                        <p:tav tm="0">
                                          <p:val>
                                            <p:strVal val="1+#ppt_h/2"/>
                                          </p:val>
                                        </p:tav>
                                        <p:tav tm="100000">
                                          <p:val>
                                            <p:strVal val="#ppt_y"/>
                                          </p:val>
                                        </p:tav>
                                      </p:tavLst>
                                    </p:anim>
                                  </p:childTnLst>
                                </p:cTn>
                              </p:par>
                            </p:childTnLst>
                          </p:cTn>
                        </p:par>
                        <p:par>
                          <p:cTn id="29" fill="hold">
                            <p:stCondLst>
                              <p:cond delay="2515"/>
                            </p:stCondLst>
                            <p:childTnLst>
                              <p:par>
                                <p:cTn id="30" presetID="22" presetClass="entr" presetSubtype="8" fill="hold" grpId="0" nodeType="afterEffect">
                                  <p:stCondLst>
                                    <p:cond delay="250"/>
                                  </p:stCondLst>
                                  <p:childTnLst>
                                    <p:set>
                                      <p:cBhvr>
                                        <p:cTn id="31" dur="1" fill="hold">
                                          <p:stCondLst>
                                            <p:cond delay="0"/>
                                          </p:stCondLst>
                                        </p:cTn>
                                        <p:tgtEl>
                                          <p:spTgt spid="53"/>
                                        </p:tgtEl>
                                        <p:attrNameLst>
                                          <p:attrName>style.visibility</p:attrName>
                                        </p:attrNameLst>
                                      </p:cBhvr>
                                      <p:to>
                                        <p:strVal val="visible"/>
                                      </p:to>
                                    </p:set>
                                    <p:animEffect transition="in" filter="wipe(left)">
                                      <p:cBhvr>
                                        <p:cTn id="3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1+#ppt_h/2"/>
                          </p:val>
                        </p:tav>
                        <p:tav tm="100000">
                          <p:val>
                            <p:strVal val="#ppt_y"/>
                          </p:val>
                        </p:tav>
                      </p:tavLst>
                    </p:anim>
                  </p:childTnLst>
                </p:cTn>
              </p:par>
            </p:tnLst>
          </p:tmpl>
        </p:tmplLst>
      </p:bldP>
      <p:bldP spid="4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49"/>
                        </p:tgtEl>
                        <p:attrNameLst>
                          <p:attrName>style.visibility</p:attrName>
                        </p:attrNameLst>
                      </p:cBhvr>
                      <p:to>
                        <p:strVal val="visible"/>
                      </p:to>
                    </p:set>
                    <p:animEffect transition="in" filter="wipe(down)">
                      <p:cBhvr>
                        <p:cTn dur="500"/>
                        <p:tgtEl>
                          <p:spTgt spid="49"/>
                        </p:tgtEl>
                      </p:cBhvr>
                    </p:animEffect>
                  </p:childTnLst>
                </p:cTn>
              </p:par>
            </p:tnLst>
          </p:tmpl>
        </p:tmplLst>
      </p:bldP>
      <p:bldP spid="50" grpId="0" animBg="1"/>
      <p:bldP spid="51" grpId="0" animBg="1"/>
      <p:bldP spid="52" grpId="0" animBg="1"/>
      <p:bldP spid="53" grpId="0">
        <p:tmplLst>
          <p:tmpl>
            <p:tnLst>
              <p:par>
                <p:cTn presetID="22" presetClass="entr" presetSubtype="8"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21">
                                            <p:txEl>
                                              <p:pRg st="0" end="0"/>
                                            </p:txEl>
                                          </p:spTgt>
                                        </p:tgtEl>
                                        <p:attrNameLst>
                                          <p:attrName>style.visibility</p:attrName>
                                        </p:attrNameLst>
                                      </p:cBhvr>
                                      <p:to>
                                        <p:strVal val="visible"/>
                                      </p:to>
                                    </p:set>
                                    <p:anim calcmode="lin" valueType="num">
                                      <p:cBhvr additive="base">
                                        <p:cTn id="20"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1">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37">
                                            <p:txEl>
                                              <p:pRg st="0" end="0"/>
                                            </p:txEl>
                                          </p:spTgt>
                                        </p:tgtEl>
                                        <p:attrNameLst>
                                          <p:attrName>style.visibility</p:attrName>
                                        </p:attrNameLst>
                                      </p:cBhvr>
                                      <p:to>
                                        <p:strVal val="visible"/>
                                      </p:to>
                                    </p:set>
                                    <p:anim calcmode="lin" valueType="num">
                                      <p:cBhvr additive="base">
                                        <p:cTn id="33"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500"/>
                                        <p:tgtEl>
                                          <p:spTgt spid="25"/>
                                        </p:tgtEl>
                                      </p:cBhvr>
                                    </p:animEffect>
                                  </p:childTnLst>
                                </p:cTn>
                              </p:par>
                            </p:childTnLst>
                          </p:cTn>
                        </p:par>
                        <p:par>
                          <p:cTn id="43" fill="hold">
                            <p:stCondLst>
                              <p:cond delay="3500"/>
                            </p:stCondLst>
                            <p:childTnLst>
                              <p:par>
                                <p:cTn id="44" presetID="2" presetClass="entr" presetSubtype="8" decel="100000" fill="hold" grpId="0" nodeType="afterEffect">
                                  <p:stCondLst>
                                    <p:cond delay="250"/>
                                  </p:stCondLst>
                                  <p:childTnLst>
                                    <p:set>
                                      <p:cBhvr>
                                        <p:cTn id="45" dur="1" fill="hold">
                                          <p:stCondLst>
                                            <p:cond delay="0"/>
                                          </p:stCondLst>
                                        </p:cTn>
                                        <p:tgtEl>
                                          <p:spTgt spid="42">
                                            <p:txEl>
                                              <p:pRg st="0" end="0"/>
                                            </p:txEl>
                                          </p:spTgt>
                                        </p:tgtEl>
                                        <p:attrNameLst>
                                          <p:attrName>style.visibility</p:attrName>
                                        </p:attrNameLst>
                                      </p:cBhvr>
                                      <p:to>
                                        <p:strVal val="visible"/>
                                      </p:to>
                                    </p:set>
                                    <p:anim calcmode="lin" valueType="num">
                                      <p:cBhvr additive="base">
                                        <p:cTn id="46"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42">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4250"/>
                            </p:stCondLst>
                            <p:childTnLst>
                              <p:par>
                                <p:cTn id="53" presetID="22" presetClass="entr" presetSubtype="8"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barn(outVertical)">
                                      <p:cBhvr>
                                        <p:cTn id="7" dur="500"/>
                                        <p:tgtEl>
                                          <p:spTgt spid="7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750" fill="hold"/>
                                        <p:tgtEl>
                                          <p:spTgt spid="61"/>
                                        </p:tgtEl>
                                        <p:attrNameLst>
                                          <p:attrName>ppt_x</p:attrName>
                                        </p:attrNameLst>
                                      </p:cBhvr>
                                      <p:tavLst>
                                        <p:tav tm="0">
                                          <p:val>
                                            <p:strVal val="#ppt_x"/>
                                          </p:val>
                                        </p:tav>
                                        <p:tav tm="100000">
                                          <p:val>
                                            <p:strVal val="#ppt_x"/>
                                          </p:val>
                                        </p:tav>
                                      </p:tavLst>
                                    </p:anim>
                                    <p:anim calcmode="lin" valueType="num">
                                      <p:cBhvr additive="base">
                                        <p:cTn id="12" dur="75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750" fill="hold"/>
                                        <p:tgtEl>
                                          <p:spTgt spid="41"/>
                                        </p:tgtEl>
                                        <p:attrNameLst>
                                          <p:attrName>ppt_x</p:attrName>
                                        </p:attrNameLst>
                                      </p:cBhvr>
                                      <p:tavLst>
                                        <p:tav tm="0">
                                          <p:val>
                                            <p:strVal val="#ppt_x"/>
                                          </p:val>
                                        </p:tav>
                                        <p:tav tm="100000">
                                          <p:val>
                                            <p:strVal val="#ppt_x"/>
                                          </p:val>
                                        </p:tav>
                                      </p:tavLst>
                                    </p:anim>
                                    <p:anim calcmode="lin" valueType="num">
                                      <p:cBhvr additive="base">
                                        <p:cTn id="16" dur="750" fill="hold"/>
                                        <p:tgtEl>
                                          <p:spTgt spid="41"/>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43">
                                            <p:txEl>
                                              <p:pRg st="0" end="0"/>
                                            </p:txEl>
                                          </p:spTgt>
                                        </p:tgtEl>
                                        <p:attrNameLst>
                                          <p:attrName>style.visibility</p:attrName>
                                        </p:attrNameLst>
                                      </p:cBhvr>
                                      <p:to>
                                        <p:strVal val="visible"/>
                                      </p:to>
                                    </p:set>
                                    <p:animEffect transition="in" filter="fade">
                                      <p:cBhvr>
                                        <p:cTn id="20" dur="500"/>
                                        <p:tgtEl>
                                          <p:spTgt spid="43">
                                            <p:txEl>
                                              <p:pRg st="0" end="0"/>
                                            </p:txEl>
                                          </p:spTgt>
                                        </p:tgtEl>
                                      </p:cBhvr>
                                    </p:animEffect>
                                  </p:childTnLst>
                                </p:cTn>
                              </p:par>
                              <p:par>
                                <p:cTn id="21" presetID="2" presetClass="entr" presetSubtype="4" decel="10000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fade">
                                      <p:cBhvr>
                                        <p:cTn id="28" dur="500"/>
                                        <p:tgtEl>
                                          <p:spTgt spid="42">
                                            <p:txEl>
                                              <p:pRg st="0" end="0"/>
                                            </p:txEl>
                                          </p:spTgt>
                                        </p:tgtEl>
                                      </p:cBhvr>
                                    </p:animEffect>
                                  </p:childTnLst>
                                </p:cTn>
                              </p:par>
                            </p:childTnLst>
                          </p:cTn>
                        </p:par>
                        <p:par>
                          <p:cTn id="29" fill="hold">
                            <p:stCondLst>
                              <p:cond delay="2250"/>
                            </p:stCondLst>
                            <p:childTnLst>
                              <p:par>
                                <p:cTn id="30" presetID="2" presetClass="entr" presetSubtype="1" decel="100000" fill="hold" grpId="0"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750" fill="hold"/>
                                        <p:tgtEl>
                                          <p:spTgt spid="62"/>
                                        </p:tgtEl>
                                        <p:attrNameLst>
                                          <p:attrName>ppt_x</p:attrName>
                                        </p:attrNameLst>
                                      </p:cBhvr>
                                      <p:tavLst>
                                        <p:tav tm="0">
                                          <p:val>
                                            <p:strVal val="#ppt_x"/>
                                          </p:val>
                                        </p:tav>
                                        <p:tav tm="100000">
                                          <p:val>
                                            <p:strVal val="#ppt_x"/>
                                          </p:val>
                                        </p:tav>
                                      </p:tavLst>
                                    </p:anim>
                                    <p:anim calcmode="lin" valueType="num">
                                      <p:cBhvr additive="base">
                                        <p:cTn id="33" dur="750" fill="hold"/>
                                        <p:tgtEl>
                                          <p:spTgt spid="62"/>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750" fill="hold"/>
                                        <p:tgtEl>
                                          <p:spTgt spid="63"/>
                                        </p:tgtEl>
                                        <p:attrNameLst>
                                          <p:attrName>ppt_x</p:attrName>
                                        </p:attrNameLst>
                                      </p:cBhvr>
                                      <p:tavLst>
                                        <p:tav tm="0">
                                          <p:val>
                                            <p:strVal val="#ppt_x"/>
                                          </p:val>
                                        </p:tav>
                                        <p:tav tm="100000">
                                          <p:val>
                                            <p:strVal val="#ppt_x"/>
                                          </p:val>
                                        </p:tav>
                                      </p:tavLst>
                                    </p:anim>
                                    <p:anim calcmode="lin" valueType="num">
                                      <p:cBhvr additive="base">
                                        <p:cTn id="37" dur="750" fill="hold"/>
                                        <p:tgtEl>
                                          <p:spTgt spid="63"/>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xEl>
                                              <p:pRg st="0" end="0"/>
                                            </p:txEl>
                                          </p:spTgt>
                                        </p:tgtEl>
                                        <p:attrNameLst>
                                          <p:attrName>style.visibility</p:attrName>
                                        </p:attrNameLst>
                                      </p:cBhvr>
                                      <p:to>
                                        <p:strVal val="visible"/>
                                      </p:to>
                                    </p:set>
                                    <p:animEffect transition="in" filter="fade">
                                      <p:cBhvr>
                                        <p:cTn id="41" dur="500"/>
                                        <p:tgtEl>
                                          <p:spTgt spid="65">
                                            <p:txEl>
                                              <p:pRg st="0" end="0"/>
                                            </p:txEl>
                                          </p:spTgt>
                                        </p:tgtEl>
                                      </p:cBhvr>
                                    </p:animEffect>
                                  </p:childTnLst>
                                </p:cTn>
                              </p:par>
                              <p:par>
                                <p:cTn id="42" presetID="2" presetClass="entr" presetSubtype="4" decel="10000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additive="base">
                                        <p:cTn id="44" dur="500" fill="hold"/>
                                        <p:tgtEl>
                                          <p:spTgt spid="79"/>
                                        </p:tgtEl>
                                        <p:attrNameLst>
                                          <p:attrName>ppt_x</p:attrName>
                                        </p:attrNameLst>
                                      </p:cBhvr>
                                      <p:tavLst>
                                        <p:tav tm="0">
                                          <p:val>
                                            <p:strVal val="#ppt_x"/>
                                          </p:val>
                                        </p:tav>
                                        <p:tav tm="100000">
                                          <p:val>
                                            <p:strVal val="#ppt_x"/>
                                          </p:val>
                                        </p:tav>
                                      </p:tavLst>
                                    </p:anim>
                                    <p:anim calcmode="lin" valueType="num">
                                      <p:cBhvr additive="base">
                                        <p:cTn id="45" dur="500" fill="hold"/>
                                        <p:tgtEl>
                                          <p:spTgt spid="79"/>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4">
                                            <p:txEl>
                                              <p:pRg st="0" end="0"/>
                                            </p:txEl>
                                          </p:spTgt>
                                        </p:tgtEl>
                                        <p:attrNameLst>
                                          <p:attrName>style.visibility</p:attrName>
                                        </p:attrNameLst>
                                      </p:cBhvr>
                                      <p:to>
                                        <p:strVal val="visible"/>
                                      </p:to>
                                    </p:set>
                                    <p:animEffect transition="in" filter="fade">
                                      <p:cBhvr>
                                        <p:cTn id="49" dur="500"/>
                                        <p:tgtEl>
                                          <p:spTgt spid="64">
                                            <p:txEl>
                                              <p:pRg st="0" end="0"/>
                                            </p:txEl>
                                          </p:spTgt>
                                        </p:tgtEl>
                                      </p:cBhvr>
                                    </p:animEffect>
                                  </p:childTnLst>
                                </p:cTn>
                              </p:par>
                            </p:childTnLst>
                          </p:cTn>
                        </p:par>
                        <p:par>
                          <p:cTn id="50" fill="hold">
                            <p:stCondLst>
                              <p:cond delay="4000"/>
                            </p:stCondLst>
                            <p:childTnLst>
                              <p:par>
                                <p:cTn id="51" presetID="2" presetClass="entr" presetSubtype="1" decel="100000"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750" fill="hold"/>
                                        <p:tgtEl>
                                          <p:spTgt spid="66"/>
                                        </p:tgtEl>
                                        <p:attrNameLst>
                                          <p:attrName>ppt_x</p:attrName>
                                        </p:attrNameLst>
                                      </p:cBhvr>
                                      <p:tavLst>
                                        <p:tav tm="0">
                                          <p:val>
                                            <p:strVal val="#ppt_x"/>
                                          </p:val>
                                        </p:tav>
                                        <p:tav tm="100000">
                                          <p:val>
                                            <p:strVal val="#ppt_x"/>
                                          </p:val>
                                        </p:tav>
                                      </p:tavLst>
                                    </p:anim>
                                    <p:anim calcmode="lin" valueType="num">
                                      <p:cBhvr additive="base">
                                        <p:cTn id="54" dur="750" fill="hold"/>
                                        <p:tgtEl>
                                          <p:spTgt spid="66"/>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750" fill="hold"/>
                                        <p:tgtEl>
                                          <p:spTgt spid="67"/>
                                        </p:tgtEl>
                                        <p:attrNameLst>
                                          <p:attrName>ppt_x</p:attrName>
                                        </p:attrNameLst>
                                      </p:cBhvr>
                                      <p:tavLst>
                                        <p:tav tm="0">
                                          <p:val>
                                            <p:strVal val="#ppt_x"/>
                                          </p:val>
                                        </p:tav>
                                        <p:tav tm="100000">
                                          <p:val>
                                            <p:strVal val="#ppt_x"/>
                                          </p:val>
                                        </p:tav>
                                      </p:tavLst>
                                    </p:anim>
                                    <p:anim calcmode="lin" valueType="num">
                                      <p:cBhvr additive="base">
                                        <p:cTn id="58" dur="750" fill="hold"/>
                                        <p:tgtEl>
                                          <p:spTgt spid="67"/>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10" presetClass="entr" presetSubtype="0" fill="hold" grpId="0" nodeType="afterEffect">
                                  <p:stCondLst>
                                    <p:cond delay="0"/>
                                  </p:stCondLst>
                                  <p:childTnLst>
                                    <p:set>
                                      <p:cBhvr>
                                        <p:cTn id="61" dur="1" fill="hold">
                                          <p:stCondLst>
                                            <p:cond delay="0"/>
                                          </p:stCondLst>
                                        </p:cTn>
                                        <p:tgtEl>
                                          <p:spTgt spid="69">
                                            <p:txEl>
                                              <p:pRg st="0" end="0"/>
                                            </p:txEl>
                                          </p:spTgt>
                                        </p:tgtEl>
                                        <p:attrNameLst>
                                          <p:attrName>style.visibility</p:attrName>
                                        </p:attrNameLst>
                                      </p:cBhvr>
                                      <p:to>
                                        <p:strVal val="visible"/>
                                      </p:to>
                                    </p:set>
                                    <p:animEffect transition="in" filter="fade">
                                      <p:cBhvr>
                                        <p:cTn id="62" dur="500"/>
                                        <p:tgtEl>
                                          <p:spTgt spid="69">
                                            <p:txEl>
                                              <p:pRg st="0" end="0"/>
                                            </p:txEl>
                                          </p:spTgt>
                                        </p:tgtEl>
                                      </p:cBhvr>
                                    </p:animEffect>
                                  </p:childTnLst>
                                </p:cTn>
                              </p:par>
                              <p:par>
                                <p:cTn id="63" presetID="2" presetClass="entr" presetSubtype="4" decel="100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childTnLst>
                          </p:cTn>
                        </p:par>
                        <p:par>
                          <p:cTn id="67" fill="hold">
                            <p:stCondLst>
                              <p:cond delay="5250"/>
                            </p:stCondLst>
                            <p:childTnLst>
                              <p:par>
                                <p:cTn id="68" presetID="10" presetClass="entr" presetSubtype="0" fill="hold" grpId="0" nodeType="afterEffect">
                                  <p:stCondLst>
                                    <p:cond delay="0"/>
                                  </p:stCondLst>
                                  <p:childTnLst>
                                    <p:set>
                                      <p:cBhvr>
                                        <p:cTn id="69" dur="1" fill="hold">
                                          <p:stCondLst>
                                            <p:cond delay="0"/>
                                          </p:stCondLst>
                                        </p:cTn>
                                        <p:tgtEl>
                                          <p:spTgt spid="68">
                                            <p:txEl>
                                              <p:pRg st="0" end="0"/>
                                            </p:txEl>
                                          </p:spTgt>
                                        </p:tgtEl>
                                        <p:attrNameLst>
                                          <p:attrName>style.visibility</p:attrName>
                                        </p:attrNameLst>
                                      </p:cBhvr>
                                      <p:to>
                                        <p:strVal val="visible"/>
                                      </p:to>
                                    </p:set>
                                    <p:animEffect transition="in" filter="fade">
                                      <p:cBhvr>
                                        <p:cTn id="70" dur="500"/>
                                        <p:tgtEl>
                                          <p:spTgt spid="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61" grpId="0" animBg="1">
        <p:tmplLst>
          <p:tmpl>
            <p:tnLst>
              <p:par>
                <p:cTn presetID="2" presetClass="entr" presetSubtype="1"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750" fill="hold"/>
                        <p:tgtEl>
                          <p:spTgt spid="61"/>
                        </p:tgtEl>
                        <p:attrNameLst>
                          <p:attrName>ppt_x</p:attrName>
                        </p:attrNameLst>
                      </p:cBhvr>
                      <p:tavLst>
                        <p:tav tm="0">
                          <p:val>
                            <p:strVal val="#ppt_x"/>
                          </p:val>
                        </p:tav>
                        <p:tav tm="100000">
                          <p:val>
                            <p:strVal val="#ppt_x"/>
                          </p:val>
                        </p:tav>
                      </p:tavLst>
                    </p:anim>
                    <p:anim calcmode="lin" valueType="num">
                      <p:cBhvr additive="base">
                        <p:cTn dur="750" fill="hold"/>
                        <p:tgtEl>
                          <p:spTgt spid="61"/>
                        </p:tgtEl>
                        <p:attrNameLst>
                          <p:attrName>ppt_y</p:attrName>
                        </p:attrNameLst>
                      </p:cBhvr>
                      <p:tavLst>
                        <p:tav tm="0">
                          <p:val>
                            <p:strVal val="0-#ppt_h/2"/>
                          </p:val>
                        </p:tav>
                        <p:tav tm="100000">
                          <p:val>
                            <p:strVal val="#ppt_y"/>
                          </p:val>
                        </p:tav>
                      </p:tavLst>
                    </p:anim>
                  </p:childTnLst>
                </p:cTn>
              </p:par>
            </p:tnLst>
          </p:tmpl>
        </p:tmplLst>
      </p:bldP>
      <p:bldP spid="41" grpId="0"/>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62" grpId="0" animBg="1">
        <p:tmplLst>
          <p:tmpl>
            <p:tnLst>
              <p:par>
                <p:cTn presetID="2" presetClass="entr" presetSubtype="1"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0-#ppt_h/2"/>
                          </p:val>
                        </p:tav>
                        <p:tav tm="100000">
                          <p:val>
                            <p:strVal val="#ppt_y"/>
                          </p:val>
                        </p:tav>
                      </p:tavLst>
                    </p:anim>
                  </p:childTnLst>
                </p:cTn>
              </p:par>
            </p:tnLst>
          </p:tmpl>
        </p:tmplLst>
      </p:bldP>
      <p:bldP spid="63" grpId="0"/>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tmplLst>
          <p:tmpl>
            <p:tnLst>
              <p:par>
                <p:cTn presetID="2" presetClass="entr" presetSubtype="1"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750" fill="hold"/>
                        <p:tgtEl>
                          <p:spTgt spid="66"/>
                        </p:tgtEl>
                        <p:attrNameLst>
                          <p:attrName>ppt_x</p:attrName>
                        </p:attrNameLst>
                      </p:cBhvr>
                      <p:tavLst>
                        <p:tav tm="0">
                          <p:val>
                            <p:strVal val="#ppt_x"/>
                          </p:val>
                        </p:tav>
                        <p:tav tm="100000">
                          <p:val>
                            <p:strVal val="#ppt_x"/>
                          </p:val>
                        </p:tav>
                      </p:tavLst>
                    </p:anim>
                    <p:anim calcmode="lin" valueType="num">
                      <p:cBhvr additive="base">
                        <p:cTn dur="750" fill="hold"/>
                        <p:tgtEl>
                          <p:spTgt spid="66"/>
                        </p:tgtEl>
                        <p:attrNameLst>
                          <p:attrName>ppt_y</p:attrName>
                        </p:attrNameLst>
                      </p:cBhvr>
                      <p:tavLst>
                        <p:tav tm="0">
                          <p:val>
                            <p:strVal val="0-#ppt_h/2"/>
                          </p:val>
                        </p:tav>
                        <p:tav tm="100000">
                          <p:val>
                            <p:strVal val="#ppt_y"/>
                          </p:val>
                        </p:tav>
                      </p:tavLst>
                    </p:anim>
                  </p:childTnLst>
                </p:cTn>
              </p:par>
            </p:tnLst>
          </p:tmpl>
        </p:tmplLst>
      </p:bldP>
      <p:bldP spid="67" grpId="0"/>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8" grpId="0" animBg="1"/>
      <p:bldP spid="79" grpId="0" animBg="1"/>
      <p:bldP spid="80"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8">
                                            <p:txEl>
                                              <p:pRg st="0" end="0"/>
                                            </p:txEl>
                                          </p:spTgt>
                                        </p:tgtEl>
                                        <p:attrNameLst>
                                          <p:attrName>style.visibility</p:attrName>
                                        </p:attrNameLst>
                                      </p:cBhvr>
                                      <p:to>
                                        <p:strVal val="visible"/>
                                      </p:to>
                                    </p:set>
                                    <p:animEffect transition="in" filter="wipe(left)">
                                      <p:cBhvr>
                                        <p:cTn id="18" dur="500"/>
                                        <p:tgtEl>
                                          <p:spTgt spid="28">
                                            <p:txEl>
                                              <p:pRg st="0" end="0"/>
                                            </p:txEl>
                                          </p:spTgt>
                                        </p:tgtEl>
                                      </p:cBhvr>
                                    </p:animEffect>
                                  </p:childTnLst>
                                </p:cTn>
                              </p:par>
                            </p:childTnLst>
                          </p:cTn>
                        </p:par>
                        <p:par>
                          <p:cTn id="19" fill="hold">
                            <p:stCondLst>
                              <p:cond delay="1500"/>
                            </p:stCondLst>
                            <p:childTnLst>
                              <p:par>
                                <p:cTn id="20" presetID="2" presetClass="entr" presetSubtype="4" decel="10000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1+#ppt_h/2"/>
                                          </p:val>
                                        </p:tav>
                                        <p:tav tm="100000">
                                          <p:val>
                                            <p:strVal val="#ppt_y"/>
                                          </p:val>
                                        </p:tav>
                                      </p:tavLst>
                                    </p:anim>
                                  </p:childTnLst>
                                </p:cTn>
                              </p:par>
                              <p:par>
                                <p:cTn id="24" presetID="2" presetClass="entr" presetSubtype="2" decel="100000" fill="hold" grpId="0" nodeType="withEffect">
                                  <p:stCondLst>
                                    <p:cond delay="0"/>
                                  </p:stCondLst>
                                  <p:childTnLst>
                                    <p:set>
                                      <p:cBhvr>
                                        <p:cTn id="25" dur="1" fill="hold">
                                          <p:stCondLst>
                                            <p:cond delay="0"/>
                                          </p:stCondLst>
                                        </p:cTn>
                                        <p:tgtEl>
                                          <p:spTgt spid="38">
                                            <p:txEl>
                                              <p:pRg st="0" end="0"/>
                                            </p:txEl>
                                          </p:spTgt>
                                        </p:tgtEl>
                                        <p:attrNameLst>
                                          <p:attrName>style.visibility</p:attrName>
                                        </p:attrNameLst>
                                      </p:cBhvr>
                                      <p:to>
                                        <p:strVal val="visible"/>
                                      </p:to>
                                    </p:set>
                                    <p:anim calcmode="lin" valueType="num">
                                      <p:cBhvr additive="base">
                                        <p:cTn id="26"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wipe(left)">
                                      <p:cBhvr>
                                        <p:cTn id="31" dur="500"/>
                                        <p:tgtEl>
                                          <p:spTgt spid="37">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up)">
                                      <p:cBhvr>
                                        <p:cTn id="35" dur="500"/>
                                        <p:tgtEl>
                                          <p:spTgt spid="61"/>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wipe(right)">
                                      <p:cBhvr>
                                        <p:cTn id="50" dur="500"/>
                                        <p:tgtEl>
                                          <p:spTgt spid="17">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19">
                                            <p:txEl>
                                              <p:pRg st="0" end="0"/>
                                            </p:txEl>
                                          </p:spTgt>
                                        </p:tgtEl>
                                        <p:attrNameLst>
                                          <p:attrName>style.visibility</p:attrName>
                                        </p:attrNameLst>
                                      </p:cBhvr>
                                      <p:to>
                                        <p:strVal val="visible"/>
                                      </p:to>
                                    </p:set>
                                    <p:animEffect transition="in" filter="wipe(right)">
                                      <p:cBhvr>
                                        <p:cTn id="63" dur="500"/>
                                        <p:tgtEl>
                                          <p:spTgt spid="19">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up)">
                                      <p:cBhvr>
                                        <p:cTn id="67" dur="500"/>
                                        <p:tgtEl>
                                          <p:spTgt spid="64"/>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500"/>
                                        <p:tgtEl>
                                          <p:spTgt spid="50"/>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500"/>
                                        <p:tgtEl>
                                          <p:spTgt spid="5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Effect transition="in" filter="wipe(left)">
                                      <p:cBhvr>
                                        <p:cTn id="82" dur="500"/>
                                        <p:tgtEl>
                                          <p:spTgt spid="52">
                                            <p:txEl>
                                              <p:pRg st="0" end="0"/>
                                            </p:txEl>
                                          </p:spTgt>
                                        </p:tgtEl>
                                      </p:cBhvr>
                                    </p:animEffect>
                                  </p:childTnLst>
                                </p:cTn>
                              </p:par>
                            </p:childTnLst>
                          </p:cTn>
                        </p:par>
                        <p:par>
                          <p:cTn id="83" fill="hold">
                            <p:stCondLst>
                              <p:cond delay="7500"/>
                            </p:stCondLst>
                            <p:childTnLst>
                              <p:par>
                                <p:cTn id="84" presetID="2" presetClass="entr" presetSubtype="2" decel="100000" fill="hold" grpId="0" nodeType="afterEffect">
                                  <p:stCondLst>
                                    <p:cond delay="0"/>
                                  </p:stCondLst>
                                  <p:childTnLst>
                                    <p:set>
                                      <p:cBhvr>
                                        <p:cTn id="85" dur="1" fill="hold">
                                          <p:stCondLst>
                                            <p:cond delay="0"/>
                                          </p:stCondLst>
                                        </p:cTn>
                                        <p:tgtEl>
                                          <p:spTgt spid="55">
                                            <p:txEl>
                                              <p:pRg st="0" end="0"/>
                                            </p:txEl>
                                          </p:spTgt>
                                        </p:tgtEl>
                                        <p:attrNameLst>
                                          <p:attrName>style.visibility</p:attrName>
                                        </p:attrNameLst>
                                      </p:cBhvr>
                                      <p:to>
                                        <p:strVal val="visible"/>
                                      </p:to>
                                    </p:set>
                                    <p:anim calcmode="lin" valueType="num">
                                      <p:cBhvr additive="base">
                                        <p:cTn id="86"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5">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additive="base">
                                        <p:cTn id="90" dur="500" fill="hold"/>
                                        <p:tgtEl>
                                          <p:spTgt spid="56"/>
                                        </p:tgtEl>
                                        <p:attrNameLst>
                                          <p:attrName>ppt_x</p:attrName>
                                        </p:attrNameLst>
                                      </p:cBhvr>
                                      <p:tavLst>
                                        <p:tav tm="0">
                                          <p:val>
                                            <p:strVal val="#ppt_x"/>
                                          </p:val>
                                        </p:tav>
                                        <p:tav tm="100000">
                                          <p:val>
                                            <p:strVal val="#ppt_x"/>
                                          </p:val>
                                        </p:tav>
                                      </p:tavLst>
                                    </p:anim>
                                    <p:anim calcmode="lin" valueType="num">
                                      <p:cBhvr additive="base">
                                        <p:cTn id="91" dur="500" fill="hold"/>
                                        <p:tgtEl>
                                          <p:spTgt spid="56"/>
                                        </p:tgtEl>
                                        <p:attrNameLst>
                                          <p:attrName>ppt_y</p:attrName>
                                        </p:attrNameLst>
                                      </p:cBhvr>
                                      <p:tavLst>
                                        <p:tav tm="0">
                                          <p:val>
                                            <p:strVal val="1+#ppt_h/2"/>
                                          </p:val>
                                        </p:tav>
                                        <p:tav tm="100000">
                                          <p:val>
                                            <p:strVal val="#ppt_y"/>
                                          </p:val>
                                        </p:tav>
                                      </p:tavLst>
                                    </p:anim>
                                  </p:childTnLst>
                                </p:cTn>
                              </p:par>
                            </p:childTnLst>
                          </p:cTn>
                        </p:par>
                        <p:par>
                          <p:cTn id="92" fill="hold">
                            <p:stCondLst>
                              <p:cond delay="8000"/>
                            </p:stCondLst>
                            <p:childTnLst>
                              <p:par>
                                <p:cTn id="93" presetID="22" presetClass="entr" presetSubtype="8" fill="hold" grpId="0" nodeType="afterEffect">
                                  <p:stCondLst>
                                    <p:cond delay="0"/>
                                  </p:stCondLst>
                                  <p:childTnLst>
                                    <p:set>
                                      <p:cBhvr>
                                        <p:cTn id="94" dur="1" fill="hold">
                                          <p:stCondLst>
                                            <p:cond delay="0"/>
                                          </p:stCondLst>
                                        </p:cTn>
                                        <p:tgtEl>
                                          <p:spTgt spid="53">
                                            <p:txEl>
                                              <p:pRg st="0" end="0"/>
                                            </p:txEl>
                                          </p:spTgt>
                                        </p:tgtEl>
                                        <p:attrNameLst>
                                          <p:attrName>style.visibility</p:attrName>
                                        </p:attrNameLst>
                                      </p:cBhvr>
                                      <p:to>
                                        <p:strVal val="visible"/>
                                      </p:to>
                                    </p:set>
                                    <p:animEffect transition="in" filter="wipe(left)">
                                      <p:cBhvr>
                                        <p:cTn id="95" dur="500"/>
                                        <p:tgtEl>
                                          <p:spTgt spid="53">
                                            <p:txEl>
                                              <p:pRg st="0" end="0"/>
                                            </p:txEl>
                                          </p:spTgt>
                                        </p:tgtEl>
                                      </p:cBhvr>
                                    </p:animEffect>
                                  </p:childTnLst>
                                </p:cTn>
                              </p:par>
                            </p:childTnLst>
                          </p:cTn>
                        </p:par>
                        <p:par>
                          <p:cTn id="96" fill="hold">
                            <p:stCondLst>
                              <p:cond delay="8500"/>
                            </p:stCondLst>
                            <p:childTnLst>
                              <p:par>
                                <p:cTn id="97" presetID="22" presetClass="entr" presetSubtype="1" fill="hold" nodeType="after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wipe(up)">
                                      <p:cBhvr>
                                        <p:cTn id="99" dur="500"/>
                                        <p:tgtEl>
                                          <p:spTgt spid="68"/>
                                        </p:tgtEl>
                                      </p:cBhvr>
                                    </p:animEffect>
                                  </p:childTnLst>
                                </p:cTn>
                              </p:par>
                            </p:childTnLst>
                          </p:cTn>
                        </p:par>
                        <p:par>
                          <p:cTn id="100" fill="hold">
                            <p:stCondLst>
                              <p:cond delay="9000"/>
                            </p:stCondLst>
                            <p:childTnLst>
                              <p:par>
                                <p:cTn id="101" presetID="10"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par>
                          <p:cTn id="104" fill="hold">
                            <p:stCondLst>
                              <p:cond delay="9500"/>
                            </p:stCondLst>
                            <p:childTnLst>
                              <p:par>
                                <p:cTn id="105" presetID="22" presetClass="entr" presetSubtype="2" fill="hold"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right)">
                                      <p:cBhvr>
                                        <p:cTn id="107" dur="500"/>
                                        <p:tgtEl>
                                          <p:spTgt spid="41"/>
                                        </p:tgtEl>
                                      </p:cBhvr>
                                    </p:animEffect>
                                  </p:childTnLst>
                                </p:cTn>
                              </p:par>
                            </p:childTnLst>
                          </p:cTn>
                        </p:par>
                        <p:par>
                          <p:cTn id="108" fill="hold">
                            <p:stCondLst>
                              <p:cond delay="10000"/>
                            </p:stCondLst>
                            <p:childTnLst>
                              <p:par>
                                <p:cTn id="109" presetID="22" presetClass="entr" presetSubtype="2" fill="hold" grpId="0"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right)">
                                      <p:cBhvr>
                                        <p:cTn id="111" dur="500"/>
                                        <p:tgtEl>
                                          <p:spTgt spid="49"/>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2">
                                            <p:txEl>
                                              <p:pRg st="0" end="0"/>
                                            </p:txEl>
                                          </p:spTgt>
                                        </p:tgtEl>
                                        <p:attrNameLst>
                                          <p:attrName>style.visibility</p:attrName>
                                        </p:attrNameLst>
                                      </p:cBhvr>
                                      <p:to>
                                        <p:strVal val="visible"/>
                                      </p:to>
                                    </p:set>
                                    <p:animEffect transition="in" filter="wipe(right)">
                                      <p:cBhvr>
                                        <p:cTn id="114" dur="500"/>
                                        <p:tgtEl>
                                          <p:spTgt spid="42">
                                            <p:txEl>
                                              <p:pRg st="0" end="0"/>
                                            </p:txEl>
                                          </p:spTgt>
                                        </p:tgtEl>
                                      </p:cBhvr>
                                    </p:animEffect>
                                  </p:childTnLst>
                                </p:cTn>
                              </p:par>
                            </p:childTnLst>
                          </p:cTn>
                        </p:par>
                        <p:par>
                          <p:cTn id="115" fill="hold">
                            <p:stCondLst>
                              <p:cond delay="10500"/>
                            </p:stCondLst>
                            <p:childTnLst>
                              <p:par>
                                <p:cTn id="116" presetID="2" presetClass="entr" presetSubtype="4" decel="100000" fill="hold" grpId="0" nodeType="after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additive="base">
                                        <p:cTn id="118" dur="500" fill="hold"/>
                                        <p:tgtEl>
                                          <p:spTgt spid="45"/>
                                        </p:tgtEl>
                                        <p:attrNameLst>
                                          <p:attrName>ppt_x</p:attrName>
                                        </p:attrNameLst>
                                      </p:cBhvr>
                                      <p:tavLst>
                                        <p:tav tm="0">
                                          <p:val>
                                            <p:strVal val="#ppt_x"/>
                                          </p:val>
                                        </p:tav>
                                        <p:tav tm="100000">
                                          <p:val>
                                            <p:strVal val="#ppt_x"/>
                                          </p:val>
                                        </p:tav>
                                      </p:tavLst>
                                    </p:anim>
                                    <p:anim calcmode="lin" valueType="num">
                                      <p:cBhvr additive="base">
                                        <p:cTn id="119" dur="500" fill="hold"/>
                                        <p:tgtEl>
                                          <p:spTgt spid="45"/>
                                        </p:tgtEl>
                                        <p:attrNameLst>
                                          <p:attrName>ppt_y</p:attrName>
                                        </p:attrNameLst>
                                      </p:cBhvr>
                                      <p:tavLst>
                                        <p:tav tm="0">
                                          <p:val>
                                            <p:strVal val="1+#ppt_h/2"/>
                                          </p:val>
                                        </p:tav>
                                        <p:tav tm="100000">
                                          <p:val>
                                            <p:strVal val="#ppt_y"/>
                                          </p:val>
                                        </p:tav>
                                      </p:tavLst>
                                    </p:anim>
                                  </p:childTnLst>
                                </p:cTn>
                              </p:par>
                              <p:par>
                                <p:cTn id="120" presetID="2" presetClass="entr" presetSubtype="8" decel="100000" fill="hold" grpId="0" nodeType="withEffect">
                                  <p:stCondLst>
                                    <p:cond delay="0"/>
                                  </p:stCondLst>
                                  <p:childTnLst>
                                    <p:set>
                                      <p:cBhvr>
                                        <p:cTn id="121" dur="1" fill="hold">
                                          <p:stCondLst>
                                            <p:cond delay="0"/>
                                          </p:stCondLst>
                                        </p:cTn>
                                        <p:tgtEl>
                                          <p:spTgt spid="44">
                                            <p:txEl>
                                              <p:pRg st="0" end="0"/>
                                            </p:txEl>
                                          </p:spTgt>
                                        </p:tgtEl>
                                        <p:attrNameLst>
                                          <p:attrName>style.visibility</p:attrName>
                                        </p:attrNameLst>
                                      </p:cBhvr>
                                      <p:to>
                                        <p:strVal val="visible"/>
                                      </p:to>
                                    </p:set>
                                    <p:anim calcmode="lin" valueType="num">
                                      <p:cBhvr additive="base">
                                        <p:cTn id="122"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123"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124" fill="hold">
                            <p:stCondLst>
                              <p:cond delay="11000"/>
                            </p:stCondLst>
                            <p:childTnLst>
                              <p:par>
                                <p:cTn id="125" presetID="22" presetClass="entr" presetSubtype="2" fill="hold" grpId="0" nodeType="afterEffect">
                                  <p:stCondLst>
                                    <p:cond delay="0"/>
                                  </p:stCondLst>
                                  <p:childTnLst>
                                    <p:set>
                                      <p:cBhvr>
                                        <p:cTn id="126" dur="1" fill="hold">
                                          <p:stCondLst>
                                            <p:cond delay="0"/>
                                          </p:stCondLst>
                                        </p:cTn>
                                        <p:tgtEl>
                                          <p:spTgt spid="43">
                                            <p:txEl>
                                              <p:pRg st="0" end="0"/>
                                            </p:txEl>
                                          </p:spTgt>
                                        </p:tgtEl>
                                        <p:attrNameLst>
                                          <p:attrName>style.visibility</p:attrName>
                                        </p:attrNameLst>
                                      </p:cBhvr>
                                      <p:to>
                                        <p:strVal val="visible"/>
                                      </p:to>
                                    </p:set>
                                    <p:animEffect transition="in" filter="wipe(right)">
                                      <p:cBhvr>
                                        <p:cTn id="127" dur="500"/>
                                        <p:tgtEl>
                                          <p:spTgt spid="43">
                                            <p:txEl>
                                              <p:pRg st="0" end="0"/>
                                            </p:txEl>
                                          </p:spTgt>
                                        </p:tgtEl>
                                      </p:cBhvr>
                                    </p:animEffect>
                                  </p:childTnLst>
                                </p:cTn>
                              </p:par>
                            </p:childTnLst>
                          </p:cTn>
                        </p:par>
                        <p:par>
                          <p:cTn id="128" fill="hold">
                            <p:stCondLst>
                              <p:cond delay="11500"/>
                            </p:stCondLst>
                            <p:childTnLst>
                              <p:par>
                                <p:cTn id="129" presetID="22" presetClass="entr" presetSubtype="1" fill="hold" nodeType="afterEffect">
                                  <p:stCondLst>
                                    <p:cond delay="0"/>
                                  </p:stCondLst>
                                  <p:childTnLst>
                                    <p:set>
                                      <p:cBhvr>
                                        <p:cTn id="130" dur="1" fill="hold">
                                          <p:stCondLst>
                                            <p:cond delay="0"/>
                                          </p:stCondLst>
                                        </p:cTn>
                                        <p:tgtEl>
                                          <p:spTgt spid="72"/>
                                        </p:tgtEl>
                                        <p:attrNameLst>
                                          <p:attrName>style.visibility</p:attrName>
                                        </p:attrNameLst>
                                      </p:cBhvr>
                                      <p:to>
                                        <p:strVal val="visible"/>
                                      </p:to>
                                    </p:set>
                                    <p:animEffect transition="in" filter="wipe(up)">
                                      <p:cBhvr>
                                        <p:cTn id="13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51" grpId="0" animBg="1"/>
      <p:bldP spid="52" grpId="0" build="p">
        <p:tmplLst>
          <p:tmpl lvl="1">
            <p:tnLst>
              <p:par>
                <p:cTn presetID="22" presetClass="entr" presetSubtype="8"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animBg="1"/>
      <p:bldP spid="8" grpId="0" animBg="1"/>
      <p:bldP spid="24" grpId="0" animBg="1"/>
      <p:bldP spid="40" grpId="0" animBg="1"/>
      <p:bldP spid="57"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2"/>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wipe(left)">
                                      <p:cBhvr>
                                        <p:cTn id="18" dur="500"/>
                                        <p:tgtEl>
                                          <p:spTgt spid="17">
                                            <p:txEl>
                                              <p:pRg st="0" end="0"/>
                                            </p:txEl>
                                          </p:spTgt>
                                        </p:tgtEl>
                                      </p:cBhvr>
                                    </p:animEffect>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4" decel="10000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Effect transition="in" filter="wipe(left)">
                                      <p:cBhvr>
                                        <p:cTn id="31" dur="500"/>
                                        <p:tgtEl>
                                          <p:spTgt spid="19">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right)">
                                      <p:cBhvr>
                                        <p:cTn id="43" dur="500"/>
                                        <p:tgtEl>
                                          <p:spTgt spid="29"/>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8">
                                            <p:txEl>
                                              <p:pRg st="0" end="0"/>
                                            </p:txEl>
                                          </p:spTgt>
                                        </p:tgtEl>
                                        <p:attrNameLst>
                                          <p:attrName>style.visibility</p:attrName>
                                        </p:attrNameLst>
                                      </p:cBhvr>
                                      <p:to>
                                        <p:strVal val="visible"/>
                                      </p:to>
                                    </p:set>
                                    <p:animEffect transition="in" filter="wipe(right)">
                                      <p:cBhvr>
                                        <p:cTn id="50" dur="500"/>
                                        <p:tgtEl>
                                          <p:spTgt spid="28">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ppt_x"/>
                                          </p:val>
                                        </p:tav>
                                        <p:tav tm="100000">
                                          <p:val>
                                            <p:strVal val="#ppt_x"/>
                                          </p:val>
                                        </p:tav>
                                      </p:tavLst>
                                    </p:anim>
                                    <p:anim calcmode="lin" valueType="num">
                                      <p:cBhvr additive="base">
                                        <p:cTn id="55" dur="500" fill="hold"/>
                                        <p:tgtEl>
                                          <p:spTgt spid="39"/>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38">
                                            <p:txEl>
                                              <p:pRg st="0" end="0"/>
                                            </p:txEl>
                                          </p:spTgt>
                                        </p:tgtEl>
                                        <p:attrNameLst>
                                          <p:attrName>style.visibility</p:attrName>
                                        </p:attrNameLst>
                                      </p:cBhvr>
                                      <p:to>
                                        <p:strVal val="visible"/>
                                      </p:to>
                                    </p:set>
                                    <p:anim calcmode="lin" valueType="num">
                                      <p:cBhvr additive="base">
                                        <p:cTn id="58"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Effect transition="in" filter="wipe(right)">
                                      <p:cBhvr>
                                        <p:cTn id="63" dur="500"/>
                                        <p:tgtEl>
                                          <p:spTgt spid="37">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wipe(up)">
                                      <p:cBhvr>
                                        <p:cTn id="67" dur="500"/>
                                        <p:tgtEl>
                                          <p:spTgt spid="46"/>
                                        </p:tgtEl>
                                      </p:cBhvr>
                                    </p:animEffect>
                                  </p:childTnLst>
                                </p:cTn>
                              </p:par>
                            </p:childTnLst>
                          </p:cTn>
                        </p:par>
                        <p:par>
                          <p:cTn id="68" fill="hold">
                            <p:stCondLst>
                              <p:cond delay="6000"/>
                            </p:stCondLst>
                            <p:childTnLst>
                              <p:par>
                                <p:cTn id="69" presetID="2" presetClass="entr" presetSubtype="4" decel="100000" fill="hold" grpId="0" nodeType="afterEffect">
                                  <p:stCondLst>
                                    <p:cond delay="0"/>
                                  </p:stCondLst>
                                  <p:childTnLst>
                                    <p:set>
                                      <p:cBhvr>
                                        <p:cTn id="70" dur="1" fill="hold">
                                          <p:stCondLst>
                                            <p:cond delay="0"/>
                                          </p:stCondLst>
                                        </p:cTn>
                                        <p:tgtEl>
                                          <p:spTgt spid="2"/>
                                        </p:tgtEl>
                                        <p:attrNameLst>
                                          <p:attrName>style.visibility</p:attrName>
                                        </p:attrNameLst>
                                      </p:cBhvr>
                                      <p:to>
                                        <p:strVal val="visible"/>
                                      </p:to>
                                    </p:set>
                                    <p:anim calcmode="lin" valueType="num">
                                      <p:cBhvr additive="base">
                                        <p:cTn id="71" dur="500" fill="hold"/>
                                        <p:tgtEl>
                                          <p:spTgt spid="2"/>
                                        </p:tgtEl>
                                        <p:attrNameLst>
                                          <p:attrName>ppt_x</p:attrName>
                                        </p:attrNameLst>
                                      </p:cBhvr>
                                      <p:tavLst>
                                        <p:tav tm="0">
                                          <p:val>
                                            <p:strVal val="#ppt_x"/>
                                          </p:val>
                                        </p:tav>
                                        <p:tav tm="100000">
                                          <p:val>
                                            <p:strVal val="#ppt_x"/>
                                          </p:val>
                                        </p:tav>
                                      </p:tavLst>
                                    </p:anim>
                                    <p:anim calcmode="lin" valueType="num">
                                      <p:cBhvr additive="base">
                                        <p:cTn id="72" dur="500" fill="hold"/>
                                        <p:tgtEl>
                                          <p:spTgt spid="2"/>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62">
                                            <p:txEl>
                                              <p:pRg st="0" end="0"/>
                                            </p:txEl>
                                          </p:spTgt>
                                        </p:tgtEl>
                                        <p:attrNameLst>
                                          <p:attrName>style.visibility</p:attrName>
                                        </p:attrNameLst>
                                      </p:cBhvr>
                                      <p:to>
                                        <p:strVal val="visible"/>
                                      </p:to>
                                    </p:set>
                                    <p:anim calcmode="lin" valueType="num">
                                      <p:cBhvr additive="base">
                                        <p:cTn id="75"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additive="base">
                                        <p:cTn id="76" dur="750" fill="hold"/>
                                        <p:tgtEl>
                                          <p:spTgt spid="6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5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ppt_x"/>
                                          </p:val>
                                        </p:tav>
                                        <p:tav tm="100000">
                                          <p:val>
                                            <p:strVal val="#ppt_x"/>
                                          </p:val>
                                        </p:tav>
                                      </p:tavLst>
                                    </p:anim>
                                    <p:anim calcmode="lin" valueType="num">
                                      <p:cBhvr additive="base">
                                        <p:cTn id="80" dur="500" fill="hold"/>
                                        <p:tgtEl>
                                          <p:spTgt spid="47"/>
                                        </p:tgtEl>
                                        <p:attrNameLst>
                                          <p:attrName>ppt_y</p:attrName>
                                        </p:attrNameLst>
                                      </p:cBhvr>
                                      <p:tavLst>
                                        <p:tav tm="0">
                                          <p:val>
                                            <p:strVal val="1+#ppt_h/2"/>
                                          </p:val>
                                        </p:tav>
                                        <p:tav tm="100000">
                                          <p:val>
                                            <p:strVal val="#ppt_y"/>
                                          </p:val>
                                        </p:tav>
                                      </p:tavLst>
                                    </p:anim>
                                  </p:childTnLst>
                                </p:cTn>
                              </p:par>
                            </p:childTnLst>
                          </p:cTn>
                        </p:par>
                        <p:par>
                          <p:cTn id="81" fill="hold">
                            <p:stCondLst>
                              <p:cond delay="6750"/>
                            </p:stCondLst>
                            <p:childTnLst>
                              <p:par>
                                <p:cTn id="82" presetID="22" presetClass="entr" presetSubtype="8"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37" grpId="0" build="p">
        <p:tmplLst>
          <p:tmpl lvl="1">
            <p:tnLst>
              <p:par>
                <p:cTn presetID="22" presetClass="entr" presetSubtype="2"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right)">
                      <p:cBhvr>
                        <p:cTn dur="500"/>
                        <p:tgtEl>
                          <p:spTgt spid="37"/>
                        </p:tgtEl>
                      </p:cBhvr>
                    </p:animEffect>
                  </p:childTnLst>
                </p:cTn>
              </p:par>
            </p:tnLst>
          </p:tmpl>
        </p:tmplLst>
      </p:bldP>
      <p:bldP spid="38" grpId="0" build="p">
        <p:tmplLst>
          <p:tmpl lvl="1">
            <p:tnLst>
              <p:par>
                <p:cTn presetID="2" presetClass="entr" presetSubtype="8"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13" grpId="0" animBg="1"/>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4"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1+#ppt_h/2"/>
                          </p:val>
                        </p:tav>
                        <p:tav tm="100000">
                          <p:val>
                            <p:strVal val="#ppt_y"/>
                          </p:val>
                        </p:tav>
                      </p:tavLst>
                    </p:anim>
                  </p:childTnLst>
                </p:cTn>
              </p:par>
            </p:tnLst>
          </p:tmpl>
        </p:tmplLst>
      </p:bldP>
      <p:bldP spid="8" grpId="0" animBg="1"/>
      <p:bldP spid="24"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par>
                                <p:cTn id="8" presetID="2" presetClass="entr" presetSubtype="8" decel="100000"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750" fill="hold"/>
                                        <p:tgtEl>
                                          <p:spTgt spid="14"/>
                                        </p:tgtEl>
                                        <p:attrNameLst>
                                          <p:attrName>ppt_x</p:attrName>
                                        </p:attrNameLst>
                                      </p:cBhvr>
                                      <p:tavLst>
                                        <p:tav tm="0">
                                          <p:val>
                                            <p:strVal val="0-#ppt_w/2"/>
                                          </p:val>
                                        </p:tav>
                                        <p:tav tm="100000">
                                          <p:val>
                                            <p:strVal val="#ppt_x"/>
                                          </p:val>
                                        </p:tav>
                                      </p:tavLst>
                                    </p:anim>
                                    <p:anim calcmode="lin" valueType="num">
                                      <p:cBhvr additive="base">
                                        <p:cTn id="11" dur="750" fill="hold"/>
                                        <p:tgtEl>
                                          <p:spTgt spid="14"/>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30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0-#ppt_w/2"/>
                                          </p:val>
                                        </p:tav>
                                        <p:tav tm="100000">
                                          <p:val>
                                            <p:strVal val="#ppt_x"/>
                                          </p:val>
                                        </p:tav>
                                      </p:tavLst>
                                    </p:anim>
                                    <p:anim calcmode="lin" valueType="num">
                                      <p:cBhvr additive="base">
                                        <p:cTn id="15" dur="75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35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750" fill="hold"/>
                                        <p:tgtEl>
                                          <p:spTgt spid="17"/>
                                        </p:tgtEl>
                                        <p:attrNameLst>
                                          <p:attrName>ppt_x</p:attrName>
                                        </p:attrNameLst>
                                      </p:cBhvr>
                                      <p:tavLst>
                                        <p:tav tm="0">
                                          <p:val>
                                            <p:strVal val="0-#ppt_w/2"/>
                                          </p:val>
                                        </p:tav>
                                        <p:tav tm="100000">
                                          <p:val>
                                            <p:strVal val="#ppt_x"/>
                                          </p:val>
                                        </p:tav>
                                      </p:tavLst>
                                    </p:anim>
                                    <p:anim calcmode="lin" valueType="num">
                                      <p:cBhvr additive="base">
                                        <p:cTn id="19" dur="75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4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750" fill="hold"/>
                                        <p:tgtEl>
                                          <p:spTgt spid="18"/>
                                        </p:tgtEl>
                                        <p:attrNameLst>
                                          <p:attrName>ppt_x</p:attrName>
                                        </p:attrNameLst>
                                      </p:cBhvr>
                                      <p:tavLst>
                                        <p:tav tm="0">
                                          <p:val>
                                            <p:strVal val="0-#ppt_w/2"/>
                                          </p:val>
                                        </p:tav>
                                        <p:tav tm="100000">
                                          <p:val>
                                            <p:strVal val="#ppt_x"/>
                                          </p:val>
                                        </p:tav>
                                      </p:tavLst>
                                    </p:anim>
                                    <p:anim calcmode="lin" valueType="num">
                                      <p:cBhvr additive="base">
                                        <p:cTn id="23" dur="75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150"/>
                            </p:stCondLst>
                            <p:childTnLst>
                              <p:par>
                                <p:cTn id="25" presetID="2" presetClass="entr" presetSubtype="12" decel="100000" fill="hold" grpId="0" nodeType="afterEffect">
                                  <p:stCondLst>
                                    <p:cond delay="0"/>
                                  </p:stCondLst>
                                  <p:iterate type="wd">
                                    <p:tmPct val="10000"/>
                                  </p:iterate>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2350"/>
                            </p:stCondLst>
                            <p:childTnLst>
                              <p:par>
                                <p:cTn id="30" presetID="10" presetClass="entr" presetSubtype="0" fill="hold" grpId="0" nodeType="afterEffect">
                                  <p:stCondLst>
                                    <p:cond delay="250"/>
                                  </p:stCondLst>
                                  <p:childTnLst>
                                    <p:set>
                                      <p:cBhvr>
                                        <p:cTn id="31" dur="1" fill="hold">
                                          <p:stCondLst>
                                            <p:cond delay="0"/>
                                          </p:stCondLst>
                                        </p:cTn>
                                        <p:tgtEl>
                                          <p:spTgt spid="21">
                                            <p:txEl>
                                              <p:pRg st="0" end="0"/>
                                            </p:txEl>
                                          </p:spTgt>
                                        </p:tgtEl>
                                        <p:attrNameLst>
                                          <p:attrName>style.visibility</p:attrName>
                                        </p:attrNameLst>
                                      </p:cBhvr>
                                      <p:to>
                                        <p:strVal val="visible"/>
                                      </p:to>
                                    </p:set>
                                    <p:animEffect transition="in" filter="fade">
                                      <p:cBhvr>
                                        <p:cTn id="3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20" grpId="0">
        <p:tmplLst>
          <p:tmpl>
            <p:tnLst>
              <p:par>
                <p:cTn presetID="2" presetClass="entr" presetSubtype="12"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0-#ppt_w/2"/>
                          </p:val>
                        </p:tav>
                        <p:tav tm="100000">
                          <p:val>
                            <p:strVal val="#ppt_x"/>
                          </p:val>
                        </p:tav>
                      </p:tavLst>
                    </p:anim>
                    <p:anim calcmode="lin" valueType="num">
                      <p:cBhvr additive="base">
                        <p:cTn dur="10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iterate type="wd">
                                    <p:tmPct val="10000"/>
                                  </p:iterate>
                                  <p:childTnLst>
                                    <p:set>
                                      <p:cBhvr>
                                        <p:cTn id="18" dur="1" fill="hold">
                                          <p:stCondLst>
                                            <p:cond delay="0"/>
                                          </p:stCondLst>
                                        </p:cTn>
                                        <p:tgtEl>
                                          <p:spTgt spid="14">
                                            <p:txEl>
                                              <p:pRg st="0" end="0"/>
                                            </p:txEl>
                                          </p:spTgt>
                                        </p:tgtEl>
                                        <p:attrNameLst>
                                          <p:attrName>style.visibility</p:attrName>
                                        </p:attrNameLst>
                                      </p:cBhvr>
                                      <p:to>
                                        <p:strVal val="visible"/>
                                      </p:to>
                                    </p:set>
                                    <p:anim calcmode="lin" valueType="num">
                                      <p:cBhvr additive="base">
                                        <p:cTn id="19" dur="75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65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2" presetClass="entr" presetSubtype="1" decel="10000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750" fill="hold"/>
                                        <p:tgtEl>
                                          <p:spTgt spid="7"/>
                                        </p:tgtEl>
                                        <p:attrNameLst>
                                          <p:attrName>ppt_x</p:attrName>
                                        </p:attrNameLst>
                                      </p:cBhvr>
                                      <p:tavLst>
                                        <p:tav tm="0">
                                          <p:val>
                                            <p:strVal val="#ppt_x"/>
                                          </p:val>
                                        </p:tav>
                                        <p:tav tm="100000">
                                          <p:val>
                                            <p:strVal val="#ppt_x"/>
                                          </p:val>
                                        </p:tav>
                                      </p:tavLst>
                                    </p:anim>
                                    <p:anim calcmode="lin" valueType="num">
                                      <p:cBhvr additive="base">
                                        <p:cTn id="19" dur="750" fill="hold"/>
                                        <p:tgtEl>
                                          <p:spTgt spid="7"/>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2" presetClass="entr" presetSubtype="1" decel="100000"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25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childTnLst>
                                </p:cTn>
                              </p:par>
                              <p:par>
                                <p:cTn id="30" presetID="2" presetClass="entr" presetSubtype="1"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0-#ppt_h/2"/>
                                          </p:val>
                                        </p:tav>
                                        <p:tav tm="100000">
                                          <p:val>
                                            <p:strVal val="#ppt_y"/>
                                          </p:val>
                                        </p:tav>
                                      </p:tavLst>
                                    </p:anim>
                                  </p:childTnLst>
                                </p:cTn>
                              </p:par>
                              <p:par>
                                <p:cTn id="34" presetID="10" presetClass="entr" presetSubtype="0" fill="hold" grpId="1" nodeType="withEffect">
                                  <p:stCondLst>
                                    <p:cond delay="25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par>
                                <p:cTn id="37" presetID="2" presetClass="entr" presetSubtype="4" decel="100000" fill="hold" grpId="0" nodeType="withEffect">
                                  <p:stCondLst>
                                    <p:cond delay="750"/>
                                  </p:stCondLst>
                                  <p:iterate type="wd">
                                    <p:tmPct val="10000"/>
                                  </p:iterate>
                                  <p:childTnLst>
                                    <p:set>
                                      <p:cBhvr>
                                        <p:cTn id="38" dur="1" fill="hold">
                                          <p:stCondLst>
                                            <p:cond delay="0"/>
                                          </p:stCondLst>
                                        </p:cTn>
                                        <p:tgtEl>
                                          <p:spTgt spid="10">
                                            <p:txEl>
                                              <p:pRg st="0" end="0"/>
                                            </p:txEl>
                                          </p:spTgt>
                                        </p:tgtEl>
                                        <p:attrNameLst>
                                          <p:attrName>style.visibility</p:attrName>
                                        </p:attrNameLst>
                                      </p:cBhvr>
                                      <p:to>
                                        <p:strVal val="visible"/>
                                      </p:to>
                                    </p:set>
                                    <p:anim calcmode="lin" valueType="num">
                                      <p:cBhvr additive="base">
                                        <p:cTn id="39"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0"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215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par>
                                <p:cTn id="8" presetID="2" presetClass="entr" presetSubtype="4" decel="100000" fill="hold" grpId="0" nodeType="withEffect">
                                  <p:stCondLst>
                                    <p:cond delay="750"/>
                                  </p:stCondLst>
                                  <p:iterate type="wd">
                                    <p:tmPct val="10000"/>
                                  </p:iterate>
                                  <p:childTnLst>
                                    <p:set>
                                      <p:cBhvr>
                                        <p:cTn id="9" dur="1" fill="hold">
                                          <p:stCondLst>
                                            <p:cond delay="0"/>
                                          </p:stCondLst>
                                        </p:cTn>
                                        <p:tgtEl>
                                          <p:spTgt spid="10">
                                            <p:txEl>
                                              <p:pRg st="0" end="0"/>
                                            </p:txEl>
                                          </p:spTgt>
                                        </p:tgtEl>
                                        <p:attrNameLst>
                                          <p:attrName>style.visibility</p:attrName>
                                        </p:attrNameLst>
                                      </p:cBhvr>
                                      <p:to>
                                        <p:strVal val="visible"/>
                                      </p:to>
                                    </p:set>
                                    <p:anim calcmode="lin" valueType="num">
                                      <p:cBhvr additive="base">
                                        <p:cTn id="10"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65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2150"/>
                            </p:stCondLst>
                            <p:childTnLst>
                              <p:par>
                                <p:cTn id="17" presetID="2" presetClass="entr" presetSubtype="4" decel="10000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10" presetClass="entr" presetSubtype="0" fill="hold" grpId="1"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7" grpId="0" animBg="1"/>
      <p:bldP spid="17" grpId="1"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randombar(horizontal)">
                                      <p:cBhvr>
                                        <p:cTn id="18" dur="500"/>
                                        <p:tgtEl>
                                          <p:spTgt spid="30"/>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randombar(horizontal)">
                                      <p:cBhvr>
                                        <p:cTn id="21" dur="500"/>
                                        <p:tgtEl>
                                          <p:spTgt spid="34"/>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randombar(horizontal)">
                                      <p:cBhvr>
                                        <p:cTn id="28" dur="500"/>
                                        <p:tgtEl>
                                          <p:spTgt spid="35"/>
                                        </p:tgtEl>
                                      </p:cBhvr>
                                    </p:animEffect>
                                  </p:childTnLst>
                                </p:cTn>
                              </p:par>
                            </p:childTnLst>
                          </p:cTn>
                        </p:par>
                        <p:par>
                          <p:cTn id="29" fill="hold">
                            <p:stCondLst>
                              <p:cond delay="2000"/>
                            </p:stCondLst>
                            <p:childTnLst>
                              <p:par>
                                <p:cTn id="30" presetID="2" presetClass="entr" presetSubtype="4"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33" dur="750" fill="hold"/>
                                        <p:tgtEl>
                                          <p:spTgt spid="41">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25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ppt_x"/>
                                          </p:val>
                                        </p:tav>
                                        <p:tav tm="100000">
                                          <p:val>
                                            <p:strVal val="#ppt_x"/>
                                          </p:val>
                                        </p:tav>
                                      </p:tavLst>
                                    </p:anim>
                                    <p:anim calcmode="lin" valueType="num">
                                      <p:cBhvr additive="base">
                                        <p:cTn id="37" dur="500" fill="hold"/>
                                        <p:tgtEl>
                                          <p:spTgt spid="36"/>
                                        </p:tgtEl>
                                        <p:attrNameLst>
                                          <p:attrName>ppt_y</p:attrName>
                                        </p:attrNameLst>
                                      </p:cBhvr>
                                      <p:tavLst>
                                        <p:tav tm="0">
                                          <p:val>
                                            <p:strVal val="1+#ppt_h/2"/>
                                          </p:val>
                                        </p:tav>
                                        <p:tav tm="100000">
                                          <p:val>
                                            <p:strVal val="#ppt_y"/>
                                          </p:val>
                                        </p:tav>
                                      </p:tavLst>
                                    </p:anim>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40" grpId="0">
        <p:tmplLst>
          <p:tmpl>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 presetClass="entr" presetSubtype="4"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 calcmode="lin" valueType="num">
                                      <p:cBhvr>
                                        <p:cTn id="9" dur="750" fill="hold"/>
                                        <p:tgtEl>
                                          <p:spTgt spid="17"/>
                                        </p:tgtEl>
                                        <p:attrNameLst>
                                          <p:attrName>style.rotation</p:attrName>
                                        </p:attrNameLst>
                                      </p:cBhvr>
                                      <p:tavLst>
                                        <p:tav tm="0">
                                          <p:val>
                                            <p:fltVal val="360"/>
                                          </p:val>
                                        </p:tav>
                                        <p:tav tm="100000">
                                          <p:val>
                                            <p:fltVal val="0"/>
                                          </p:val>
                                        </p:tav>
                                      </p:tavLst>
                                    </p:anim>
                                    <p:animEffect transition="in" filter="fade">
                                      <p:cBhvr>
                                        <p:cTn id="10" dur="750"/>
                                        <p:tgtEl>
                                          <p:spTgt spid="17"/>
                                        </p:tgtEl>
                                      </p:cBhvr>
                                    </p:animEffect>
                                  </p:childTnLst>
                                </p:cTn>
                              </p:par>
                              <p:par>
                                <p:cTn id="11" presetID="49" presetClass="entr" presetSubtype="0" decel="100000" fill="hold" grpId="1" nodeType="withEffect">
                                  <p:stCondLst>
                                    <p:cond delay="250"/>
                                  </p:st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par>
                                <p:cTn id="17" presetID="49" presetClass="entr" presetSubtype="0" decel="100000" fill="hold" grpId="1"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p:cTn id="19" dur="750" fill="hold"/>
                                        <p:tgtEl>
                                          <p:spTgt spid="14"/>
                                        </p:tgtEl>
                                        <p:attrNameLst>
                                          <p:attrName>ppt_w</p:attrName>
                                        </p:attrNameLst>
                                      </p:cBhvr>
                                      <p:tavLst>
                                        <p:tav tm="0">
                                          <p:val>
                                            <p:fltVal val="0"/>
                                          </p:val>
                                        </p:tav>
                                        <p:tav tm="100000">
                                          <p:val>
                                            <p:strVal val="#ppt_w"/>
                                          </p:val>
                                        </p:tav>
                                      </p:tavLst>
                                    </p:anim>
                                    <p:anim calcmode="lin" valueType="num">
                                      <p:cBhvr>
                                        <p:cTn id="20" dur="750" fill="hold"/>
                                        <p:tgtEl>
                                          <p:spTgt spid="14"/>
                                        </p:tgtEl>
                                        <p:attrNameLst>
                                          <p:attrName>ppt_h</p:attrName>
                                        </p:attrNameLst>
                                      </p:cBhvr>
                                      <p:tavLst>
                                        <p:tav tm="0">
                                          <p:val>
                                            <p:fltVal val="0"/>
                                          </p:val>
                                        </p:tav>
                                        <p:tav tm="100000">
                                          <p:val>
                                            <p:strVal val="#ppt_h"/>
                                          </p:val>
                                        </p:tav>
                                      </p:tavLst>
                                    </p:anim>
                                    <p:anim calcmode="lin" valueType="num">
                                      <p:cBhvr>
                                        <p:cTn id="21" dur="750" fill="hold"/>
                                        <p:tgtEl>
                                          <p:spTgt spid="14"/>
                                        </p:tgtEl>
                                        <p:attrNameLst>
                                          <p:attrName>style.rotation</p:attrName>
                                        </p:attrNameLst>
                                      </p:cBhvr>
                                      <p:tavLst>
                                        <p:tav tm="0">
                                          <p:val>
                                            <p:fltVal val="360"/>
                                          </p:val>
                                        </p:tav>
                                        <p:tav tm="100000">
                                          <p:val>
                                            <p:fltVal val="0"/>
                                          </p:val>
                                        </p:tav>
                                      </p:tavLst>
                                    </p:anim>
                                    <p:animEffect transition="in" filter="fade">
                                      <p:cBhvr>
                                        <p:cTn id="22" dur="750"/>
                                        <p:tgtEl>
                                          <p:spTgt spid="14"/>
                                        </p:tgtEl>
                                      </p:cBhvr>
                                    </p:animEffect>
                                  </p:childTnLst>
                                </p:cTn>
                              </p:par>
                              <p:par>
                                <p:cTn id="23" presetID="49" presetClass="entr" presetSubtype="0" decel="100000" fill="hold" grpId="1" nodeType="withEffect">
                                  <p:stCondLst>
                                    <p:cond delay="250"/>
                                  </p:stCondLst>
                                  <p:childTnLst>
                                    <p:set>
                                      <p:cBhvr>
                                        <p:cTn id="24" dur="1" fill="hold">
                                          <p:stCondLst>
                                            <p:cond delay="0"/>
                                          </p:stCondLst>
                                        </p:cTn>
                                        <p:tgtEl>
                                          <p:spTgt spid="13"/>
                                        </p:tgtEl>
                                        <p:attrNameLst>
                                          <p:attrName>style.visibility</p:attrName>
                                        </p:attrNameLst>
                                      </p:cBhvr>
                                      <p:to>
                                        <p:strVal val="visible"/>
                                      </p:to>
                                    </p:set>
                                    <p:anim calcmode="lin" valueType="num">
                                      <p:cBhvr>
                                        <p:cTn id="25" dur="750" fill="hold"/>
                                        <p:tgtEl>
                                          <p:spTgt spid="13"/>
                                        </p:tgtEl>
                                        <p:attrNameLst>
                                          <p:attrName>ppt_w</p:attrName>
                                        </p:attrNameLst>
                                      </p:cBhvr>
                                      <p:tavLst>
                                        <p:tav tm="0">
                                          <p:val>
                                            <p:fltVal val="0"/>
                                          </p:val>
                                        </p:tav>
                                        <p:tav tm="100000">
                                          <p:val>
                                            <p:strVal val="#ppt_w"/>
                                          </p:val>
                                        </p:tav>
                                      </p:tavLst>
                                    </p:anim>
                                    <p:anim calcmode="lin" valueType="num">
                                      <p:cBhvr>
                                        <p:cTn id="26" dur="750" fill="hold"/>
                                        <p:tgtEl>
                                          <p:spTgt spid="13"/>
                                        </p:tgtEl>
                                        <p:attrNameLst>
                                          <p:attrName>ppt_h</p:attrName>
                                        </p:attrNameLst>
                                      </p:cBhvr>
                                      <p:tavLst>
                                        <p:tav tm="0">
                                          <p:val>
                                            <p:fltVal val="0"/>
                                          </p:val>
                                        </p:tav>
                                        <p:tav tm="100000">
                                          <p:val>
                                            <p:strVal val="#ppt_h"/>
                                          </p:val>
                                        </p:tav>
                                      </p:tavLst>
                                    </p:anim>
                                    <p:anim calcmode="lin" valueType="num">
                                      <p:cBhvr>
                                        <p:cTn id="27" dur="750" fill="hold"/>
                                        <p:tgtEl>
                                          <p:spTgt spid="13"/>
                                        </p:tgtEl>
                                        <p:attrNameLst>
                                          <p:attrName>style.rotation</p:attrName>
                                        </p:attrNameLst>
                                      </p:cBhvr>
                                      <p:tavLst>
                                        <p:tav tm="0">
                                          <p:val>
                                            <p:fltVal val="360"/>
                                          </p:val>
                                        </p:tav>
                                        <p:tav tm="100000">
                                          <p:val>
                                            <p:fltVal val="0"/>
                                          </p:val>
                                        </p:tav>
                                      </p:tavLst>
                                    </p:anim>
                                    <p:animEffect transition="in" filter="fade">
                                      <p:cBhvr>
                                        <p:cTn id="28" dur="750"/>
                                        <p:tgtEl>
                                          <p:spTgt spid="13"/>
                                        </p:tgtEl>
                                      </p:cBhvr>
                                    </p:animEffect>
                                  </p:childTnLst>
                                </p:cTn>
                              </p:par>
                              <p:par>
                                <p:cTn id="29" presetID="49" presetClass="entr" presetSubtype="0" decel="100000" fill="hold" grpId="1"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750" fill="hold"/>
                                        <p:tgtEl>
                                          <p:spTgt spid="16"/>
                                        </p:tgtEl>
                                        <p:attrNameLst>
                                          <p:attrName>ppt_w</p:attrName>
                                        </p:attrNameLst>
                                      </p:cBhvr>
                                      <p:tavLst>
                                        <p:tav tm="0">
                                          <p:val>
                                            <p:fltVal val="0"/>
                                          </p:val>
                                        </p:tav>
                                        <p:tav tm="100000">
                                          <p:val>
                                            <p:strVal val="#ppt_w"/>
                                          </p:val>
                                        </p:tav>
                                      </p:tavLst>
                                    </p:anim>
                                    <p:anim calcmode="lin" valueType="num">
                                      <p:cBhvr>
                                        <p:cTn id="32" dur="750" fill="hold"/>
                                        <p:tgtEl>
                                          <p:spTgt spid="16"/>
                                        </p:tgtEl>
                                        <p:attrNameLst>
                                          <p:attrName>ppt_h</p:attrName>
                                        </p:attrNameLst>
                                      </p:cBhvr>
                                      <p:tavLst>
                                        <p:tav tm="0">
                                          <p:val>
                                            <p:fltVal val="0"/>
                                          </p:val>
                                        </p:tav>
                                        <p:tav tm="100000">
                                          <p:val>
                                            <p:strVal val="#ppt_h"/>
                                          </p:val>
                                        </p:tav>
                                      </p:tavLst>
                                    </p:anim>
                                    <p:anim calcmode="lin" valueType="num">
                                      <p:cBhvr>
                                        <p:cTn id="33" dur="750" fill="hold"/>
                                        <p:tgtEl>
                                          <p:spTgt spid="16"/>
                                        </p:tgtEl>
                                        <p:attrNameLst>
                                          <p:attrName>style.rotation</p:attrName>
                                        </p:attrNameLst>
                                      </p:cBhvr>
                                      <p:tavLst>
                                        <p:tav tm="0">
                                          <p:val>
                                            <p:fltVal val="360"/>
                                          </p:val>
                                        </p:tav>
                                        <p:tav tm="100000">
                                          <p:val>
                                            <p:fltVal val="0"/>
                                          </p:val>
                                        </p:tav>
                                      </p:tavLst>
                                    </p:anim>
                                    <p:animEffect transition="in" filter="fade">
                                      <p:cBhvr>
                                        <p:cTn id="34" dur="750"/>
                                        <p:tgtEl>
                                          <p:spTgt spid="16"/>
                                        </p:tgtEl>
                                      </p:cBhvr>
                                    </p:animEffect>
                                  </p:childTnLst>
                                </p:cTn>
                              </p:par>
                              <p:par>
                                <p:cTn id="35" presetID="2" presetClass="entr" presetSubtype="12" decel="100000" fill="hold" grpId="2" nodeType="withEffect">
                                  <p:stCondLst>
                                    <p:cond delay="25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750" fill="hold"/>
                                        <p:tgtEl>
                                          <p:spTgt spid="17"/>
                                        </p:tgtEl>
                                        <p:attrNameLst>
                                          <p:attrName>ppt_x</p:attrName>
                                        </p:attrNameLst>
                                      </p:cBhvr>
                                      <p:tavLst>
                                        <p:tav tm="0">
                                          <p:val>
                                            <p:strVal val="0-#ppt_w/2"/>
                                          </p:val>
                                        </p:tav>
                                        <p:tav tm="100000">
                                          <p:val>
                                            <p:strVal val="#ppt_x"/>
                                          </p:val>
                                        </p:tav>
                                      </p:tavLst>
                                    </p:anim>
                                    <p:anim calcmode="lin" valueType="num">
                                      <p:cBhvr additive="base">
                                        <p:cTn id="38" dur="75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8" decel="100000" fill="hold" grpId="2" nodeType="withEffect">
                                  <p:stCondLst>
                                    <p:cond delay="25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750" fill="hold"/>
                                        <p:tgtEl>
                                          <p:spTgt spid="4"/>
                                        </p:tgtEl>
                                        <p:attrNameLst>
                                          <p:attrName>ppt_x</p:attrName>
                                        </p:attrNameLst>
                                      </p:cBhvr>
                                      <p:tavLst>
                                        <p:tav tm="0">
                                          <p:val>
                                            <p:strVal val="0-#ppt_w/2"/>
                                          </p:val>
                                        </p:tav>
                                        <p:tav tm="100000">
                                          <p:val>
                                            <p:strVal val="#ppt_x"/>
                                          </p:val>
                                        </p:tav>
                                      </p:tavLst>
                                    </p:anim>
                                    <p:anim calcmode="lin" valueType="num">
                                      <p:cBhvr additive="base">
                                        <p:cTn id="42" dur="750" fill="hold"/>
                                        <p:tgtEl>
                                          <p:spTgt spid="4"/>
                                        </p:tgtEl>
                                        <p:attrNameLst>
                                          <p:attrName>ppt_y</p:attrName>
                                        </p:attrNameLst>
                                      </p:cBhvr>
                                      <p:tavLst>
                                        <p:tav tm="0">
                                          <p:val>
                                            <p:strVal val="#ppt_y"/>
                                          </p:val>
                                        </p:tav>
                                        <p:tav tm="100000">
                                          <p:val>
                                            <p:strVal val="#ppt_y"/>
                                          </p:val>
                                        </p:tav>
                                      </p:tavLst>
                                    </p:anim>
                                  </p:childTnLst>
                                </p:cTn>
                              </p:par>
                              <p:par>
                                <p:cTn id="43" presetID="2" presetClass="entr" presetSubtype="8" decel="100000" fill="hold" grpId="2" nodeType="withEffect">
                                  <p:stCondLst>
                                    <p:cond delay="25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750" fill="hold"/>
                                        <p:tgtEl>
                                          <p:spTgt spid="14"/>
                                        </p:tgtEl>
                                        <p:attrNameLst>
                                          <p:attrName>ppt_x</p:attrName>
                                        </p:attrNameLst>
                                      </p:cBhvr>
                                      <p:tavLst>
                                        <p:tav tm="0">
                                          <p:val>
                                            <p:strVal val="0-#ppt_w/2"/>
                                          </p:val>
                                        </p:tav>
                                        <p:tav tm="100000">
                                          <p:val>
                                            <p:strVal val="#ppt_x"/>
                                          </p:val>
                                        </p:tav>
                                      </p:tavLst>
                                    </p:anim>
                                    <p:anim calcmode="lin" valueType="num">
                                      <p:cBhvr additive="base">
                                        <p:cTn id="46" dur="750" fill="hold"/>
                                        <p:tgtEl>
                                          <p:spTgt spid="14"/>
                                        </p:tgtEl>
                                        <p:attrNameLst>
                                          <p:attrName>ppt_y</p:attrName>
                                        </p:attrNameLst>
                                      </p:cBhvr>
                                      <p:tavLst>
                                        <p:tav tm="0">
                                          <p:val>
                                            <p:strVal val="#ppt_y"/>
                                          </p:val>
                                        </p:tav>
                                        <p:tav tm="100000">
                                          <p:val>
                                            <p:strVal val="#ppt_y"/>
                                          </p:val>
                                        </p:tav>
                                      </p:tavLst>
                                    </p:anim>
                                  </p:childTnLst>
                                </p:cTn>
                              </p:par>
                              <p:par>
                                <p:cTn id="47" presetID="2" presetClass="entr" presetSubtype="2" decel="100000" fill="hold" grpId="2" nodeType="withEffect">
                                  <p:stCondLst>
                                    <p:cond delay="25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750" fill="hold"/>
                                        <p:tgtEl>
                                          <p:spTgt spid="13"/>
                                        </p:tgtEl>
                                        <p:attrNameLst>
                                          <p:attrName>ppt_x</p:attrName>
                                        </p:attrNameLst>
                                      </p:cBhvr>
                                      <p:tavLst>
                                        <p:tav tm="0">
                                          <p:val>
                                            <p:strVal val="1+#ppt_w/2"/>
                                          </p:val>
                                        </p:tav>
                                        <p:tav tm="100000">
                                          <p:val>
                                            <p:strVal val="#ppt_x"/>
                                          </p:val>
                                        </p:tav>
                                      </p:tavLst>
                                    </p:anim>
                                    <p:anim calcmode="lin" valueType="num">
                                      <p:cBhvr additive="base">
                                        <p:cTn id="50" dur="75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2" decel="100000" fill="hold" grpId="2" nodeType="withEffect">
                                  <p:stCondLst>
                                    <p:cond delay="25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750" fill="hold"/>
                                        <p:tgtEl>
                                          <p:spTgt spid="16"/>
                                        </p:tgtEl>
                                        <p:attrNameLst>
                                          <p:attrName>ppt_x</p:attrName>
                                        </p:attrNameLst>
                                      </p:cBhvr>
                                      <p:tavLst>
                                        <p:tav tm="0">
                                          <p:val>
                                            <p:strVal val="1+#ppt_w/2"/>
                                          </p:val>
                                        </p:tav>
                                        <p:tav tm="100000">
                                          <p:val>
                                            <p:strVal val="#ppt_x"/>
                                          </p:val>
                                        </p:tav>
                                      </p:tavLst>
                                    </p:anim>
                                    <p:anim calcmode="lin" valueType="num">
                                      <p:cBhvr additive="base">
                                        <p:cTn id="54" dur="75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1000"/>
                            </p:stCondLst>
                            <p:childTnLst>
                              <p:par>
                                <p:cTn id="56" presetID="2" presetClass="exit" presetSubtype="2" accel="100000" fill="hold" grpId="3" nodeType="afterEffect">
                                  <p:stCondLst>
                                    <p:cond delay="0"/>
                                  </p:stCondLst>
                                  <p:childTnLst>
                                    <p:anim calcmode="lin" valueType="num">
                                      <p:cBhvr additive="base">
                                        <p:cTn id="57" dur="500"/>
                                        <p:tgtEl>
                                          <p:spTgt spid="17"/>
                                        </p:tgtEl>
                                        <p:attrNameLst>
                                          <p:attrName>ppt_x</p:attrName>
                                        </p:attrNameLst>
                                      </p:cBhvr>
                                      <p:tavLst>
                                        <p:tav tm="0">
                                          <p:val>
                                            <p:strVal val="ppt_x"/>
                                          </p:val>
                                        </p:tav>
                                        <p:tav tm="100000">
                                          <p:val>
                                            <p:strVal val="1+ppt_w/2"/>
                                          </p:val>
                                        </p:tav>
                                      </p:tavLst>
                                    </p:anim>
                                    <p:anim calcmode="lin" valueType="num">
                                      <p:cBhvr additive="base">
                                        <p:cTn id="58" dur="500"/>
                                        <p:tgtEl>
                                          <p:spTgt spid="17"/>
                                        </p:tgtEl>
                                        <p:attrNameLst>
                                          <p:attrName>ppt_y</p:attrName>
                                        </p:attrNameLst>
                                      </p:cBhvr>
                                      <p:tavLst>
                                        <p:tav tm="0">
                                          <p:val>
                                            <p:strVal val="ppt_y"/>
                                          </p:val>
                                        </p:tav>
                                        <p:tav tm="100000">
                                          <p:val>
                                            <p:strVal val="ppt_y"/>
                                          </p:val>
                                        </p:tav>
                                      </p:tavLst>
                                    </p:anim>
                                    <p:set>
                                      <p:cBhvr>
                                        <p:cTn id="59" dur="1" fill="hold">
                                          <p:stCondLst>
                                            <p:cond delay="499"/>
                                          </p:stCondLst>
                                        </p:cTn>
                                        <p:tgtEl>
                                          <p:spTgt spid="17"/>
                                        </p:tgtEl>
                                        <p:attrNameLst>
                                          <p:attrName>style.visibility</p:attrName>
                                        </p:attrNameLst>
                                      </p:cBhvr>
                                      <p:to>
                                        <p:strVal val="hidden"/>
                                      </p:to>
                                    </p:set>
                                  </p:childTnLst>
                                </p:cTn>
                              </p:par>
                              <p:par>
                                <p:cTn id="60" presetID="2" presetClass="exit" presetSubtype="2" accel="100000" fill="hold" grpId="3" nodeType="withEffect">
                                  <p:stCondLst>
                                    <p:cond delay="100"/>
                                  </p:stCondLst>
                                  <p:childTnLst>
                                    <p:anim calcmode="lin" valueType="num">
                                      <p:cBhvr additive="base">
                                        <p:cTn id="61" dur="500"/>
                                        <p:tgtEl>
                                          <p:spTgt spid="4"/>
                                        </p:tgtEl>
                                        <p:attrNameLst>
                                          <p:attrName>ppt_x</p:attrName>
                                        </p:attrNameLst>
                                      </p:cBhvr>
                                      <p:tavLst>
                                        <p:tav tm="0">
                                          <p:val>
                                            <p:strVal val="ppt_x"/>
                                          </p:val>
                                        </p:tav>
                                        <p:tav tm="100000">
                                          <p:val>
                                            <p:strVal val="1+ppt_w/2"/>
                                          </p:val>
                                        </p:tav>
                                      </p:tavLst>
                                    </p:anim>
                                    <p:anim calcmode="lin" valueType="num">
                                      <p:cBhvr additive="base">
                                        <p:cTn id="62" dur="500"/>
                                        <p:tgtEl>
                                          <p:spTgt spid="4"/>
                                        </p:tgtEl>
                                        <p:attrNameLst>
                                          <p:attrName>ppt_y</p:attrName>
                                        </p:attrNameLst>
                                      </p:cBhvr>
                                      <p:tavLst>
                                        <p:tav tm="0">
                                          <p:val>
                                            <p:strVal val="ppt_y"/>
                                          </p:val>
                                        </p:tav>
                                        <p:tav tm="100000">
                                          <p:val>
                                            <p:strVal val="ppt_y"/>
                                          </p:val>
                                        </p:tav>
                                      </p:tavLst>
                                    </p:anim>
                                    <p:set>
                                      <p:cBhvr>
                                        <p:cTn id="63" dur="1" fill="hold">
                                          <p:stCondLst>
                                            <p:cond delay="499"/>
                                          </p:stCondLst>
                                        </p:cTn>
                                        <p:tgtEl>
                                          <p:spTgt spid="4"/>
                                        </p:tgtEl>
                                        <p:attrNameLst>
                                          <p:attrName>style.visibility</p:attrName>
                                        </p:attrNameLst>
                                      </p:cBhvr>
                                      <p:to>
                                        <p:strVal val="hidden"/>
                                      </p:to>
                                    </p:set>
                                  </p:childTnLst>
                                </p:cTn>
                              </p:par>
                              <p:par>
                                <p:cTn id="64" presetID="2" presetClass="exit" presetSubtype="8" accel="100000" fill="hold" grpId="3" nodeType="withEffect">
                                  <p:stCondLst>
                                    <p:cond delay="0"/>
                                  </p:stCondLst>
                                  <p:childTnLst>
                                    <p:anim calcmode="lin" valueType="num">
                                      <p:cBhvr additive="base">
                                        <p:cTn id="65" dur="500"/>
                                        <p:tgtEl>
                                          <p:spTgt spid="14"/>
                                        </p:tgtEl>
                                        <p:attrNameLst>
                                          <p:attrName>ppt_x</p:attrName>
                                        </p:attrNameLst>
                                      </p:cBhvr>
                                      <p:tavLst>
                                        <p:tav tm="0">
                                          <p:val>
                                            <p:strVal val="ppt_x"/>
                                          </p:val>
                                        </p:tav>
                                        <p:tav tm="100000">
                                          <p:val>
                                            <p:strVal val="0-ppt_w/2"/>
                                          </p:val>
                                        </p:tav>
                                      </p:tavLst>
                                    </p:anim>
                                    <p:anim calcmode="lin" valueType="num">
                                      <p:cBhvr additive="base">
                                        <p:cTn id="66" dur="500"/>
                                        <p:tgtEl>
                                          <p:spTgt spid="14"/>
                                        </p:tgtEl>
                                        <p:attrNameLst>
                                          <p:attrName>ppt_y</p:attrName>
                                        </p:attrNameLst>
                                      </p:cBhvr>
                                      <p:tavLst>
                                        <p:tav tm="0">
                                          <p:val>
                                            <p:strVal val="ppt_y"/>
                                          </p:val>
                                        </p:tav>
                                        <p:tav tm="100000">
                                          <p:val>
                                            <p:strVal val="ppt_y"/>
                                          </p:val>
                                        </p:tav>
                                      </p:tavLst>
                                    </p:anim>
                                    <p:set>
                                      <p:cBhvr>
                                        <p:cTn id="67" dur="1" fill="hold">
                                          <p:stCondLst>
                                            <p:cond delay="499"/>
                                          </p:stCondLst>
                                        </p:cTn>
                                        <p:tgtEl>
                                          <p:spTgt spid="14"/>
                                        </p:tgtEl>
                                        <p:attrNameLst>
                                          <p:attrName>style.visibility</p:attrName>
                                        </p:attrNameLst>
                                      </p:cBhvr>
                                      <p:to>
                                        <p:strVal val="hidden"/>
                                      </p:to>
                                    </p:set>
                                  </p:childTnLst>
                                </p:cTn>
                              </p:par>
                              <p:par>
                                <p:cTn id="68" presetID="2" presetClass="exit" presetSubtype="8" accel="100000" fill="hold" grpId="3" nodeType="withEffect">
                                  <p:stCondLst>
                                    <p:cond delay="100"/>
                                  </p:stCondLst>
                                  <p:childTnLst>
                                    <p:anim calcmode="lin" valueType="num">
                                      <p:cBhvr additive="base">
                                        <p:cTn id="69" dur="500"/>
                                        <p:tgtEl>
                                          <p:spTgt spid="13"/>
                                        </p:tgtEl>
                                        <p:attrNameLst>
                                          <p:attrName>ppt_x</p:attrName>
                                        </p:attrNameLst>
                                      </p:cBhvr>
                                      <p:tavLst>
                                        <p:tav tm="0">
                                          <p:val>
                                            <p:strVal val="ppt_x"/>
                                          </p:val>
                                        </p:tav>
                                        <p:tav tm="100000">
                                          <p:val>
                                            <p:strVal val="0-ppt_w/2"/>
                                          </p:val>
                                        </p:tav>
                                      </p:tavLst>
                                    </p:anim>
                                    <p:anim calcmode="lin" valueType="num">
                                      <p:cBhvr additive="base">
                                        <p:cTn id="70" dur="500"/>
                                        <p:tgtEl>
                                          <p:spTgt spid="13"/>
                                        </p:tgtEl>
                                        <p:attrNameLst>
                                          <p:attrName>ppt_y</p:attrName>
                                        </p:attrNameLst>
                                      </p:cBhvr>
                                      <p:tavLst>
                                        <p:tav tm="0">
                                          <p:val>
                                            <p:strVal val="ppt_y"/>
                                          </p:val>
                                        </p:tav>
                                        <p:tav tm="100000">
                                          <p:val>
                                            <p:strVal val="ppt_y"/>
                                          </p:val>
                                        </p:tav>
                                      </p:tavLst>
                                    </p:anim>
                                    <p:set>
                                      <p:cBhvr>
                                        <p:cTn id="71" dur="1" fill="hold">
                                          <p:stCondLst>
                                            <p:cond delay="499"/>
                                          </p:stCondLst>
                                        </p:cTn>
                                        <p:tgtEl>
                                          <p:spTgt spid="13"/>
                                        </p:tgtEl>
                                        <p:attrNameLst>
                                          <p:attrName>style.visibility</p:attrName>
                                        </p:attrNameLst>
                                      </p:cBhvr>
                                      <p:to>
                                        <p:strVal val="hidden"/>
                                      </p:to>
                                    </p:set>
                                  </p:childTnLst>
                                </p:cTn>
                              </p:par>
                              <p:par>
                                <p:cTn id="72" presetID="2" presetClass="exit" presetSubtype="8" accel="100000" fill="hold" grpId="3" nodeType="withEffect">
                                  <p:stCondLst>
                                    <p:cond delay="0"/>
                                  </p:stCondLst>
                                  <p:childTnLst>
                                    <p:anim calcmode="lin" valueType="num">
                                      <p:cBhvr additive="base">
                                        <p:cTn id="73" dur="500"/>
                                        <p:tgtEl>
                                          <p:spTgt spid="16"/>
                                        </p:tgtEl>
                                        <p:attrNameLst>
                                          <p:attrName>ppt_x</p:attrName>
                                        </p:attrNameLst>
                                      </p:cBhvr>
                                      <p:tavLst>
                                        <p:tav tm="0">
                                          <p:val>
                                            <p:strVal val="ppt_x"/>
                                          </p:val>
                                        </p:tav>
                                        <p:tav tm="100000">
                                          <p:val>
                                            <p:strVal val="0-ppt_w/2"/>
                                          </p:val>
                                        </p:tav>
                                      </p:tavLst>
                                    </p:anim>
                                    <p:anim calcmode="lin" valueType="num">
                                      <p:cBhvr additive="base">
                                        <p:cTn id="74" dur="500"/>
                                        <p:tgtEl>
                                          <p:spTgt spid="16"/>
                                        </p:tgtEl>
                                        <p:attrNameLst>
                                          <p:attrName>ppt_y</p:attrName>
                                        </p:attrNameLst>
                                      </p:cBhvr>
                                      <p:tavLst>
                                        <p:tav tm="0">
                                          <p:val>
                                            <p:strVal val="ppt_y"/>
                                          </p:val>
                                        </p:tav>
                                        <p:tav tm="100000">
                                          <p:val>
                                            <p:strVal val="ppt_y"/>
                                          </p:val>
                                        </p:tav>
                                      </p:tavLst>
                                    </p:anim>
                                    <p:set>
                                      <p:cBhvr>
                                        <p:cTn id="75" dur="1" fill="hold">
                                          <p:stCondLst>
                                            <p:cond delay="499"/>
                                          </p:stCondLst>
                                        </p:cTn>
                                        <p:tgtEl>
                                          <p:spTgt spid="16"/>
                                        </p:tgtEl>
                                        <p:attrNameLst>
                                          <p:attrName>style.visibility</p:attrName>
                                        </p:attrNameLst>
                                      </p:cBhvr>
                                      <p:to>
                                        <p:strVal val="hidden"/>
                                      </p:to>
                                    </p:set>
                                  </p:childTnLst>
                                </p:cTn>
                              </p:par>
                            </p:childTnLst>
                          </p:cTn>
                        </p:par>
                        <p:par>
                          <p:cTn id="76" fill="hold">
                            <p:stCondLst>
                              <p:cond delay="1600"/>
                            </p:stCondLst>
                            <p:childTnLst>
                              <p:par>
                                <p:cTn id="77" presetID="2" presetClass="entr" presetSubtype="6" decel="10000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1+#ppt_w/2"/>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par>
                                <p:cTn id="81" presetID="2" presetClass="entr" presetSubtype="9" decel="100000" fill="hold" grpId="0" nodeType="with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0-#ppt_w/2"/>
                                          </p:val>
                                        </p:tav>
                                        <p:tav tm="100000">
                                          <p:val>
                                            <p:strVal val="#ppt_x"/>
                                          </p:val>
                                        </p:tav>
                                      </p:tavLst>
                                    </p:anim>
                                    <p:anim calcmode="lin" valueType="num">
                                      <p:cBhvr additive="base">
                                        <p:cTn id="84" dur="500" fill="hold"/>
                                        <p:tgtEl>
                                          <p:spTgt spid="5"/>
                                        </p:tgtEl>
                                        <p:attrNameLst>
                                          <p:attrName>ppt_y</p:attrName>
                                        </p:attrNameLst>
                                      </p:cBhvr>
                                      <p:tavLst>
                                        <p:tav tm="0">
                                          <p:val>
                                            <p:strVal val="0-#ppt_h/2"/>
                                          </p:val>
                                        </p:tav>
                                        <p:tav tm="100000">
                                          <p:val>
                                            <p:strVal val="#ppt_y"/>
                                          </p:val>
                                        </p:tav>
                                      </p:tavLst>
                                    </p:anim>
                                  </p:childTnLst>
                                </p:cTn>
                              </p:par>
                              <p:par>
                                <p:cTn id="85" presetID="2" presetClass="entr" presetSubtype="6" decel="100000" fill="hold" grpId="0" nodeType="withEffect">
                                  <p:stCondLst>
                                    <p:cond delay="10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fill="hold"/>
                                        <p:tgtEl>
                                          <p:spTgt spid="27"/>
                                        </p:tgtEl>
                                        <p:attrNameLst>
                                          <p:attrName>ppt_x</p:attrName>
                                        </p:attrNameLst>
                                      </p:cBhvr>
                                      <p:tavLst>
                                        <p:tav tm="0">
                                          <p:val>
                                            <p:strVal val="1+#ppt_w/2"/>
                                          </p:val>
                                        </p:tav>
                                        <p:tav tm="100000">
                                          <p:val>
                                            <p:strVal val="#ppt_x"/>
                                          </p:val>
                                        </p:tav>
                                      </p:tavLst>
                                    </p:anim>
                                    <p:anim calcmode="lin" valueType="num">
                                      <p:cBhvr additive="base">
                                        <p:cTn id="88" dur="500" fill="hold"/>
                                        <p:tgtEl>
                                          <p:spTgt spid="27"/>
                                        </p:tgtEl>
                                        <p:attrNameLst>
                                          <p:attrName>ppt_y</p:attrName>
                                        </p:attrNameLst>
                                      </p:cBhvr>
                                      <p:tavLst>
                                        <p:tav tm="0">
                                          <p:val>
                                            <p:strVal val="1+#ppt_h/2"/>
                                          </p:val>
                                        </p:tav>
                                        <p:tav tm="100000">
                                          <p:val>
                                            <p:strVal val="#ppt_y"/>
                                          </p:val>
                                        </p:tav>
                                      </p:tavLst>
                                    </p:anim>
                                  </p:childTnLst>
                                </p:cTn>
                              </p:par>
                              <p:par>
                                <p:cTn id="89" presetID="2" presetClass="entr" presetSubtype="9" decel="100000" fill="hold" grpId="0" nodeType="withEffect">
                                  <p:stCondLst>
                                    <p:cond delay="10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fill="hold"/>
                                        <p:tgtEl>
                                          <p:spTgt spid="26"/>
                                        </p:tgtEl>
                                        <p:attrNameLst>
                                          <p:attrName>ppt_x</p:attrName>
                                        </p:attrNameLst>
                                      </p:cBhvr>
                                      <p:tavLst>
                                        <p:tav tm="0">
                                          <p:val>
                                            <p:strVal val="0-#ppt_w/2"/>
                                          </p:val>
                                        </p:tav>
                                        <p:tav tm="100000">
                                          <p:val>
                                            <p:strVal val="#ppt_x"/>
                                          </p:val>
                                        </p:tav>
                                      </p:tavLst>
                                    </p:anim>
                                    <p:anim calcmode="lin" valueType="num">
                                      <p:cBhvr additive="base">
                                        <p:cTn id="92" dur="500" fill="hold"/>
                                        <p:tgtEl>
                                          <p:spTgt spid="26"/>
                                        </p:tgtEl>
                                        <p:attrNameLst>
                                          <p:attrName>ppt_y</p:attrName>
                                        </p:attrNameLst>
                                      </p:cBhvr>
                                      <p:tavLst>
                                        <p:tav tm="0">
                                          <p:val>
                                            <p:strVal val="0-#ppt_h/2"/>
                                          </p:val>
                                        </p:tav>
                                        <p:tav tm="100000">
                                          <p:val>
                                            <p:strVal val="#ppt_y"/>
                                          </p:val>
                                        </p:tav>
                                      </p:tavLst>
                                    </p:anim>
                                  </p:childTnLst>
                                </p:cTn>
                              </p:par>
                              <p:par>
                                <p:cTn id="93" presetID="2" presetClass="entr" presetSubtype="6" decel="100000" fill="hold" grpId="0" nodeType="withEffect">
                                  <p:stCondLst>
                                    <p:cond delay="50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1+#ppt_w/2"/>
                                          </p:val>
                                        </p:tav>
                                        <p:tav tm="100000">
                                          <p:val>
                                            <p:strVal val="#ppt_x"/>
                                          </p:val>
                                        </p:tav>
                                      </p:tavLst>
                                    </p:anim>
                                    <p:anim calcmode="lin" valueType="num">
                                      <p:cBhvr additive="base">
                                        <p:cTn id="96" dur="500" fill="hold"/>
                                        <p:tgtEl>
                                          <p:spTgt spid="29"/>
                                        </p:tgtEl>
                                        <p:attrNameLst>
                                          <p:attrName>ppt_y</p:attrName>
                                        </p:attrNameLst>
                                      </p:cBhvr>
                                      <p:tavLst>
                                        <p:tav tm="0">
                                          <p:val>
                                            <p:strVal val="1+#ppt_h/2"/>
                                          </p:val>
                                        </p:tav>
                                        <p:tav tm="100000">
                                          <p:val>
                                            <p:strVal val="#ppt_y"/>
                                          </p:val>
                                        </p:tav>
                                      </p:tavLst>
                                    </p:anim>
                                  </p:childTnLst>
                                </p:cTn>
                              </p:par>
                              <p:par>
                                <p:cTn id="97" presetID="2" presetClass="entr" presetSubtype="9" decel="100000" fill="hold" grpId="0" nodeType="withEffect">
                                  <p:stCondLst>
                                    <p:cond delay="500"/>
                                  </p:stCondLst>
                                  <p:childTnLst>
                                    <p:set>
                                      <p:cBhvr>
                                        <p:cTn id="98" dur="1" fill="hold">
                                          <p:stCondLst>
                                            <p:cond delay="0"/>
                                          </p:stCondLst>
                                        </p:cTn>
                                        <p:tgtEl>
                                          <p:spTgt spid="28"/>
                                        </p:tgtEl>
                                        <p:attrNameLst>
                                          <p:attrName>style.visibility</p:attrName>
                                        </p:attrNameLst>
                                      </p:cBhvr>
                                      <p:to>
                                        <p:strVal val="visible"/>
                                      </p:to>
                                    </p:set>
                                    <p:anim calcmode="lin" valueType="num">
                                      <p:cBhvr additive="base">
                                        <p:cTn id="99" dur="500" fill="hold"/>
                                        <p:tgtEl>
                                          <p:spTgt spid="28"/>
                                        </p:tgtEl>
                                        <p:attrNameLst>
                                          <p:attrName>ppt_x</p:attrName>
                                        </p:attrNameLst>
                                      </p:cBhvr>
                                      <p:tavLst>
                                        <p:tav tm="0">
                                          <p:val>
                                            <p:strVal val="0-#ppt_w/2"/>
                                          </p:val>
                                        </p:tav>
                                        <p:tav tm="100000">
                                          <p:val>
                                            <p:strVal val="#ppt_x"/>
                                          </p:val>
                                        </p:tav>
                                      </p:tavLst>
                                    </p:anim>
                                    <p:anim calcmode="lin" valueType="num">
                                      <p:cBhvr additive="base">
                                        <p:cTn id="100" dur="500" fill="hold"/>
                                        <p:tgtEl>
                                          <p:spTgt spid="28"/>
                                        </p:tgtEl>
                                        <p:attrNameLst>
                                          <p:attrName>ppt_y</p:attrName>
                                        </p:attrNameLst>
                                      </p:cBhvr>
                                      <p:tavLst>
                                        <p:tav tm="0">
                                          <p:val>
                                            <p:strVal val="0-#ppt_h/2"/>
                                          </p:val>
                                        </p:tav>
                                        <p:tav tm="100000">
                                          <p:val>
                                            <p:strVal val="#ppt_y"/>
                                          </p:val>
                                        </p:tav>
                                      </p:tavLst>
                                    </p:anim>
                                  </p:childTnLst>
                                </p:cTn>
                              </p:par>
                              <p:par>
                                <p:cTn id="101" presetID="2" presetClass="exit" presetSubtype="9" accel="100000" fill="hold" grpId="1" nodeType="withEffect">
                                  <p:stCondLst>
                                    <p:cond delay="1250"/>
                                  </p:stCondLst>
                                  <p:childTnLst>
                                    <p:anim calcmode="lin" valueType="num">
                                      <p:cBhvr additive="base">
                                        <p:cTn id="102" dur="500"/>
                                        <p:tgtEl>
                                          <p:spTgt spid="29"/>
                                        </p:tgtEl>
                                        <p:attrNameLst>
                                          <p:attrName>ppt_x</p:attrName>
                                        </p:attrNameLst>
                                      </p:cBhvr>
                                      <p:tavLst>
                                        <p:tav tm="0">
                                          <p:val>
                                            <p:strVal val="ppt_x"/>
                                          </p:val>
                                        </p:tav>
                                        <p:tav tm="100000">
                                          <p:val>
                                            <p:strVal val="0-ppt_w/2"/>
                                          </p:val>
                                        </p:tav>
                                      </p:tavLst>
                                    </p:anim>
                                    <p:anim calcmode="lin" valueType="num">
                                      <p:cBhvr additive="base">
                                        <p:cTn id="103" dur="500"/>
                                        <p:tgtEl>
                                          <p:spTgt spid="29"/>
                                        </p:tgtEl>
                                        <p:attrNameLst>
                                          <p:attrName>ppt_y</p:attrName>
                                        </p:attrNameLst>
                                      </p:cBhvr>
                                      <p:tavLst>
                                        <p:tav tm="0">
                                          <p:val>
                                            <p:strVal val="ppt_y"/>
                                          </p:val>
                                        </p:tav>
                                        <p:tav tm="100000">
                                          <p:val>
                                            <p:strVal val="0-ppt_h/2"/>
                                          </p:val>
                                        </p:tav>
                                      </p:tavLst>
                                    </p:anim>
                                    <p:set>
                                      <p:cBhvr>
                                        <p:cTn id="104" dur="1" fill="hold">
                                          <p:stCondLst>
                                            <p:cond delay="499"/>
                                          </p:stCondLst>
                                        </p:cTn>
                                        <p:tgtEl>
                                          <p:spTgt spid="29"/>
                                        </p:tgtEl>
                                        <p:attrNameLst>
                                          <p:attrName>style.visibility</p:attrName>
                                        </p:attrNameLst>
                                      </p:cBhvr>
                                      <p:to>
                                        <p:strVal val="hidden"/>
                                      </p:to>
                                    </p:set>
                                  </p:childTnLst>
                                </p:cTn>
                              </p:par>
                              <p:par>
                                <p:cTn id="105" presetID="2" presetClass="exit" presetSubtype="6" accel="100000" fill="hold" grpId="1" nodeType="withEffect">
                                  <p:stCondLst>
                                    <p:cond delay="1250"/>
                                  </p:stCondLst>
                                  <p:childTnLst>
                                    <p:anim calcmode="lin" valueType="num">
                                      <p:cBhvr additive="base">
                                        <p:cTn id="106" dur="500"/>
                                        <p:tgtEl>
                                          <p:spTgt spid="28"/>
                                        </p:tgtEl>
                                        <p:attrNameLst>
                                          <p:attrName>ppt_x</p:attrName>
                                        </p:attrNameLst>
                                      </p:cBhvr>
                                      <p:tavLst>
                                        <p:tav tm="0">
                                          <p:val>
                                            <p:strVal val="ppt_x"/>
                                          </p:val>
                                        </p:tav>
                                        <p:tav tm="100000">
                                          <p:val>
                                            <p:strVal val="1+ppt_w/2"/>
                                          </p:val>
                                        </p:tav>
                                      </p:tavLst>
                                    </p:anim>
                                    <p:anim calcmode="lin" valueType="num">
                                      <p:cBhvr additive="base">
                                        <p:cTn id="107" dur="500"/>
                                        <p:tgtEl>
                                          <p:spTgt spid="28"/>
                                        </p:tgtEl>
                                        <p:attrNameLst>
                                          <p:attrName>ppt_y</p:attrName>
                                        </p:attrNameLst>
                                      </p:cBhvr>
                                      <p:tavLst>
                                        <p:tav tm="0">
                                          <p:val>
                                            <p:strVal val="ppt_y"/>
                                          </p:val>
                                        </p:tav>
                                        <p:tav tm="100000">
                                          <p:val>
                                            <p:strVal val="1+ppt_h/2"/>
                                          </p:val>
                                        </p:tav>
                                      </p:tavLst>
                                    </p:anim>
                                    <p:set>
                                      <p:cBhvr>
                                        <p:cTn id="108" dur="1" fill="hold">
                                          <p:stCondLst>
                                            <p:cond delay="499"/>
                                          </p:stCondLst>
                                        </p:cTn>
                                        <p:tgtEl>
                                          <p:spTgt spid="28"/>
                                        </p:tgtEl>
                                        <p:attrNameLst>
                                          <p:attrName>style.visibility</p:attrName>
                                        </p:attrNameLst>
                                      </p:cBhvr>
                                      <p:to>
                                        <p:strVal val="hidden"/>
                                      </p:to>
                                    </p:set>
                                  </p:childTnLst>
                                </p:cTn>
                              </p:par>
                            </p:childTnLst>
                          </p:cTn>
                        </p:par>
                        <p:par>
                          <p:cTn id="109" fill="hold">
                            <p:stCondLst>
                              <p:cond delay="3350"/>
                            </p:stCondLst>
                            <p:childTnLst>
                              <p:par>
                                <p:cTn id="110" presetID="2" presetClass="entr" presetSubtype="4" decel="100000" fill="hold" grpId="0" nodeType="after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additive="base">
                                        <p:cTn id="112" dur="500" fill="hold"/>
                                        <p:tgtEl>
                                          <p:spTgt spid="30"/>
                                        </p:tgtEl>
                                        <p:attrNameLst>
                                          <p:attrName>ppt_x</p:attrName>
                                        </p:attrNameLst>
                                      </p:cBhvr>
                                      <p:tavLst>
                                        <p:tav tm="0">
                                          <p:val>
                                            <p:strVal val="#ppt_x"/>
                                          </p:val>
                                        </p:tav>
                                        <p:tav tm="100000">
                                          <p:val>
                                            <p:strVal val="#ppt_x"/>
                                          </p:val>
                                        </p:tav>
                                      </p:tavLst>
                                    </p:anim>
                                    <p:anim calcmode="lin" valueType="num">
                                      <p:cBhvr additive="base">
                                        <p:cTn id="113" dur="500" fill="hold"/>
                                        <p:tgtEl>
                                          <p:spTgt spid="30"/>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0"/>
                                  </p:stCondLst>
                                  <p:childTnLst>
                                    <p:set>
                                      <p:cBhvr>
                                        <p:cTn id="115" dur="1" fill="hold">
                                          <p:stCondLst>
                                            <p:cond delay="0"/>
                                          </p:stCondLst>
                                        </p:cTn>
                                        <p:tgtEl>
                                          <p:spTgt spid="31"/>
                                        </p:tgtEl>
                                        <p:attrNameLst>
                                          <p:attrName>style.visibility</p:attrName>
                                        </p:attrNameLst>
                                      </p:cBhvr>
                                      <p:to>
                                        <p:strVal val="visible"/>
                                      </p:to>
                                    </p:set>
                                    <p:anim calcmode="lin" valueType="num">
                                      <p:cBhvr additive="base">
                                        <p:cTn id="116" dur="750" fill="hold"/>
                                        <p:tgtEl>
                                          <p:spTgt spid="31"/>
                                        </p:tgtEl>
                                        <p:attrNameLst>
                                          <p:attrName>ppt_x</p:attrName>
                                        </p:attrNameLst>
                                      </p:cBhvr>
                                      <p:tavLst>
                                        <p:tav tm="0">
                                          <p:val>
                                            <p:strVal val="#ppt_x"/>
                                          </p:val>
                                        </p:tav>
                                        <p:tav tm="100000">
                                          <p:val>
                                            <p:strVal val="#ppt_x"/>
                                          </p:val>
                                        </p:tav>
                                      </p:tavLst>
                                    </p:anim>
                                    <p:anim calcmode="lin" valueType="num">
                                      <p:cBhvr additive="base">
                                        <p:cTn id="117" dur="750" fill="hold"/>
                                        <p:tgtEl>
                                          <p:spTgt spid="31"/>
                                        </p:tgtEl>
                                        <p:attrNameLst>
                                          <p:attrName>ppt_y</p:attrName>
                                        </p:attrNameLst>
                                      </p:cBhvr>
                                      <p:tavLst>
                                        <p:tav tm="0">
                                          <p:val>
                                            <p:strVal val="1+#ppt_h/2"/>
                                          </p:val>
                                        </p:tav>
                                        <p:tav tm="100000">
                                          <p:val>
                                            <p:strVal val="#ppt_y"/>
                                          </p:val>
                                        </p:tav>
                                      </p:tavLst>
                                    </p:anim>
                                  </p:childTnLst>
                                </p:cTn>
                              </p:par>
                            </p:childTnLst>
                          </p:cTn>
                        </p:par>
                        <p:par>
                          <p:cTn id="118" fill="hold">
                            <p:stCondLst>
                              <p:cond delay="4100"/>
                            </p:stCondLst>
                            <p:childTnLst>
                              <p:par>
                                <p:cTn id="119" presetID="10" presetClass="entr" presetSubtype="0"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500"/>
                                        <p:tgtEl>
                                          <p:spTgt spid="32"/>
                                        </p:tgtEl>
                                      </p:cBhvr>
                                    </p:animEffect>
                                  </p:childTnLst>
                                </p:cTn>
                              </p:par>
                            </p:childTnLst>
                          </p:cTn>
                        </p:par>
                        <p:par>
                          <p:cTn id="122" fill="hold">
                            <p:stCondLst>
                              <p:cond delay="4600"/>
                            </p:stCondLst>
                            <p:childTnLst>
                              <p:par>
                                <p:cTn id="123" presetID="10" presetClass="entr" presetSubtype="0" fill="hold" grpId="0" nodeType="after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fade">
                                      <p:cBhvr>
                                        <p:cTn id="125" dur="500"/>
                                        <p:tgtEl>
                                          <p:spTgt spid="33"/>
                                        </p:tgtEl>
                                      </p:cBhvr>
                                    </p:animEffect>
                                  </p:childTnLst>
                                </p:cTn>
                              </p:par>
                            </p:childTnLst>
                          </p:cTn>
                        </p:par>
                        <p:par>
                          <p:cTn id="126" fill="hold">
                            <p:stCondLst>
                              <p:cond delay="5100"/>
                            </p:stCondLst>
                            <p:childTnLst>
                              <p:par>
                                <p:cTn id="127" presetID="10"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500"/>
                                        <p:tgtEl>
                                          <p:spTgt spid="34"/>
                                        </p:tgtEl>
                                      </p:cBhvr>
                                    </p:animEffect>
                                  </p:childTnLst>
                                </p:cTn>
                              </p:par>
                            </p:childTnLst>
                          </p:cTn>
                        </p:par>
                        <p:par>
                          <p:cTn id="130" fill="hold">
                            <p:stCondLst>
                              <p:cond delay="5600"/>
                            </p:stCondLst>
                            <p:childTnLst>
                              <p:par>
                                <p:cTn id="131" presetID="2" presetClass="entr" presetSubtype="4" decel="100000" fill="hold" grpId="0" nodeType="afterEffect">
                                  <p:stCondLst>
                                    <p:cond delay="0"/>
                                  </p:stCondLst>
                                  <p:childTnLst>
                                    <p:set>
                                      <p:cBhvr>
                                        <p:cTn id="132" dur="1" fill="hold">
                                          <p:stCondLst>
                                            <p:cond delay="0"/>
                                          </p:stCondLst>
                                        </p:cTn>
                                        <p:tgtEl>
                                          <p:spTgt spid="35">
                                            <p:txEl>
                                              <p:pRg st="0" end="0"/>
                                            </p:txEl>
                                          </p:spTgt>
                                        </p:tgtEl>
                                        <p:attrNameLst>
                                          <p:attrName>style.visibility</p:attrName>
                                        </p:attrNameLst>
                                      </p:cBhvr>
                                      <p:to>
                                        <p:strVal val="visible"/>
                                      </p:to>
                                    </p:set>
                                    <p:anim calcmode="lin" valueType="num">
                                      <p:cBhvr additive="base">
                                        <p:cTn id="13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35" fill="hold">
                            <p:stCondLst>
                              <p:cond delay="6100"/>
                            </p:stCondLst>
                            <p:childTnLst>
                              <p:par>
                                <p:cTn id="136" presetID="10" presetClass="entr" presetSubtype="0" fill="hold" grpId="0" nodeType="afterEffect">
                                  <p:stCondLst>
                                    <p:cond delay="250"/>
                                  </p:stCondLst>
                                  <p:childTnLst>
                                    <p:set>
                                      <p:cBhvr>
                                        <p:cTn id="137" dur="1" fill="hold">
                                          <p:stCondLst>
                                            <p:cond delay="0"/>
                                          </p:stCondLst>
                                        </p:cTn>
                                        <p:tgtEl>
                                          <p:spTgt spid="36">
                                            <p:txEl>
                                              <p:pRg st="0" end="0"/>
                                            </p:txEl>
                                          </p:spTgt>
                                        </p:tgtEl>
                                        <p:attrNameLst>
                                          <p:attrName>style.visibility</p:attrName>
                                        </p:attrNameLst>
                                      </p:cBhvr>
                                      <p:to>
                                        <p:strVal val="visible"/>
                                      </p:to>
                                    </p:set>
                                    <p:animEffect transition="in" filter="fade">
                                      <p:cBhvr>
                                        <p:cTn id="138"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animBg="1"/>
      <p:bldP spid="17" grpId="2" animBg="1"/>
      <p:bldP spid="17" grpId="3" animBg="1"/>
      <p:bldP spid="16" grpId="1" animBg="1"/>
      <p:bldP spid="16" grpId="2" animBg="1"/>
      <p:bldP spid="16" grpId="3" animBg="1"/>
      <p:bldP spid="4" grpId="1" animBg="1"/>
      <p:bldP spid="4" grpId="2" animBg="1"/>
      <p:bldP spid="4" grpId="3" animBg="1"/>
      <p:bldP spid="13" grpId="1" animBg="1"/>
      <p:bldP spid="13" grpId="2" animBg="1"/>
      <p:bldP spid="13" grpId="3" animBg="1"/>
      <p:bldP spid="14" grpId="1" animBg="1"/>
      <p:bldP spid="14" grpId="2" animBg="1"/>
      <p:bldP spid="14" grpId="3" animBg="1"/>
      <p:bldP spid="5" grpId="0" animBg="1"/>
      <p:bldP spid="19" grpId="0" animBg="1"/>
      <p:bldP spid="26" grpId="0" animBg="1"/>
      <p:bldP spid="27" grpId="0" animBg="1"/>
      <p:bldP spid="28" grpId="0" animBg="1"/>
      <p:bldP spid="28" grpId="1" animBg="1"/>
      <p:bldP spid="29" grpId="0" animBg="1"/>
      <p:bldP spid="29" grpId="1" animBg="1"/>
      <p:bldP spid="30" grpId="0" animBg="1"/>
      <p:bldP spid="31" grpId="0"/>
      <p:bldP spid="32" grpId="0" animBg="1"/>
      <p:bldP spid="33" grpId="0" animBg="1"/>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10" presetClass="entr" presetSubtype="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1000"/>
                                  </p:stCondLst>
                                  <p:childTnLst>
                                    <p:set>
                                      <p:cBhvr>
                                        <p:cTn id="18" dur="1" fill="hold">
                                          <p:stCondLst>
                                            <p:cond delay="0"/>
                                          </p:stCondLst>
                                        </p:cTn>
                                        <p:tgtEl>
                                          <p:spTgt spid="32"/>
                                        </p:tgtEl>
                                        <p:attrNameLst>
                                          <p:attrName>style.visibility</p:attrName>
                                        </p:attrNameLst>
                                      </p:cBhvr>
                                      <p:to>
                                        <p:strVal val="visible"/>
                                      </p:to>
                                    </p:set>
                                    <p:animEffect transition="in" filter="randombar(horizontal)">
                                      <p:cBhvr>
                                        <p:cTn id="19" dur="500"/>
                                        <p:tgtEl>
                                          <p:spTgt spid="32"/>
                                        </p:tgtEl>
                                      </p:cBhvr>
                                    </p:animEffect>
                                  </p:childTnLst>
                                </p:cTn>
                              </p:par>
                              <p:par>
                                <p:cTn id="20" presetID="14" presetClass="entr" presetSubtype="10" fill="hold" grpId="0" nodeType="withEffect">
                                  <p:stCondLst>
                                    <p:cond delay="1250"/>
                                  </p:stCondLst>
                                  <p:childTnLst>
                                    <p:set>
                                      <p:cBhvr>
                                        <p:cTn id="21" dur="1" fill="hold">
                                          <p:stCondLst>
                                            <p:cond delay="0"/>
                                          </p:stCondLst>
                                        </p:cTn>
                                        <p:tgtEl>
                                          <p:spTgt spid="31"/>
                                        </p:tgtEl>
                                        <p:attrNameLst>
                                          <p:attrName>style.visibility</p:attrName>
                                        </p:attrNameLst>
                                      </p:cBhvr>
                                      <p:to>
                                        <p:strVal val="visible"/>
                                      </p:to>
                                    </p:set>
                                    <p:animEffect transition="in" filter="randombar(horizontal)">
                                      <p:cBhvr>
                                        <p:cTn id="22" dur="500"/>
                                        <p:tgtEl>
                                          <p:spTgt spid="31"/>
                                        </p:tgtEl>
                                      </p:cBhvr>
                                    </p:animEffect>
                                  </p:childTnLst>
                                </p:cTn>
                              </p:par>
                            </p:childTnLst>
                          </p:cTn>
                        </p:par>
                        <p:par>
                          <p:cTn id="23" fill="hold">
                            <p:stCondLst>
                              <p:cond delay="1750"/>
                            </p:stCondLst>
                            <p:childTnLst>
                              <p:par>
                                <p:cTn id="24" presetID="10" presetClass="entr" presetSubtype="0" fill="hold" grpId="0" nodeType="afterEffect">
                                  <p:stCondLst>
                                    <p:cond delay="0"/>
                                  </p:stCondLst>
                                  <p:childTnLst>
                                    <p:set>
                                      <p:cBhvr>
                                        <p:cTn id="25" dur="1" fill="hold">
                                          <p:stCondLst>
                                            <p:cond delay="0"/>
                                          </p:stCondLst>
                                        </p:cTn>
                                        <p:tgtEl>
                                          <p:spTgt spid="33">
                                            <p:txEl>
                                              <p:pRg st="0" end="0"/>
                                            </p:txEl>
                                          </p:spTgt>
                                        </p:tgtEl>
                                        <p:attrNameLst>
                                          <p:attrName>style.visibility</p:attrName>
                                        </p:attrNameLst>
                                      </p:cBhvr>
                                      <p:to>
                                        <p:strVal val="visible"/>
                                      </p:to>
                                    </p:set>
                                    <p:animEffect transition="in" filter="fade">
                                      <p:cBhvr>
                                        <p:cTn id="26" dur="500"/>
                                        <p:tgtEl>
                                          <p:spTgt spid="3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animEffect transition="in" filter="fade">
                                      <p:cBhvr>
                                        <p:cTn id="29" dur="500"/>
                                        <p:tgtEl>
                                          <p:spTgt spid="34">
                                            <p:txEl>
                                              <p:pRg st="0" end="0"/>
                                            </p:txEl>
                                          </p:spTgt>
                                        </p:tgtEl>
                                      </p:cBhvr>
                                    </p:animEffect>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Effect transition="in" filter="fade">
                                      <p:cBhvr>
                                        <p:cTn id="33"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30" grpId="0" animBg="1"/>
      <p:bldP spid="14" grpId="0" animBg="1"/>
      <p:bldP spid="31" grpId="0" animBg="1"/>
      <p:bldP spid="32" grpId="0" animBg="1"/>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10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30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par>
                                <p:cTn id="17" presetID="14" presetClass="entr" presetSubtype="10" fill="hold" grpId="0" nodeType="withEffect">
                                  <p:stCondLst>
                                    <p:cond delay="40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par>
                                <p:cTn id="23" presetID="14" presetClass="entr" presetSubtype="10" fill="hold" grpId="0" nodeType="withEffect">
                                  <p:stCondLst>
                                    <p:cond delay="60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par>
                                <p:cTn id="26" presetID="14" presetClass="entr" presetSubtype="10" fill="hold" grpId="0" nodeType="withEffect">
                                  <p:stCondLst>
                                    <p:cond delay="700"/>
                                  </p:stCondLst>
                                  <p:childTnLst>
                                    <p:set>
                                      <p:cBhvr>
                                        <p:cTn id="27" dur="1" fill="hold">
                                          <p:stCondLst>
                                            <p:cond delay="0"/>
                                          </p:stCondLst>
                                        </p:cTn>
                                        <p:tgtEl>
                                          <p:spTgt spid="4"/>
                                        </p:tgtEl>
                                        <p:attrNameLst>
                                          <p:attrName>style.visibility</p:attrName>
                                        </p:attrNameLst>
                                      </p:cBhvr>
                                      <p:to>
                                        <p:strVal val="visible"/>
                                      </p:to>
                                    </p:set>
                                    <p:animEffect transition="in" filter="randombar(horizontal)">
                                      <p:cBhvr>
                                        <p:cTn id="28" dur="500"/>
                                        <p:tgtEl>
                                          <p:spTgt spid="4"/>
                                        </p:tgtEl>
                                      </p:cBhvr>
                                    </p:animEffect>
                                  </p:childTnLst>
                                </p:cTn>
                              </p:par>
                              <p:par>
                                <p:cTn id="29" presetID="14" presetClass="entr" presetSubtype="10"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grpId="0" nodeType="withEffect">
                                  <p:stCondLst>
                                    <p:cond delay="90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par>
                                <p:cTn id="35" presetID="14" presetClass="entr" presetSubtype="10" fill="hold" grpId="0" nodeType="withEffect">
                                  <p:stCondLst>
                                    <p:cond delay="100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par>
                                <p:cTn id="38" presetID="14" presetClass="entr" presetSubtype="10" fill="hold" grpId="0" nodeType="withEffect">
                                  <p:stCondLst>
                                    <p:cond delay="1100"/>
                                  </p:stCondLst>
                                  <p:childTnLst>
                                    <p:set>
                                      <p:cBhvr>
                                        <p:cTn id="39" dur="1" fill="hold">
                                          <p:stCondLst>
                                            <p:cond delay="0"/>
                                          </p:stCondLst>
                                        </p:cTn>
                                        <p:tgtEl>
                                          <p:spTgt spid="6"/>
                                        </p:tgtEl>
                                        <p:attrNameLst>
                                          <p:attrName>style.visibility</p:attrName>
                                        </p:attrNameLst>
                                      </p:cBhvr>
                                      <p:to>
                                        <p:strVal val="visible"/>
                                      </p:to>
                                    </p:set>
                                    <p:animEffect transition="in" filter="randombar(horizontal)">
                                      <p:cBhvr>
                                        <p:cTn id="40" dur="500"/>
                                        <p:tgtEl>
                                          <p:spTgt spid="6"/>
                                        </p:tgtEl>
                                      </p:cBhvr>
                                    </p:animEffect>
                                  </p:childTnLst>
                                </p:cTn>
                              </p:par>
                              <p:par>
                                <p:cTn id="41" presetID="14" presetClass="entr" presetSubtype="10" fill="hold" grpId="0" nodeType="withEffect">
                                  <p:stCondLst>
                                    <p:cond delay="120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par>
                                <p:cTn id="44" presetID="14" presetClass="entr" presetSubtype="10" fill="hold" grpId="0" nodeType="withEffect">
                                  <p:stCondLst>
                                    <p:cond delay="1300"/>
                                  </p:stCondLst>
                                  <p:childTnLst>
                                    <p:set>
                                      <p:cBhvr>
                                        <p:cTn id="45" dur="1" fill="hold">
                                          <p:stCondLst>
                                            <p:cond delay="0"/>
                                          </p:stCondLst>
                                        </p:cTn>
                                        <p:tgtEl>
                                          <p:spTgt spid="17"/>
                                        </p:tgtEl>
                                        <p:attrNameLst>
                                          <p:attrName>style.visibility</p:attrName>
                                        </p:attrNameLst>
                                      </p:cBhvr>
                                      <p:to>
                                        <p:strVal val="visible"/>
                                      </p:to>
                                    </p:set>
                                    <p:animEffect transition="in" filter="randombar(horizontal)">
                                      <p:cBhvr>
                                        <p:cTn id="46" dur="500"/>
                                        <p:tgtEl>
                                          <p:spTgt spid="17"/>
                                        </p:tgtEl>
                                      </p:cBhvr>
                                    </p:animEffect>
                                  </p:childTnLst>
                                </p:cTn>
                              </p:par>
                              <p:par>
                                <p:cTn id="47" presetID="14" presetClass="entr" presetSubtype="10" fill="hold" grpId="0" nodeType="withEffect">
                                  <p:stCondLst>
                                    <p:cond delay="1400"/>
                                  </p:stCondLst>
                                  <p:childTnLst>
                                    <p:set>
                                      <p:cBhvr>
                                        <p:cTn id="48" dur="1" fill="hold">
                                          <p:stCondLst>
                                            <p:cond delay="0"/>
                                          </p:stCondLst>
                                        </p:cTn>
                                        <p:tgtEl>
                                          <p:spTgt spid="20"/>
                                        </p:tgtEl>
                                        <p:attrNameLst>
                                          <p:attrName>style.visibility</p:attrName>
                                        </p:attrNameLst>
                                      </p:cBhvr>
                                      <p:to>
                                        <p:strVal val="visible"/>
                                      </p:to>
                                    </p:set>
                                    <p:animEffect transition="in" filter="randombar(horizontal)">
                                      <p:cBhvr>
                                        <p:cTn id="49" dur="500"/>
                                        <p:tgtEl>
                                          <p:spTgt spid="20"/>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10"/>
                                        </p:tgtEl>
                                        <p:attrNameLst>
                                          <p:attrName>style.visibility</p:attrName>
                                        </p:attrNameLst>
                                      </p:cBhvr>
                                      <p:to>
                                        <p:strVal val="visible"/>
                                      </p:to>
                                    </p:set>
                                    <p:animEffect transition="in" filter="randombar(horizontal)">
                                      <p:cBhvr>
                                        <p:cTn id="52" dur="500"/>
                                        <p:tgtEl>
                                          <p:spTgt spid="10"/>
                                        </p:tgtEl>
                                      </p:cBhvr>
                                    </p:animEffect>
                                  </p:childTnLst>
                                </p:cTn>
                              </p:par>
                              <p:par>
                                <p:cTn id="53" presetID="14" presetClass="entr" presetSubtype="10" fill="hold" grpId="0" nodeType="withEffect">
                                  <p:stCondLst>
                                    <p:cond delay="1600"/>
                                  </p:stCondLst>
                                  <p:childTnLst>
                                    <p:set>
                                      <p:cBhvr>
                                        <p:cTn id="54" dur="1" fill="hold">
                                          <p:stCondLst>
                                            <p:cond delay="0"/>
                                          </p:stCondLst>
                                        </p:cTn>
                                        <p:tgtEl>
                                          <p:spTgt spid="12"/>
                                        </p:tgtEl>
                                        <p:attrNameLst>
                                          <p:attrName>style.visibility</p:attrName>
                                        </p:attrNameLst>
                                      </p:cBhvr>
                                      <p:to>
                                        <p:strVal val="visible"/>
                                      </p:to>
                                    </p:set>
                                    <p:animEffect transition="in" filter="randombar(horizontal)">
                                      <p:cBhvr>
                                        <p:cTn id="55" dur="500"/>
                                        <p:tgtEl>
                                          <p:spTgt spid="12"/>
                                        </p:tgtEl>
                                      </p:cBhvr>
                                    </p:animEffect>
                                  </p:childTnLst>
                                </p:cTn>
                              </p:par>
                              <p:par>
                                <p:cTn id="56" presetID="14" presetClass="entr" presetSubtype="10" fill="hold" grpId="0" nodeType="withEffect">
                                  <p:stCondLst>
                                    <p:cond delay="1700"/>
                                  </p:stCondLst>
                                  <p:childTnLst>
                                    <p:set>
                                      <p:cBhvr>
                                        <p:cTn id="57" dur="1" fill="hold">
                                          <p:stCondLst>
                                            <p:cond delay="0"/>
                                          </p:stCondLst>
                                        </p:cTn>
                                        <p:tgtEl>
                                          <p:spTgt spid="3"/>
                                        </p:tgtEl>
                                        <p:attrNameLst>
                                          <p:attrName>style.visibility</p:attrName>
                                        </p:attrNameLst>
                                      </p:cBhvr>
                                      <p:to>
                                        <p:strVal val="visible"/>
                                      </p:to>
                                    </p:set>
                                    <p:animEffect transition="in" filter="randombar(horizontal)">
                                      <p:cBhvr>
                                        <p:cTn id="58" dur="500"/>
                                        <p:tgtEl>
                                          <p:spTgt spid="3"/>
                                        </p:tgtEl>
                                      </p:cBhvr>
                                    </p:animEffect>
                                  </p:childTnLst>
                                </p:cTn>
                              </p:par>
                            </p:childTnLst>
                          </p:cTn>
                        </p:par>
                        <p:par>
                          <p:cTn id="59" fill="hold">
                            <p:stCondLst>
                              <p:cond delay="2200"/>
                            </p:stCondLst>
                            <p:childTnLst>
                              <p:par>
                                <p:cTn id="60" presetID="2" presetClass="entr" presetSubtype="2" decel="100000" fill="hold" grpId="0" nodeType="afterEffect">
                                  <p:stCondLst>
                                    <p:cond delay="0"/>
                                  </p:stCondLst>
                                  <p:childTnLst>
                                    <p:set>
                                      <p:cBhvr>
                                        <p:cTn id="61" dur="1" fill="hold">
                                          <p:stCondLst>
                                            <p:cond delay="0"/>
                                          </p:stCondLst>
                                        </p:cTn>
                                        <p:tgtEl>
                                          <p:spTgt spid="26">
                                            <p:txEl>
                                              <p:pRg st="0" end="0"/>
                                            </p:txEl>
                                          </p:spTgt>
                                        </p:tgtEl>
                                        <p:attrNameLst>
                                          <p:attrName>style.visibility</p:attrName>
                                        </p:attrNameLst>
                                      </p:cBhvr>
                                      <p:to>
                                        <p:strVal val="visible"/>
                                      </p:to>
                                    </p:set>
                                    <p:anim calcmode="lin" valueType="num">
                                      <p:cBhvr additive="base">
                                        <p:cTn id="62"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26">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0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2" decel="100000" fill="hold" grpId="0" nodeType="withEffect">
                                  <p:stCondLst>
                                    <p:cond delay="20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1+#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5" grpId="0">
        <p:tmplLst>
          <p:tmpl>
            <p:tnLst>
              <p:par>
                <p:cTn presetID="2" presetClass="entr" presetSubtype="2" decel="10000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750" fill="hold"/>
                                        <p:tgtEl>
                                          <p:spTgt spid="7"/>
                                        </p:tgtEl>
                                        <p:attrNameLst>
                                          <p:attrName>ppt_x</p:attrName>
                                        </p:attrNameLst>
                                      </p:cBhvr>
                                      <p:tavLst>
                                        <p:tav tm="0">
                                          <p:val>
                                            <p:strVal val="0-#ppt_w/2"/>
                                          </p:val>
                                        </p:tav>
                                        <p:tav tm="100000">
                                          <p:val>
                                            <p:strVal val="#ppt_x"/>
                                          </p:val>
                                        </p:tav>
                                      </p:tavLst>
                                    </p:anim>
                                    <p:anim calcmode="lin" valueType="num">
                                      <p:cBhvr additive="base">
                                        <p:cTn id="15" dur="75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750" fill="hold"/>
                                        <p:tgtEl>
                                          <p:spTgt spid="8"/>
                                        </p:tgtEl>
                                        <p:attrNameLst>
                                          <p:attrName>ppt_x</p:attrName>
                                        </p:attrNameLst>
                                      </p:cBhvr>
                                      <p:tavLst>
                                        <p:tav tm="0">
                                          <p:val>
                                            <p:strVal val="0-#ppt_w/2"/>
                                          </p:val>
                                        </p:tav>
                                        <p:tav tm="100000">
                                          <p:val>
                                            <p:strVal val="#ppt_x"/>
                                          </p:val>
                                        </p:tav>
                                      </p:tavLst>
                                    </p:anim>
                                    <p:anim calcmode="lin" valueType="num">
                                      <p:cBhvr additive="base">
                                        <p:cTn id="19" dur="75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ppt_x"/>
                                          </p:val>
                                        </p:tav>
                                        <p:tav tm="100000">
                                          <p:val>
                                            <p:strVal val="#ppt_x"/>
                                          </p:val>
                                        </p:tav>
                                      </p:tavLst>
                                    </p:anim>
                                    <p:anim calcmode="lin" valueType="num">
                                      <p:cBhvr additive="base">
                                        <p:cTn id="23" dur="750" fill="hold"/>
                                        <p:tgtEl>
                                          <p:spTgt spid="9"/>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6" grpId="0">
        <p:tmplLst>
          <p:tmpl>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tmplLst>
          <p:tmpl>
            <p:tnLst>
              <p:par>
                <p:cTn presetID="2" presetClass="entr" presetSubtype="9"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0-#ppt_w/2"/>
                          </p:val>
                        </p:tav>
                        <p:tav tm="100000">
                          <p:val>
                            <p:strVal val="#ppt_x"/>
                          </p:val>
                        </p:tav>
                      </p:tavLst>
                    </p:anim>
                    <p:anim calcmode="lin" valueType="num">
                      <p:cBhvr additive="base">
                        <p:cTn dur="75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tmplLst>
          <p:tmpl>
            <p:tnLst>
              <p:par>
                <p:cTn presetID="2" presetClass="entr" presetSubtype="12"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1"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3"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1"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32" fill="hold">
                            <p:stCondLst>
                              <p:cond delay="2150"/>
                            </p:stCondLst>
                            <p:childTnLst>
                              <p:par>
                                <p:cTn id="33" presetID="49" presetClass="entr" presetSubtype="0" decel="10000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 calcmode="lin" valueType="num">
                                      <p:cBhvr>
                                        <p:cTn id="37" dur="500" fill="hold"/>
                                        <p:tgtEl>
                                          <p:spTgt spid="7"/>
                                        </p:tgtEl>
                                        <p:attrNameLst>
                                          <p:attrName>style.rotation</p:attrName>
                                        </p:attrNameLst>
                                      </p:cBhvr>
                                      <p:tavLst>
                                        <p:tav tm="0">
                                          <p:val>
                                            <p:fltVal val="360"/>
                                          </p:val>
                                        </p:tav>
                                        <p:tav tm="100000">
                                          <p:val>
                                            <p:fltVal val="0"/>
                                          </p:val>
                                        </p:tav>
                                      </p:tavLst>
                                    </p:anim>
                                    <p:animEffect transition="in" filter="fade">
                                      <p:cBhvr>
                                        <p:cTn id="38" dur="500"/>
                                        <p:tgtEl>
                                          <p:spTgt spid="7"/>
                                        </p:tgtEl>
                                      </p:cBhvr>
                                    </p:animEffect>
                                  </p:childTnLst>
                                </p:cTn>
                              </p:par>
                            </p:childTnLst>
                          </p:cTn>
                        </p:par>
                        <p:par>
                          <p:cTn id="39" fill="hold">
                            <p:stCondLst>
                              <p:cond delay="2650"/>
                            </p:stCondLst>
                            <p:childTnLst>
                              <p:par>
                                <p:cTn id="40" presetID="2" presetClass="entr" presetSubtype="4" decel="100000" fill="hold" grpId="0" nodeType="after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 calcmode="lin" valueType="num">
                                      <p:cBhvr additive="base">
                                        <p:cTn id="4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wipe(left)">
                                      <p:cBhvr>
                                        <p:cTn id="47" dur="500"/>
                                        <p:tgtEl>
                                          <p:spTgt spid="6">
                                            <p:txEl>
                                              <p:pRg st="0" end="0"/>
                                            </p:txEl>
                                          </p:spTgt>
                                        </p:tgtEl>
                                      </p:cBhvr>
                                    </p:animEffect>
                                  </p:childTnLst>
                                </p:cTn>
                              </p:par>
                            </p:childTnLst>
                          </p:cTn>
                        </p:par>
                        <p:par>
                          <p:cTn id="48" fill="hold">
                            <p:stCondLst>
                              <p:cond delay="3650"/>
                            </p:stCondLst>
                            <p:childTnLst>
                              <p:par>
                                <p:cTn id="49" presetID="49" presetClass="entr" presetSubtype="0" de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360"/>
                                          </p:val>
                                        </p:tav>
                                        <p:tav tm="100000">
                                          <p:val>
                                            <p:fltVal val="0"/>
                                          </p:val>
                                        </p:tav>
                                      </p:tavLst>
                                    </p:anim>
                                    <p:animEffect transition="in" filter="fade">
                                      <p:cBhvr>
                                        <p:cTn id="54" dur="500"/>
                                        <p:tgtEl>
                                          <p:spTgt spid="13"/>
                                        </p:tgtEl>
                                      </p:cBhvr>
                                    </p:animEffect>
                                  </p:childTnLst>
                                </p:cTn>
                              </p:par>
                            </p:childTnLst>
                          </p:cTn>
                        </p:par>
                        <p:par>
                          <p:cTn id="55" fill="hold">
                            <p:stCondLst>
                              <p:cond delay="4150"/>
                            </p:stCondLst>
                            <p:childTnLst>
                              <p:par>
                                <p:cTn id="56" presetID="2" presetClass="entr" presetSubtype="4" decel="100000" fill="hold" grpId="0" nodeType="after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 calcmode="lin" valueType="num">
                                      <p:cBhvr additive="base">
                                        <p:cTn id="5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4650"/>
                            </p:stCondLst>
                            <p:childTnLst>
                              <p:par>
                                <p:cTn id="61" presetID="22" presetClass="entr" presetSubtype="8" fill="hold" grpId="0" nodeType="after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Effect transition="in" filter="wipe(left)">
                                      <p:cBhvr>
                                        <p:cTn id="63" dur="500"/>
                                        <p:tgtEl>
                                          <p:spTgt spid="12">
                                            <p:txEl>
                                              <p:pRg st="0" end="0"/>
                                            </p:txEl>
                                          </p:spTgt>
                                        </p:tgtEl>
                                      </p:cBhvr>
                                    </p:animEffect>
                                  </p:childTnLst>
                                </p:cTn>
                              </p:par>
                            </p:childTnLst>
                          </p:cTn>
                        </p:par>
                        <p:par>
                          <p:cTn id="64" fill="hold">
                            <p:stCondLst>
                              <p:cond delay="5150"/>
                            </p:stCondLst>
                            <p:childTnLst>
                              <p:par>
                                <p:cTn id="65" presetID="49" presetClass="entr" presetSubtype="0" decel="10000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 calcmode="lin" valueType="num">
                                      <p:cBhvr>
                                        <p:cTn id="69" dur="500" fill="hold"/>
                                        <p:tgtEl>
                                          <p:spTgt spid="16"/>
                                        </p:tgtEl>
                                        <p:attrNameLst>
                                          <p:attrName>style.rotation</p:attrName>
                                        </p:attrNameLst>
                                      </p:cBhvr>
                                      <p:tavLst>
                                        <p:tav tm="0">
                                          <p:val>
                                            <p:fltVal val="360"/>
                                          </p:val>
                                        </p:tav>
                                        <p:tav tm="100000">
                                          <p:val>
                                            <p:fltVal val="0"/>
                                          </p:val>
                                        </p:tav>
                                      </p:tavLst>
                                    </p:anim>
                                    <p:animEffect transition="in" filter="fade">
                                      <p:cBhvr>
                                        <p:cTn id="70" dur="500"/>
                                        <p:tgtEl>
                                          <p:spTgt spid="16"/>
                                        </p:tgtEl>
                                      </p:cBhvr>
                                    </p:animEffect>
                                  </p:childTnLst>
                                </p:cTn>
                              </p:par>
                            </p:childTnLst>
                          </p:cTn>
                        </p:par>
                        <p:par>
                          <p:cTn id="71" fill="hold">
                            <p:stCondLst>
                              <p:cond delay="5650"/>
                            </p:stCondLst>
                            <p:childTnLst>
                              <p:par>
                                <p:cTn id="72" presetID="2" presetClass="entr" presetSubtype="4" decel="100000" fill="hold" grpId="0" nodeType="after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 calcmode="lin" valueType="num">
                                      <p:cBhvr additive="base">
                                        <p:cTn id="74"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76" fill="hold">
                            <p:stCondLst>
                              <p:cond delay="6150"/>
                            </p:stCondLst>
                            <p:childTnLst>
                              <p:par>
                                <p:cTn id="77" presetID="22" presetClass="entr" presetSubtype="8" fill="hold" grpId="0" nodeType="afterEffect">
                                  <p:stCondLst>
                                    <p:cond delay="0"/>
                                  </p:stCondLst>
                                  <p:childTnLst>
                                    <p:set>
                                      <p:cBhvr>
                                        <p:cTn id="78" dur="1" fill="hold">
                                          <p:stCondLst>
                                            <p:cond delay="0"/>
                                          </p:stCondLst>
                                        </p:cTn>
                                        <p:tgtEl>
                                          <p:spTgt spid="15">
                                            <p:txEl>
                                              <p:pRg st="0" end="0"/>
                                            </p:txEl>
                                          </p:spTgt>
                                        </p:tgtEl>
                                        <p:attrNameLst>
                                          <p:attrName>style.visibility</p:attrName>
                                        </p:attrNameLst>
                                      </p:cBhvr>
                                      <p:to>
                                        <p:strVal val="visible"/>
                                      </p:to>
                                    </p:set>
                                    <p:animEffect transition="in" filter="wipe(left)">
                                      <p:cBhvr>
                                        <p:cTn id="7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1"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bldP spid="14" grpId="0" build="p">
        <p:tmplLst>
          <p:tmpl lvl="1">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 presetClass="entr" presetSubtype="2" decel="100000" fill="hold" grpId="0" nodeType="afterEffect">
                                  <p:stCondLst>
                                    <p:cond delay="0"/>
                                  </p:stCondLst>
                                  <p:childTnLst>
                                    <p:set>
                                      <p:cBhvr>
                                        <p:cTn id="34" dur="1" fill="hold">
                                          <p:stCondLst>
                                            <p:cond delay="0"/>
                                          </p:stCondLst>
                                        </p:cTn>
                                        <p:tgtEl>
                                          <p:spTgt spid="23">
                                            <p:txEl>
                                              <p:pRg st="0" end="0"/>
                                            </p:txEl>
                                          </p:spTgt>
                                        </p:tgtEl>
                                        <p:attrNameLst>
                                          <p:attrName>style.visibility</p:attrName>
                                        </p:attrNameLst>
                                      </p:cBhvr>
                                      <p:to>
                                        <p:strVal val="visible"/>
                                      </p:to>
                                    </p:set>
                                    <p:anim calcmode="lin" valueType="num">
                                      <p:cBhvr additive="base">
                                        <p:cTn id="35"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2650"/>
                            </p:stCondLst>
                            <p:childTnLst>
                              <p:par>
                                <p:cTn id="38" presetID="22" presetClass="entr" presetSubtype="8" fill="hold" grpId="0" nodeType="afterEffect">
                                  <p:stCondLst>
                                    <p:cond delay="0"/>
                                  </p:stCondLst>
                                  <p:childTnLst>
                                    <p:set>
                                      <p:cBhvr>
                                        <p:cTn id="39" dur="1" fill="hold">
                                          <p:stCondLst>
                                            <p:cond delay="0"/>
                                          </p:stCondLst>
                                        </p:cTn>
                                        <p:tgtEl>
                                          <p:spTgt spid="22">
                                            <p:txEl>
                                              <p:pRg st="0" end="0"/>
                                            </p:txEl>
                                          </p:spTgt>
                                        </p:tgtEl>
                                        <p:attrNameLst>
                                          <p:attrName>style.visibility</p:attrName>
                                        </p:attrNameLst>
                                      </p:cBhvr>
                                      <p:to>
                                        <p:strVal val="visible"/>
                                      </p:to>
                                    </p:set>
                                    <p:animEffect transition="in" filter="wipe(left)">
                                      <p:cBhvr>
                                        <p:cTn id="40" dur="500"/>
                                        <p:tgtEl>
                                          <p:spTgt spid="22">
                                            <p:txEl>
                                              <p:pRg st="0" end="0"/>
                                            </p:txEl>
                                          </p:spTgt>
                                        </p:tgtEl>
                                      </p:cBhvr>
                                    </p:animEffect>
                                  </p:childTnLst>
                                </p:cTn>
                              </p:par>
                            </p:childTnLst>
                          </p:cTn>
                        </p:par>
                        <p:par>
                          <p:cTn id="41" fill="hold">
                            <p:stCondLst>
                              <p:cond delay="3150"/>
                            </p:stCondLst>
                            <p:childTnLst>
                              <p:par>
                                <p:cTn id="42" presetID="2" presetClass="entr" presetSubtype="2" decel="100000" fill="hold" grpId="0" nodeType="afterEffect">
                                  <p:stCondLst>
                                    <p:cond delay="0"/>
                                  </p:stCondLst>
                                  <p:childTnLst>
                                    <p:set>
                                      <p:cBhvr>
                                        <p:cTn id="43" dur="1" fill="hold">
                                          <p:stCondLst>
                                            <p:cond delay="0"/>
                                          </p:stCondLst>
                                        </p:cTn>
                                        <p:tgtEl>
                                          <p:spTgt spid="25">
                                            <p:txEl>
                                              <p:pRg st="0" end="0"/>
                                            </p:txEl>
                                          </p:spTgt>
                                        </p:tgtEl>
                                        <p:attrNameLst>
                                          <p:attrName>style.visibility</p:attrName>
                                        </p:attrNameLst>
                                      </p:cBhvr>
                                      <p:to>
                                        <p:strVal val="visible"/>
                                      </p:to>
                                    </p:set>
                                    <p:anim calcmode="lin" valueType="num">
                                      <p:cBhvr additive="base">
                                        <p:cTn id="44"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3650"/>
                            </p:stCondLst>
                            <p:childTnLst>
                              <p:par>
                                <p:cTn id="47" presetID="22" presetClass="entr" presetSubtype="8" fill="hold" grpId="0" nodeType="after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wipe(left)">
                                      <p:cBhvr>
                                        <p:cTn id="49"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12" decel="100000" fill="hold" grpId="0" nodeType="withEffect">
                                  <p:stCondLst>
                                    <p:cond delay="750"/>
                                  </p:stCondLst>
                                  <p:iterate type="wd">
                                    <p:tmPct val="10000"/>
                                  </p:iterate>
                                  <p:childTnLst>
                                    <p:set>
                                      <p:cBhvr>
                                        <p:cTn id="9" dur="1" fill="hold">
                                          <p:stCondLst>
                                            <p:cond delay="0"/>
                                          </p:stCondLst>
                                        </p:cTn>
                                        <p:tgtEl>
                                          <p:spTgt spid="13">
                                            <p:txEl>
                                              <p:pRg st="0" end="0"/>
                                            </p:txEl>
                                          </p:spTgt>
                                        </p:tgtEl>
                                        <p:attrNameLst>
                                          <p:attrName>style.visibility</p:attrName>
                                        </p:attrNameLst>
                                      </p:cBhvr>
                                      <p:to>
                                        <p:strVal val="visible"/>
                                      </p:to>
                                    </p:set>
                                    <p:anim calcmode="lin" valueType="num">
                                      <p:cBhvr additive="base">
                                        <p:cTn id="10" dur="75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11" dur="75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2" presetClass="entr" presetSubtype="12" decel="100000" fill="hold" nodeType="withEffect">
                  <p:stCondLst>
                    <p:cond delay="75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0-#ppt_w/2"/>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500"/>
                                  </p:stCondLst>
                                  <p:iterate type="wd">
                                    <p:tmPct val="10000"/>
                                  </p:iterate>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additive="base">
                                        <p:cTn id="1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100"/>
                            </p:stCondLst>
                            <p:childTnLst>
                              <p:par>
                                <p:cTn id="14" presetID="10" presetClass="entr" presetSubtype="0" fill="hold" grpId="0" nodeType="after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fade">
                                      <p:cBhvr>
                                        <p:cTn id="16"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8" grpId="0"/>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wd">
                                    <p:tmPct val="10000"/>
                                  </p:iterate>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3"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par>
                                <p:cTn id="14" presetID="2" presetClass="entr" presetSubtype="9"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1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2" grpId="0" animBg="1"/>
      <p:bldP spid="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iterate type="lt">
                                    <p:tmPct val="5000"/>
                                  </p:iterate>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down)">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2" presetClass="entr" presetSubtype="4"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wipe(down)">
                      <p:cBhvr>
                        <p:cTn dur="500"/>
                        <p:tgtEl>
                          <p:spTgt spid="12"/>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75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1"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ppt_x"/>
                                          </p:val>
                                        </p:tav>
                                        <p:tav tm="100000">
                                          <p:val>
                                            <p:strVal val="#ppt_x"/>
                                          </p:val>
                                        </p:tav>
                                      </p:tavLst>
                                    </p:anim>
                                    <p:anim calcmode="lin" valueType="num">
                                      <p:cBhvr additive="base">
                                        <p:cTn id="17" dur="1000" fill="hold"/>
                                        <p:tgtEl>
                                          <p:spTgt spid="7"/>
                                        </p:tgtEl>
                                        <p:attrNameLst>
                                          <p:attrName>ppt_y</p:attrName>
                                        </p:attrNameLst>
                                      </p:cBhvr>
                                      <p:tavLst>
                                        <p:tav tm="0">
                                          <p:val>
                                            <p:strVal val="0-#ppt_h/2"/>
                                          </p:val>
                                        </p:tav>
                                        <p:tav tm="100000">
                                          <p:val>
                                            <p:strVal val="#ppt_y"/>
                                          </p:val>
                                        </p:tav>
                                      </p:tavLst>
                                    </p:anim>
                                  </p:childTnLst>
                                </p:cTn>
                              </p:par>
                            </p:childTnLst>
                          </p:cTn>
                        </p:par>
                        <p:par>
                          <p:cTn id="18" fill="hold">
                            <p:stCondLst>
                              <p:cond delay="19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400"/>
                            </p:stCondLst>
                            <p:childTnLst>
                              <p:par>
                                <p:cTn id="23" presetID="10" presetClass="entr" presetSubtype="0"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1+#ppt_w/2"/>
                          </p:val>
                        </p:tav>
                        <p:tav tm="100000">
                          <p:val>
                            <p:strVal val="#ppt_x"/>
                          </p:val>
                        </p:tav>
                      </p:tavLst>
                    </p:anim>
                    <p:anim calcmode="lin" valueType="num">
                      <p:cBhvr additive="base">
                        <p:cTn dur="750" fill="hold"/>
                        <p:tgtEl>
                          <p:spTgt spid="4"/>
                        </p:tgtEl>
                        <p:attrNameLst>
                          <p:attrName>ppt_y</p:attrName>
                        </p:attrNameLst>
                      </p:cBhvr>
                      <p:tavLst>
                        <p:tav tm="0">
                          <p:val>
                            <p:strVal val="#ppt_y"/>
                          </p:val>
                        </p:tav>
                        <p:tav tm="100000">
                          <p:val>
                            <p:strVal val="#ppt_y"/>
                          </p:val>
                        </p:tav>
                      </p:tavLst>
                    </p:anim>
                  </p:childTnLst>
                </p:cTn>
              </p:par>
            </p:tnLst>
          </p:tmpl>
        </p:tmplLst>
      </p:bldP>
      <p:bldP spid="5" grpId="0">
        <p:tmplLst>
          <p:tmpl>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500"/>
                                        <p:tgtEl>
                                          <p:spTgt spid="2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anim calcmode="lin" valueType="num">
                                      <p:cBhvr additive="base">
                                        <p:cTn id="15"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6">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0"/>
                                  </p:stCondLst>
                                  <p:iterate type="wd">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par>
                          <p:cTn id="25" fill="hold">
                            <p:stCondLst>
                              <p:cond delay="1600"/>
                            </p:stCondLst>
                            <p:childTnLst>
                              <p:par>
                                <p:cTn id="26" presetID="2" presetClass="entr" presetSubtype="1" decel="10000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47">
                                            <p:txEl>
                                              <p:pRg st="0" end="0"/>
                                            </p:txEl>
                                          </p:spTgt>
                                        </p:tgtEl>
                                        <p:attrNameLst>
                                          <p:attrName>style.visibility</p:attrName>
                                        </p:attrNameLst>
                                      </p:cBhvr>
                                      <p:to>
                                        <p:strVal val="visible"/>
                                      </p:to>
                                    </p:set>
                                    <p:anim calcmode="lin" valueType="num">
                                      <p:cBhvr additive="base">
                                        <p:cTn id="32"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iterate type="wd">
                                    <p:tmPct val="10000"/>
                                  </p:iterate>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childTnLst>
                          </p:cTn>
                        </p:par>
                        <p:par>
                          <p:cTn id="38" fill="hold">
                            <p:stCondLst>
                              <p:cond delay="2200"/>
                            </p:stCondLst>
                            <p:childTnLst>
                              <p:par>
                                <p:cTn id="39" presetID="10" presetClass="entr" presetSubtype="0" fill="hold" grpId="0" nodeType="afterEffect">
                                  <p:stCondLst>
                                    <p:cond delay="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fade">
                                      <p:cBhvr>
                                        <p:cTn id="41" dur="500"/>
                                        <p:tgtEl>
                                          <p:spTgt spid="32">
                                            <p:txEl>
                                              <p:pRg st="0" end="0"/>
                                            </p:txEl>
                                          </p:spTgt>
                                        </p:tgtEl>
                                      </p:cBhvr>
                                    </p:animEffect>
                                  </p:childTnLst>
                                </p:cTn>
                              </p:par>
                            </p:childTnLst>
                          </p:cTn>
                        </p:par>
                        <p:par>
                          <p:cTn id="42" fill="hold">
                            <p:stCondLst>
                              <p:cond delay="2700"/>
                            </p:stCondLst>
                            <p:childTnLst>
                              <p:par>
                                <p:cTn id="43" presetID="2" presetClass="entr" presetSubtype="1" decel="10000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ppt_x"/>
                                          </p:val>
                                        </p:tav>
                                        <p:tav tm="100000">
                                          <p:val>
                                            <p:strVal val="#ppt_x"/>
                                          </p:val>
                                        </p:tav>
                                      </p:tavLst>
                                    </p:anim>
                                    <p:anim calcmode="lin" valueType="num">
                                      <p:cBhvr additive="base">
                                        <p:cTn id="46" dur="500" fill="hold"/>
                                        <p:tgtEl>
                                          <p:spTgt spid="40"/>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0"/>
                                  </p:stCondLst>
                                  <p:childTnLst>
                                    <p:set>
                                      <p:cBhvr>
                                        <p:cTn id="48" dur="1" fill="hold">
                                          <p:stCondLst>
                                            <p:cond delay="0"/>
                                          </p:stCondLst>
                                        </p:cTn>
                                        <p:tgtEl>
                                          <p:spTgt spid="48">
                                            <p:txEl>
                                              <p:pRg st="0" end="0"/>
                                            </p:txEl>
                                          </p:spTgt>
                                        </p:tgtEl>
                                        <p:attrNameLst>
                                          <p:attrName>style.visibility</p:attrName>
                                        </p:attrNameLst>
                                      </p:cBhvr>
                                      <p:to>
                                        <p:strVal val="visible"/>
                                      </p:to>
                                    </p:set>
                                    <p:anim calcmode="lin" valueType="num">
                                      <p:cBhvr additive="base">
                                        <p:cTn id="49"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8">
                                            <p:txEl>
                                              <p:pRg st="0" end="0"/>
                                            </p:txEl>
                                          </p:spTgt>
                                        </p:tgtEl>
                                        <p:attrNameLst>
                                          <p:attrName>ppt_y</p:attrName>
                                        </p:attrNameLst>
                                      </p:cBhvr>
                                      <p:tavLst>
                                        <p:tav tm="0">
                                          <p:val>
                                            <p:strVal val="0-#ppt_h/2"/>
                                          </p:val>
                                        </p:tav>
                                        <p:tav tm="100000">
                                          <p:val>
                                            <p:strVal val="#ppt_y"/>
                                          </p:val>
                                        </p:tav>
                                      </p:tavLst>
                                    </p:anim>
                                  </p:childTnLst>
                                </p:cTn>
                              </p:par>
                              <p:par>
                                <p:cTn id="51" presetID="2" presetClass="entr" presetSubtype="2" decel="100000" fill="hold" grpId="0" nodeType="withEffect">
                                  <p:stCondLst>
                                    <p:cond delay="0"/>
                                  </p:stCondLst>
                                  <p:iterate type="wd">
                                    <p:tmPct val="10000"/>
                                  </p:iterate>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1+#ppt_w/2"/>
                                          </p:val>
                                        </p:tav>
                                        <p:tav tm="100000">
                                          <p:val>
                                            <p:strVal val="#ppt_x"/>
                                          </p:val>
                                        </p:tav>
                                      </p:tavLst>
                                    </p:anim>
                                    <p:anim calcmode="lin" valueType="num">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3300"/>
                            </p:stCondLst>
                            <p:childTnLst>
                              <p:par>
                                <p:cTn id="56" presetID="10" presetClass="entr" presetSubtype="0" fill="hold" grpId="0" nodeType="afterEffect">
                                  <p:stCondLst>
                                    <p:cond delay="0"/>
                                  </p:stCondLst>
                                  <p:childTnLst>
                                    <p:set>
                                      <p:cBhvr>
                                        <p:cTn id="57" dur="1" fill="hold">
                                          <p:stCondLst>
                                            <p:cond delay="0"/>
                                          </p:stCondLst>
                                        </p:cTn>
                                        <p:tgtEl>
                                          <p:spTgt spid="41">
                                            <p:txEl>
                                              <p:pRg st="0" end="0"/>
                                            </p:txEl>
                                          </p:spTgt>
                                        </p:tgtEl>
                                        <p:attrNameLst>
                                          <p:attrName>style.visibility</p:attrName>
                                        </p:attrNameLst>
                                      </p:cBhvr>
                                      <p:to>
                                        <p:strVal val="visible"/>
                                      </p:to>
                                    </p:set>
                                    <p:animEffect transition="in" filter="fade">
                                      <p:cBhvr>
                                        <p:cTn id="58" dur="500"/>
                                        <p:tgtEl>
                                          <p:spTgt spid="41">
                                            <p:txEl>
                                              <p:pRg st="0" end="0"/>
                                            </p:txEl>
                                          </p:spTgt>
                                        </p:tgtEl>
                                      </p:cBhvr>
                                    </p:animEffect>
                                  </p:childTnLst>
                                </p:cTn>
                              </p:par>
                            </p:childTnLst>
                          </p:cTn>
                        </p:par>
                        <p:par>
                          <p:cTn id="59" fill="hold">
                            <p:stCondLst>
                              <p:cond delay="3800"/>
                            </p:stCondLst>
                            <p:childTnLst>
                              <p:par>
                                <p:cTn id="60" presetID="2" presetClass="entr" presetSubtype="1" decel="10000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ppt_x"/>
                                          </p:val>
                                        </p:tav>
                                        <p:tav tm="100000">
                                          <p:val>
                                            <p:strVal val="#ppt_x"/>
                                          </p:val>
                                        </p:tav>
                                      </p:tavLst>
                                    </p:anim>
                                    <p:anim calcmode="lin" valueType="num">
                                      <p:cBhvr additive="base">
                                        <p:cTn id="63" dur="500" fill="hold"/>
                                        <p:tgtEl>
                                          <p:spTgt spid="43"/>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0"/>
                                  </p:stCondLst>
                                  <p:childTnLst>
                                    <p:set>
                                      <p:cBhvr>
                                        <p:cTn id="65" dur="1" fill="hold">
                                          <p:stCondLst>
                                            <p:cond delay="0"/>
                                          </p:stCondLst>
                                        </p:cTn>
                                        <p:tgtEl>
                                          <p:spTgt spid="50">
                                            <p:txEl>
                                              <p:pRg st="0" end="0"/>
                                            </p:txEl>
                                          </p:spTgt>
                                        </p:tgtEl>
                                        <p:attrNameLst>
                                          <p:attrName>style.visibility</p:attrName>
                                        </p:attrNameLst>
                                      </p:cBhvr>
                                      <p:to>
                                        <p:strVal val="visible"/>
                                      </p:to>
                                    </p:set>
                                    <p:anim calcmode="lin" valueType="num">
                                      <p:cBhvr additive="base">
                                        <p:cTn id="66"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50">
                                            <p:txEl>
                                              <p:pRg st="0" end="0"/>
                                            </p:txEl>
                                          </p:spTgt>
                                        </p:tgtEl>
                                        <p:attrNameLst>
                                          <p:attrName>ppt_y</p:attrName>
                                        </p:attrNameLst>
                                      </p:cBhvr>
                                      <p:tavLst>
                                        <p:tav tm="0">
                                          <p:val>
                                            <p:strVal val="0-#ppt_h/2"/>
                                          </p:val>
                                        </p:tav>
                                        <p:tav tm="100000">
                                          <p:val>
                                            <p:strVal val="#ppt_y"/>
                                          </p:val>
                                        </p:tav>
                                      </p:tavLst>
                                    </p:anim>
                                  </p:childTnLst>
                                </p:cTn>
                              </p:par>
                              <p:par>
                                <p:cTn id="68" presetID="2" presetClass="entr" presetSubtype="2" decel="100000" fill="hold" grpId="0" nodeType="withEffect">
                                  <p:stCondLst>
                                    <p:cond delay="0"/>
                                  </p:stCondLst>
                                  <p:iterate type="wd">
                                    <p:tmPct val="10000"/>
                                  </p:iterate>
                                  <p:childTnLst>
                                    <p:set>
                                      <p:cBhvr>
                                        <p:cTn id="69" dur="1" fill="hold">
                                          <p:stCondLst>
                                            <p:cond delay="0"/>
                                          </p:stCondLst>
                                        </p:cTn>
                                        <p:tgtEl>
                                          <p:spTgt spid="45"/>
                                        </p:tgtEl>
                                        <p:attrNameLst>
                                          <p:attrName>style.visibility</p:attrName>
                                        </p:attrNameLst>
                                      </p:cBhvr>
                                      <p:to>
                                        <p:strVal val="visible"/>
                                      </p:to>
                                    </p:set>
                                    <p:anim calcmode="lin" valueType="num">
                                      <p:cBhvr additive="base">
                                        <p:cTn id="70" dur="500" fill="hold"/>
                                        <p:tgtEl>
                                          <p:spTgt spid="45"/>
                                        </p:tgtEl>
                                        <p:attrNameLst>
                                          <p:attrName>ppt_x</p:attrName>
                                        </p:attrNameLst>
                                      </p:cBhvr>
                                      <p:tavLst>
                                        <p:tav tm="0">
                                          <p:val>
                                            <p:strVal val="1+#ppt_w/2"/>
                                          </p:val>
                                        </p:tav>
                                        <p:tav tm="100000">
                                          <p:val>
                                            <p:strVal val="#ppt_x"/>
                                          </p:val>
                                        </p:tav>
                                      </p:tavLst>
                                    </p:anim>
                                    <p:anim calcmode="lin" valueType="num">
                                      <p:cBhvr additive="base">
                                        <p:cTn id="71" dur="500" fill="hold"/>
                                        <p:tgtEl>
                                          <p:spTgt spid="45"/>
                                        </p:tgtEl>
                                        <p:attrNameLst>
                                          <p:attrName>ppt_y</p:attrName>
                                        </p:attrNameLst>
                                      </p:cBhvr>
                                      <p:tavLst>
                                        <p:tav tm="0">
                                          <p:val>
                                            <p:strVal val="#ppt_y"/>
                                          </p:val>
                                        </p:tav>
                                        <p:tav tm="100000">
                                          <p:val>
                                            <p:strVal val="#ppt_y"/>
                                          </p:val>
                                        </p:tav>
                                      </p:tavLst>
                                    </p:anim>
                                  </p:childTnLst>
                                </p:cTn>
                              </p:par>
                            </p:childTnLst>
                          </p:cTn>
                        </p:par>
                        <p:par>
                          <p:cTn id="72" fill="hold">
                            <p:stCondLst>
                              <p:cond delay="4400"/>
                            </p:stCondLst>
                            <p:childTnLst>
                              <p:par>
                                <p:cTn id="73" presetID="10" presetClass="entr" presetSubtype="0" fill="hold" grpId="0" nodeType="afterEffect">
                                  <p:stCondLst>
                                    <p:cond delay="0"/>
                                  </p:stCondLst>
                                  <p:childTnLst>
                                    <p:set>
                                      <p:cBhvr>
                                        <p:cTn id="74" dur="1" fill="hold">
                                          <p:stCondLst>
                                            <p:cond delay="0"/>
                                          </p:stCondLst>
                                        </p:cTn>
                                        <p:tgtEl>
                                          <p:spTgt spid="44">
                                            <p:txEl>
                                              <p:pRg st="0" end="0"/>
                                            </p:txEl>
                                          </p:spTgt>
                                        </p:tgtEl>
                                        <p:attrNameLst>
                                          <p:attrName>style.visibility</p:attrName>
                                        </p:attrNameLst>
                                      </p:cBhvr>
                                      <p:to>
                                        <p:strVal val="visible"/>
                                      </p:to>
                                    </p:set>
                                    <p:animEffect transition="in" filter="fade">
                                      <p:cBhvr>
                                        <p:cTn id="75"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6" grpId="0" animBg="1">
        <p:tmplLst>
          <p:tmpl>
            <p:tnLst>
              <p:par>
                <p:cTn presetID="2" presetClass="entr" presetSubtype="1"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0-#ppt_h/2"/>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31" grpId="0" animBg="1">
        <p:tmplLst>
          <p:tmpl>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0" grpId="0" animBg="1">
        <p:tmplLst>
          <p:tmpl>
            <p:tnLst>
              <p:par>
                <p:cTn presetID="2" presetClass="entr" presetSubtype="1" decel="10000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tmplLst>
          <p:tmpl>
            <p:tnLst>
              <p:par>
                <p:cTn presetID="2" presetClass="entr" presetSubtype="1"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0-#ppt_h/2"/>
                          </p:val>
                        </p:tav>
                        <p:tav tm="100000">
                          <p:val>
                            <p:strVal val="#ppt_y"/>
                          </p:val>
                        </p:tav>
                      </p:tavLst>
                    </p:anim>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 decel="10000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vertical)">
                                      <p:cBhvr>
                                        <p:cTn id="7" dur="500"/>
                                        <p:tgtEl>
                                          <p:spTgt spid="2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 calcmode="lin" valueType="num">
                                      <p:cBhvr additive="base">
                                        <p:cTn id="1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1600"/>
                            </p:stCondLst>
                            <p:childTnLst>
                              <p:par>
                                <p:cTn id="22" presetID="2" presetClass="entr" presetSubtype="4" decel="100000" fill="hold" grpId="0" nodeType="afterEffect">
                                  <p:stCondLst>
                                    <p:cond delay="250"/>
                                  </p:stCondLst>
                                  <p:childTnLst>
                                    <p:set>
                                      <p:cBhvr>
                                        <p:cTn id="23" dur="1" fill="hold">
                                          <p:stCondLst>
                                            <p:cond delay="0"/>
                                          </p:stCondLst>
                                        </p:cTn>
                                        <p:tgtEl>
                                          <p:spTgt spid="34">
                                            <p:txEl>
                                              <p:pRg st="0" end="0"/>
                                            </p:txEl>
                                          </p:spTgt>
                                        </p:tgtEl>
                                        <p:attrNameLst>
                                          <p:attrName>style.visibility</p:attrName>
                                        </p:attrNameLst>
                                      </p:cBhvr>
                                      <p:to>
                                        <p:strVal val="visible"/>
                                      </p:to>
                                    </p:set>
                                    <p:anim calcmode="lin" valueType="num">
                                      <p:cBhvr additive="base">
                                        <p:cTn id="2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4">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35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ppt_x"/>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2450"/>
                            </p:stCondLst>
                            <p:childTnLst>
                              <p:par>
                                <p:cTn id="31" presetID="2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p:tmplLst>
          <p:tmpl>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4" grpId="0" build="p">
        <p:tmplLst>
          <p:tmpl lvl="1">
            <p:tnLst>
              <p:par>
                <p:cTn presetID="2" presetClass="entr" presetSubtype="4" decel="10000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750" fill="hold"/>
                                        <p:tgtEl>
                                          <p:spTgt spid="24"/>
                                        </p:tgtEl>
                                        <p:attrNameLst>
                                          <p:attrName>ppt_x</p:attrName>
                                        </p:attrNameLst>
                                      </p:cBhvr>
                                      <p:tavLst>
                                        <p:tav tm="0">
                                          <p:val>
                                            <p:strVal val="#ppt_x"/>
                                          </p:val>
                                        </p:tav>
                                        <p:tav tm="100000">
                                          <p:val>
                                            <p:strVal val="#ppt_x"/>
                                          </p:val>
                                        </p:tav>
                                      </p:tavLst>
                                    </p:anim>
                                    <p:anim calcmode="lin" valueType="num">
                                      <p:cBhvr additive="base">
                                        <p:cTn id="34" dur="750" fill="hold"/>
                                        <p:tgtEl>
                                          <p:spTgt spid="24"/>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21">
                                            <p:txEl>
                                              <p:pRg st="0" end="0"/>
                                            </p:txEl>
                                          </p:spTgt>
                                        </p:tgtEl>
                                        <p:attrNameLst>
                                          <p:attrName>style.visibility</p:attrName>
                                        </p:attrNameLst>
                                      </p:cBhvr>
                                      <p:to>
                                        <p:strVal val="visible"/>
                                      </p:to>
                                    </p:set>
                                    <p:anim calcmode="lin" valueType="num">
                                      <p:cBhvr additive="base">
                                        <p:cTn id="38"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1">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750" fill="hold"/>
                                        <p:tgtEl>
                                          <p:spTgt spid="39"/>
                                        </p:tgtEl>
                                        <p:attrNameLst>
                                          <p:attrName>ppt_x</p:attrName>
                                        </p:attrNameLst>
                                      </p:cBhvr>
                                      <p:tavLst>
                                        <p:tav tm="0">
                                          <p:val>
                                            <p:strVal val="#ppt_x"/>
                                          </p:val>
                                        </p:tav>
                                        <p:tav tm="100000">
                                          <p:val>
                                            <p:strVal val="#ppt_x"/>
                                          </p:val>
                                        </p:tav>
                                      </p:tavLst>
                                    </p:anim>
                                    <p:anim calcmode="lin" valueType="num">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750" fill="hold"/>
                                        <p:tgtEl>
                                          <p:spTgt spid="40"/>
                                        </p:tgtEl>
                                        <p:attrNameLst>
                                          <p:attrName>ppt_x</p:attrName>
                                        </p:attrNameLst>
                                      </p:cBhvr>
                                      <p:tavLst>
                                        <p:tav tm="0">
                                          <p:val>
                                            <p:strVal val="#ppt_x"/>
                                          </p:val>
                                        </p:tav>
                                        <p:tav tm="100000">
                                          <p:val>
                                            <p:strVal val="#ppt_x"/>
                                          </p:val>
                                        </p:tav>
                                      </p:tavLst>
                                    </p:anim>
                                    <p:anim calcmode="lin" valueType="num">
                                      <p:cBhvr additive="base">
                                        <p:cTn id="56" dur="750" fill="hold"/>
                                        <p:tgtEl>
                                          <p:spTgt spid="4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37">
                                            <p:txEl>
                                              <p:pRg st="0" end="0"/>
                                            </p:txEl>
                                          </p:spTgt>
                                        </p:tgtEl>
                                        <p:attrNameLst>
                                          <p:attrName>style.visibility</p:attrName>
                                        </p:attrNameLst>
                                      </p:cBhvr>
                                      <p:to>
                                        <p:strVal val="visible"/>
                                      </p:to>
                                    </p:set>
                                    <p:anim calcmode="lin" valueType="num">
                                      <p:cBhvr additive="base">
                                        <p:cTn id="60"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ppt_x"/>
                                          </p:val>
                                        </p:tav>
                                        <p:tav tm="100000">
                                          <p:val>
                                            <p:strVal val="#ppt_x"/>
                                          </p:val>
                                        </p:tav>
                                      </p:tavLst>
                                    </p:anim>
                                    <p:anim calcmode="lin" valueType="num">
                                      <p:cBhvr additive="base">
                                        <p:cTn id="65" dur="500" fill="hold"/>
                                        <p:tgtEl>
                                          <p:spTgt spid="3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750" fill="hold"/>
                                        <p:tgtEl>
                                          <p:spTgt spid="44"/>
                                        </p:tgtEl>
                                        <p:attrNameLst>
                                          <p:attrName>ppt_x</p:attrName>
                                        </p:attrNameLst>
                                      </p:cBhvr>
                                      <p:tavLst>
                                        <p:tav tm="0">
                                          <p:val>
                                            <p:strVal val="#ppt_x"/>
                                          </p:val>
                                        </p:tav>
                                        <p:tav tm="100000">
                                          <p:val>
                                            <p:strVal val="#ppt_x"/>
                                          </p:val>
                                        </p:tav>
                                      </p:tavLst>
                                    </p:anim>
                                    <p:anim calcmode="lin" valueType="num">
                                      <p:cBhvr additive="base">
                                        <p:cTn id="74" dur="750" fill="hold"/>
                                        <p:tgtEl>
                                          <p:spTgt spid="4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750" fill="hold"/>
                                        <p:tgtEl>
                                          <p:spTgt spid="45"/>
                                        </p:tgtEl>
                                        <p:attrNameLst>
                                          <p:attrName>ppt_x</p:attrName>
                                        </p:attrNameLst>
                                      </p:cBhvr>
                                      <p:tavLst>
                                        <p:tav tm="0">
                                          <p:val>
                                            <p:strVal val="#ppt_x"/>
                                          </p:val>
                                        </p:tav>
                                        <p:tav tm="100000">
                                          <p:val>
                                            <p:strVal val="#ppt_x"/>
                                          </p:val>
                                        </p:tav>
                                      </p:tavLst>
                                    </p:anim>
                                    <p:anim calcmode="lin" valueType="num">
                                      <p:cBhvr additive="base">
                                        <p:cTn id="78" dur="750" fill="hold"/>
                                        <p:tgtEl>
                                          <p:spTgt spid="4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42">
                                            <p:txEl>
                                              <p:pRg st="0" end="0"/>
                                            </p:txEl>
                                          </p:spTgt>
                                        </p:tgtEl>
                                        <p:attrNameLst>
                                          <p:attrName>style.visibility</p:attrName>
                                        </p:attrNameLst>
                                      </p:cBhvr>
                                      <p:to>
                                        <p:strVal val="visible"/>
                                      </p:to>
                                    </p:set>
                                    <p:anim calcmode="lin" valueType="num">
                                      <p:cBhvr additive="base">
                                        <p:cTn id="82"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4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500" fill="hold"/>
                                        <p:tgtEl>
                                          <p:spTgt spid="43"/>
                                        </p:tgtEl>
                                        <p:attrNameLst>
                                          <p:attrName>ppt_x</p:attrName>
                                        </p:attrNameLst>
                                      </p:cBhvr>
                                      <p:tavLst>
                                        <p:tav tm="0">
                                          <p:val>
                                            <p:strVal val="#ppt_x"/>
                                          </p:val>
                                        </p:tav>
                                        <p:tav tm="100000">
                                          <p:val>
                                            <p:strVal val="#ppt_x"/>
                                          </p:val>
                                        </p:tav>
                                      </p:tavLst>
                                    </p:anim>
                                    <p:anim calcmode="lin" valueType="num">
                                      <p:cBhvr additive="base">
                                        <p:cTn id="87" dur="500" fill="hold"/>
                                        <p:tgtEl>
                                          <p:spTgt spid="4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wipe(left)">
                                      <p:cBhvr>
                                        <p:cTn id="9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3" grpId="0" animBg="1"/>
      <p:bldP spid="24" grpId="0"/>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0" grpId="0"/>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P spid="44" grpId="0" animBg="1"/>
      <p:bldP spid="4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4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988">
        <p15:prstTrans prst="pageCurlSingle"/>
      </p:transition>
    </mc:Choice>
    <mc:Fallback xmlns="">
      <p:transition spd="slow" advTm="8988">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11</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01">
        <p15:prstTrans prst="pageCurlSingle"/>
      </p:transition>
    </mc:Choice>
    <mc:Fallback xmlns="">
      <p:transition spd="slow" advTm="3901">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xmlns:p14="http://schemas.microsoft.com/office/powerpoint/2010/main">
    <mc:Choice Requires="p14">
      <p:transition spd="slow" p14:dur="1250" advTm="3668">
        <p14:flip dir="r"/>
      </p:transition>
    </mc:Choice>
    <mc:Fallback xmlns="">
      <p:transition spd="slow" advTm="3668">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13</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290">
        <p15:prstTrans prst="prestige"/>
      </p:transition>
    </mc:Choice>
    <mc:Fallback xmlns="">
      <p:transition spd="slow" advTm="329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941">
        <p15:prstTrans prst="pageCurlSingle"/>
      </p:transition>
    </mc:Choice>
    <mc:Fallback xmlns="">
      <p:transition spd="slow" advTm="7941">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650">
        <p15:prstTrans prst="pageCurlSingle"/>
      </p:transition>
    </mc:Choice>
    <mc:Fallback xmlns="">
      <p:transition spd="slow" advTm="265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16</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241">
        <p15:prstTrans prst="pageCurlSingle"/>
      </p:transition>
    </mc:Choice>
    <mc:Fallback xmlns="">
      <p:transition spd="slow" advTm="6241">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17</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269">
        <p15:prstTrans prst="pageCurlSingle"/>
      </p:transition>
    </mc:Choice>
    <mc:Fallback xmlns="">
      <p:transition spd="slow" advTm="5269">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333">
        <p15:prstTrans prst="pageCurlSingle"/>
      </p:transition>
    </mc:Choice>
    <mc:Fallback xmlns="">
      <p:transition spd="slow" advTm="4333">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840">
        <p15:prstTrans prst="pageCurlSingle"/>
      </p:transition>
    </mc:Choice>
    <mc:Fallback xmlns="">
      <p:transition spd="slow" advTm="284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921712323"/>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400">
        <p15:prstTrans prst="pageCurlSingle"/>
      </p:transition>
    </mc:Choice>
    <mc:Fallback xmlns="">
      <p:transition spd="slow" advTm="44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557">
        <p15:prstTrans prst="pageCurlSingle"/>
      </p:transition>
    </mc:Choice>
    <mc:Fallback xmlns="">
      <p:transition spd="slow" advTm="6557">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736">
        <p15:prstTrans prst="pageCurlSingle"/>
      </p:transition>
    </mc:Choice>
    <mc:Fallback xmlns="">
      <p:transition spd="slow" advTm="8736">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23</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0">
        <p15:prstTrans prst="pageCurlSingle"/>
      </p:transition>
    </mc:Choice>
    <mc:Fallback xmlns="">
      <p:transition spd="slow" advTm="1227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24</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50">
        <p15:prstTrans prst="pageCurlSingle"/>
      </p:transition>
    </mc:Choice>
    <mc:Fallback xmlns="">
      <p:transition spd="slow" advTm="815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816">
        <p15:prstTrans prst="pageCurlSingle"/>
      </p:transition>
    </mc:Choice>
    <mc:Fallback xmlns="">
      <p:transition spd="slow" advTm="9816">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27</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396">
        <p15:prstTrans prst="pageCurlSingle"/>
      </p:transition>
    </mc:Choice>
    <mc:Fallback xmlns="">
      <p:transition spd="slow" advTm="19396">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73">
        <p15:prstTrans prst="pageCurlSingle"/>
      </p:transition>
    </mc:Choice>
    <mc:Fallback xmlns="">
      <p:transition spd="slow" advTm="5173">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519">
        <p15:prstTrans prst="pageCurlSingle"/>
      </p:transition>
    </mc:Choice>
    <mc:Fallback xmlns="">
      <p:transition spd="slow" advTm="9519">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12">
        <p15:prstTrans prst="pageCurlSingle"/>
      </p:transition>
    </mc:Choice>
    <mc:Fallback xmlns="">
      <p:transition spd="slow" advTm="9012">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190">
        <p15:prstTrans prst="pageCurlSingle"/>
      </p:transition>
    </mc:Choice>
    <mc:Fallback xmlns="">
      <p:transition spd="slow" advTm="1219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p:transition spd="slow" advTm="12537">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33</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p:transition spd="slow" advTm="8420">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4">
        <p15:prstTrans prst="pageCurlSingle"/>
      </p:transition>
    </mc:Choice>
    <mc:Fallback xmlns="">
      <p:transition spd="slow" advTm="4954">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58">
        <p15:prstTrans prst="pageCurlSingle"/>
      </p:transition>
    </mc:Choice>
    <mc:Fallback xmlns="">
      <p:transition spd="slow" advTm="7058">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36</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12">
        <p15:prstTrans prst="pageCurlSingle"/>
      </p:transition>
    </mc:Choice>
    <mc:Fallback xmlns="">
      <p:transition spd="slow" advTm="8112">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908">
        <p15:prstTrans prst="pageCurlSingle"/>
      </p:transition>
    </mc:Choice>
    <mc:Fallback xmlns="">
      <p:transition spd="slow" advTm="2908">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xmlns:p14="http://schemas.microsoft.com/office/powerpoint/2010/main">
    <mc:Choice Requires="p14">
      <p:transition spd="slow" p14:dur="1250" advTm="3684">
        <p14:flip dir="r"/>
      </p:transition>
    </mc:Choice>
    <mc:Fallback xmlns="">
      <p:transition spd="slow" advTm="3684">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969">
        <p15:prstTrans prst="prestige"/>
      </p:transition>
    </mc:Choice>
    <mc:Fallback xmlns="">
      <p:transition spd="slow" advTm="4969">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735">
        <p15:prstTrans prst="wind"/>
      </p:transition>
    </mc:Choice>
    <mc:Fallback xmlns="">
      <p:transition spd="slow" advTm="2735">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40</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101">
        <p15:prstTrans prst="pageCurlSingle"/>
      </p:transition>
    </mc:Choice>
    <mc:Fallback xmlns="">
      <p:transition spd="slow" advTm="4101">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41</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702">
        <p15:prstTrans prst="pageCurlSingle"/>
      </p:transition>
    </mc:Choice>
    <mc:Fallback xmlns="">
      <p:transition spd="slow" advTm="7702">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42</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2">
        <p15:prstTrans prst="pageCurlSingle"/>
      </p:transition>
    </mc:Choice>
    <mc:Fallback xmlns="">
      <p:transition spd="slow" advTm="4952">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18">
        <p15:prstTrans prst="pageCurlSingle"/>
      </p:transition>
    </mc:Choice>
    <mc:Fallback xmlns="">
      <p:transition spd="slow" advTm="4218">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44</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85">
        <p15:prstTrans prst="pageCurlSingle"/>
      </p:transition>
    </mc:Choice>
    <mc:Fallback xmlns="">
      <p:transition spd="slow" advTm="4685">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45</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350">
        <p15:prstTrans prst="pageCurlSingle"/>
      </p:transition>
    </mc:Choice>
    <mc:Fallback xmlns="">
      <p:transition spd="slow" advTm="335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46</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61">
        <p15:prstTrans prst="pageCurlSingle"/>
      </p:transition>
    </mc:Choice>
    <mc:Fallback xmlns="">
      <p:transition spd="slow" advTm="3861">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51">
        <p15:prstTrans prst="pageCurlSingle"/>
      </p:transition>
    </mc:Choice>
    <mc:Fallback xmlns="">
      <p:transition spd="slow" advTm="3951">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71">
        <p15:prstTrans prst="pageCurlSingle"/>
      </p:transition>
    </mc:Choice>
    <mc:Fallback xmlns="">
      <p:transition spd="slow" advTm="9471">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49</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84">
        <p15:prstTrans prst="pageCurlSingle"/>
      </p:transition>
    </mc:Choice>
    <mc:Fallback xmlns="">
      <p:transition spd="slow" advTm="4284">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5</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2">
        <p15:prstTrans prst="pageCurlSingle"/>
      </p:transition>
    </mc:Choice>
    <mc:Fallback xmlns="">
      <p:transition spd="slow" advTm="12272">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xmlns:p14="http://schemas.microsoft.com/office/powerpoint/2010/main">
    <mc:Choice Requires="p14">
      <p:transition spd="slow" p14:dur="1250" advTm="3376">
        <p14:flip dir="r"/>
      </p:transition>
    </mc:Choice>
    <mc:Fallback xmlns="">
      <p:transition spd="slow" advTm="3376">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72">
        <p15:prstTrans prst="prestige"/>
      </p:transition>
    </mc:Choice>
    <mc:Fallback xmlns="">
      <p:transition spd="slow" advTm="4072">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774">
        <p15:prstTrans prst="pageCurlSingle"/>
      </p:transition>
    </mc:Choice>
    <mc:Fallback xmlns="">
      <p:transition spd="slow" advTm="12774">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xmlns:p14="http://schemas.microsoft.com/office/powerpoint/2010/main">
    <mc:Choice Requires="p14">
      <p:transition spd="slow" p14:dur="800" advTm="7703">
        <p14:flythrough/>
      </p:transition>
    </mc:Choice>
    <mc:Fallback xmlns="">
      <p:transition spd="slow" advTm="7703">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xmlns:p14="http://schemas.microsoft.com/office/powerpoint/2010/main">
    <mc:Choice Requires="p14">
      <p:transition spd="slow" p14:dur="800" advTm="8051">
        <p14:flythrough/>
      </p:transition>
    </mc:Choice>
    <mc:Fallback xmlns="">
      <p:transition spd="slow" advTm="8051">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xmlns:p14="http://schemas.microsoft.com/office/powerpoint/2010/main">
    <mc:Choice Requires="p14">
      <p:transition spd="slow" p14:dur="800" advTm="5502">
        <p14:flythrough/>
      </p:transition>
    </mc:Choice>
    <mc:Fallback xmlns="">
      <p:transition spd="slow" advTm="5502">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811">
        <p15:prstTrans prst="pageCurlSingle"/>
      </p:transition>
    </mc:Choice>
    <mc:Fallback xmlns="">
      <p:transition spd="slow" advTm="8811">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xmlns:p14="http://schemas.microsoft.com/office/powerpoint/2010/main">
    <mc:Choice Requires="p14">
      <p:transition spd="slow" p14:dur="800" advTm="4686">
        <p14:flythrough/>
      </p:transition>
    </mc:Choice>
    <mc:Fallback xmlns="">
      <p:transition spd="slow" advTm="4686">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xmlns:p14="http://schemas.microsoft.com/office/powerpoint/2010/main">
    <mc:Choice Requires="p14">
      <p:transition spd="slow" p14:dur="800" advTm="9537">
        <p14:flythrough/>
      </p:transition>
    </mc:Choice>
    <mc:Fallback xmlns="">
      <p:transition spd="slow" advTm="9537">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xmlns:p14="http://schemas.microsoft.com/office/powerpoint/2010/main">
    <mc:Choice Requires="p14">
      <p:transition spd="slow" p14:dur="1250" advTm="3374">
        <p14:flip dir="r"/>
      </p:transition>
    </mc:Choice>
    <mc:Fallback xmlns="">
      <p:transition spd="slow" advTm="3374">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xmlns:p14="http://schemas.microsoft.com/office/powerpoint/2010/main">
    <mc:Choice Requires="p14">
      <p:transition spd="slow" p14:dur="800" advTm="7168">
        <p14:flythrough/>
      </p:transition>
    </mc:Choice>
    <mc:Fallback xmlns="">
      <p:transition spd="slow" advTm="7168">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940">
        <p15:prstTrans prst="pageCurlSingle"/>
      </p:transition>
    </mc:Choice>
    <mc:Fallback xmlns="">
      <p:transition spd="slow" advTm="9940">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788">
        <p15:prstTrans prst="pageCurlSingle"/>
      </p:transition>
    </mc:Choice>
    <mc:Fallback xmlns="">
      <p:transition spd="slow" advTm="19788">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xmlns:p14="http://schemas.microsoft.com/office/powerpoint/2010/main">
    <mc:Choice Requires="p14">
      <p:transition spd="slow" p14:dur="800" advTm="11839">
        <p14:flythrough/>
      </p:transition>
    </mc:Choice>
    <mc:Fallback xmlns="">
      <p:transition spd="slow" advTm="11839">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xmlns:p14="http://schemas.microsoft.com/office/powerpoint/2010/main">
    <mc:Choice Requires="p14">
      <p:transition spd="slow" p14:dur="800" advTm="8019">
        <p14:flythrough/>
      </p:transition>
    </mc:Choice>
    <mc:Fallback xmlns="">
      <p:transition spd="slow" advTm="8019">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xmlns:p14="http://schemas.microsoft.com/office/powerpoint/2010/main">
    <mc:Choice Requires="p14">
      <p:transition spd="slow" p14:dur="800" advTm="6786">
        <p14:flythrough/>
      </p:transition>
    </mc:Choice>
    <mc:Fallback xmlns="">
      <p:transition spd="slow" advTm="6786">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xmlns:p14="http://schemas.microsoft.com/office/powerpoint/2010/main">
    <mc:Choice Requires="p14">
      <p:transition spd="slow" p14:dur="800" advTm="10326">
        <p14:flythrough/>
      </p:transition>
    </mc:Choice>
    <mc:Fallback xmlns="">
      <p:transition spd="slow" advTm="10326">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693">
        <p15:prstTrans prst="pageCurlSingle"/>
      </p:transition>
    </mc:Choice>
    <mc:Fallback xmlns="">
      <p:transition spd="slow" advTm="7693">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68</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75">
        <p15:prstTrans prst="pageCurlSingle"/>
      </p:transition>
    </mc:Choice>
    <mc:Fallback xmlns="">
      <p:transition spd="slow" advTm="9075">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734">
        <p15:prstTrans prst="pageCurlSingle"/>
      </p:transition>
    </mc:Choice>
    <mc:Fallback xmlns="">
      <p:transition spd="slow" advTm="5734">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7</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568">
        <p15:prstTrans prst="prestige"/>
      </p:transition>
    </mc:Choice>
    <mc:Fallback xmlns="">
      <p:transition spd="slow" advTm="4568">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xmlns:p14="http://schemas.microsoft.com/office/powerpoint/2010/main">
    <mc:Choice Requires="p14">
      <p:transition spd="slow" p14:dur="1250" advTm="3323">
        <p14:flip dir="r"/>
      </p:transition>
    </mc:Choice>
    <mc:Fallback xmlns="">
      <p:transition spd="slow" advTm="3323">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6521">
        <p15:prstTrans prst="prestige"/>
      </p:transition>
    </mc:Choice>
    <mc:Fallback xmlns="">
      <p:transition spd="slow" advTm="6521">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721">
        <p15:prstTrans prst="pageCurlSingle"/>
      </p:transition>
    </mc:Choice>
    <mc:Fallback xmlns="">
      <p:transition spd="slow" advTm="6721">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8" name="正方形/長方形 17"/>
          <p:cNvSpPr/>
          <p:nvPr/>
        </p:nvSpPr>
        <p:spPr>
          <a:xfrm>
            <a:off x="2892652" y="3583544"/>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86">
        <p15:prstTrans prst="pageCurlSingle"/>
      </p:transition>
    </mc:Choice>
    <mc:Fallback xmlns="">
      <p:transition spd="slow" advTm="94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750" fill="hold"/>
                                        <p:tgtEl>
                                          <p:spTgt spid="69"/>
                                        </p:tgtEl>
                                        <p:attrNameLst>
                                          <p:attrName>ppt_x</p:attrName>
                                        </p:attrNameLst>
                                      </p:cBhvr>
                                      <p:tavLst>
                                        <p:tav tm="0">
                                          <p:val>
                                            <p:strVal val="0-#ppt_w/2"/>
                                          </p:val>
                                        </p:tav>
                                        <p:tav tm="100000">
                                          <p:val>
                                            <p:strVal val="#ppt_x"/>
                                          </p:val>
                                        </p:tav>
                                      </p:tavLst>
                                    </p:anim>
                                    <p:anim calcmode="lin" valueType="num">
                                      <p:cBhvr additive="base">
                                        <p:cTn id="12" dur="750" fill="hold"/>
                                        <p:tgtEl>
                                          <p:spTgt spid="6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750" fill="hold"/>
                                        <p:tgtEl>
                                          <p:spTgt spid="70"/>
                                        </p:tgtEl>
                                        <p:attrNameLst>
                                          <p:attrName>ppt_x</p:attrName>
                                        </p:attrNameLst>
                                      </p:cBhvr>
                                      <p:tavLst>
                                        <p:tav tm="0">
                                          <p:val>
                                            <p:strVal val="0-#ppt_w/2"/>
                                          </p:val>
                                        </p:tav>
                                        <p:tav tm="100000">
                                          <p:val>
                                            <p:strVal val="#ppt_x"/>
                                          </p:val>
                                        </p:tav>
                                      </p:tavLst>
                                    </p:anim>
                                    <p:anim calcmode="lin" valueType="num">
                                      <p:cBhvr additive="base">
                                        <p:cTn id="16" dur="750" fill="hold"/>
                                        <p:tgtEl>
                                          <p:spTgt spid="7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750" fill="hold"/>
                                        <p:tgtEl>
                                          <p:spTgt spid="68"/>
                                        </p:tgtEl>
                                        <p:attrNameLst>
                                          <p:attrName>ppt_x</p:attrName>
                                        </p:attrNameLst>
                                      </p:cBhvr>
                                      <p:tavLst>
                                        <p:tav tm="0">
                                          <p:val>
                                            <p:strVal val="0-#ppt_w/2"/>
                                          </p:val>
                                        </p:tav>
                                        <p:tav tm="100000">
                                          <p:val>
                                            <p:strVal val="#ppt_x"/>
                                          </p:val>
                                        </p:tav>
                                      </p:tavLst>
                                    </p:anim>
                                    <p:anim calcmode="lin" valueType="num">
                                      <p:cBhvr additive="base">
                                        <p:cTn id="20" dur="750" fill="hold"/>
                                        <p:tgtEl>
                                          <p:spTgt spid="68"/>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750" fill="hold"/>
                                        <p:tgtEl>
                                          <p:spTgt spid="67"/>
                                        </p:tgtEl>
                                        <p:attrNameLst>
                                          <p:attrName>ppt_x</p:attrName>
                                        </p:attrNameLst>
                                      </p:cBhvr>
                                      <p:tavLst>
                                        <p:tav tm="0">
                                          <p:val>
                                            <p:strVal val="0-#ppt_w/2"/>
                                          </p:val>
                                        </p:tav>
                                        <p:tav tm="100000">
                                          <p:val>
                                            <p:strVal val="#ppt_x"/>
                                          </p:val>
                                        </p:tav>
                                      </p:tavLst>
                                    </p:anim>
                                    <p:anim calcmode="lin" valueType="num">
                                      <p:cBhvr additive="base">
                                        <p:cTn id="24" dur="75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750" fill="hold"/>
                                        <p:tgtEl>
                                          <p:spTgt spid="71"/>
                                        </p:tgtEl>
                                        <p:attrNameLst>
                                          <p:attrName>ppt_x</p:attrName>
                                        </p:attrNameLst>
                                      </p:cBhvr>
                                      <p:tavLst>
                                        <p:tav tm="0">
                                          <p:val>
                                            <p:strVal val="0-#ppt_w/2"/>
                                          </p:val>
                                        </p:tav>
                                        <p:tav tm="100000">
                                          <p:val>
                                            <p:strVal val="#ppt_x"/>
                                          </p:val>
                                        </p:tav>
                                      </p:tavLst>
                                    </p:anim>
                                    <p:anim calcmode="lin" valueType="num">
                                      <p:cBhvr additive="base">
                                        <p:cTn id="28" dur="750" fill="hold"/>
                                        <p:tgtEl>
                                          <p:spTgt spid="71"/>
                                        </p:tgtEl>
                                        <p:attrNameLst>
                                          <p:attrName>ppt_y</p:attrName>
                                        </p:attrNameLst>
                                      </p:cBhvr>
                                      <p:tavLst>
                                        <p:tav tm="0">
                                          <p:val>
                                            <p:strVal val="#ppt_y"/>
                                          </p:val>
                                        </p:tav>
                                        <p:tav tm="100000">
                                          <p:val>
                                            <p:strVal val="#ppt_y"/>
                                          </p:val>
                                        </p:tav>
                                      </p:tavLst>
                                    </p:anim>
                                  </p:childTnLst>
                                </p:cTn>
                              </p:par>
                              <p:par>
                                <p:cTn id="29" presetID="2" presetClass="entr" presetSubtype="1" decel="100000" fill="hold" grpId="0" nodeType="withEffect">
                                  <p:stCondLst>
                                    <p:cond delay="25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750" fill="hold"/>
                                        <p:tgtEl>
                                          <p:spTgt spid="61"/>
                                        </p:tgtEl>
                                        <p:attrNameLst>
                                          <p:attrName>ppt_x</p:attrName>
                                        </p:attrNameLst>
                                      </p:cBhvr>
                                      <p:tavLst>
                                        <p:tav tm="0">
                                          <p:val>
                                            <p:strVal val="#ppt_x"/>
                                          </p:val>
                                        </p:tav>
                                        <p:tav tm="100000">
                                          <p:val>
                                            <p:strVal val="#ppt_x"/>
                                          </p:val>
                                        </p:tav>
                                      </p:tavLst>
                                    </p:anim>
                                    <p:anim calcmode="lin" valueType="num">
                                      <p:cBhvr additive="base">
                                        <p:cTn id="32" dur="750" fill="hold"/>
                                        <p:tgtEl>
                                          <p:spTgt spid="61"/>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25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750" fill="hold"/>
                                        <p:tgtEl>
                                          <p:spTgt spid="49"/>
                                        </p:tgtEl>
                                        <p:attrNameLst>
                                          <p:attrName>ppt_x</p:attrName>
                                        </p:attrNameLst>
                                      </p:cBhvr>
                                      <p:tavLst>
                                        <p:tav tm="0">
                                          <p:val>
                                            <p:strVal val="#ppt_x"/>
                                          </p:val>
                                        </p:tav>
                                        <p:tav tm="100000">
                                          <p:val>
                                            <p:strVal val="#ppt_x"/>
                                          </p:val>
                                        </p:tav>
                                      </p:tavLst>
                                    </p:anim>
                                    <p:anim calcmode="lin" valueType="num">
                                      <p:cBhvr additive="base">
                                        <p:cTn id="36" dur="750" fill="hold"/>
                                        <p:tgtEl>
                                          <p:spTgt spid="49"/>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0" nodeType="withEffect">
                                  <p:stCondLst>
                                    <p:cond delay="25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750" fill="hold"/>
                                        <p:tgtEl>
                                          <p:spTgt spid="63"/>
                                        </p:tgtEl>
                                        <p:attrNameLst>
                                          <p:attrName>ppt_x</p:attrName>
                                        </p:attrNameLst>
                                      </p:cBhvr>
                                      <p:tavLst>
                                        <p:tav tm="0">
                                          <p:val>
                                            <p:strVal val="#ppt_x"/>
                                          </p:val>
                                        </p:tav>
                                        <p:tav tm="100000">
                                          <p:val>
                                            <p:strVal val="#ppt_x"/>
                                          </p:val>
                                        </p:tav>
                                      </p:tavLst>
                                    </p:anim>
                                    <p:anim calcmode="lin" valueType="num">
                                      <p:cBhvr additive="base">
                                        <p:cTn id="40" dur="750" fill="hold"/>
                                        <p:tgtEl>
                                          <p:spTgt spid="63"/>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750" fill="hold"/>
                                        <p:tgtEl>
                                          <p:spTgt spid="18"/>
                                        </p:tgtEl>
                                        <p:attrNameLst>
                                          <p:attrName>ppt_x</p:attrName>
                                        </p:attrNameLst>
                                      </p:cBhvr>
                                      <p:tavLst>
                                        <p:tav tm="0">
                                          <p:val>
                                            <p:strVal val="#ppt_x"/>
                                          </p:val>
                                        </p:tav>
                                        <p:tav tm="100000">
                                          <p:val>
                                            <p:strVal val="#ppt_x"/>
                                          </p:val>
                                        </p:tav>
                                      </p:tavLst>
                                    </p:anim>
                                    <p:anim calcmode="lin" valueType="num">
                                      <p:cBhvr additive="base">
                                        <p:cTn id="44" dur="75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25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750" fill="hold"/>
                                        <p:tgtEl>
                                          <p:spTgt spid="64"/>
                                        </p:tgtEl>
                                        <p:attrNameLst>
                                          <p:attrName>ppt_x</p:attrName>
                                        </p:attrNameLst>
                                      </p:cBhvr>
                                      <p:tavLst>
                                        <p:tav tm="0">
                                          <p:val>
                                            <p:strVal val="#ppt_x"/>
                                          </p:val>
                                        </p:tav>
                                        <p:tav tm="100000">
                                          <p:val>
                                            <p:strVal val="#ppt_x"/>
                                          </p:val>
                                        </p:tav>
                                      </p:tavLst>
                                    </p:anim>
                                    <p:anim calcmode="lin" valueType="num">
                                      <p:cBhvr additive="base">
                                        <p:cTn id="48" dur="750" fill="hold"/>
                                        <p:tgtEl>
                                          <p:spTgt spid="64"/>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2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750" fill="hold"/>
                                        <p:tgtEl>
                                          <p:spTgt spid="29"/>
                                        </p:tgtEl>
                                        <p:attrNameLst>
                                          <p:attrName>ppt_x</p:attrName>
                                        </p:attrNameLst>
                                      </p:cBhvr>
                                      <p:tavLst>
                                        <p:tav tm="0">
                                          <p:val>
                                            <p:strVal val="#ppt_x"/>
                                          </p:val>
                                        </p:tav>
                                        <p:tav tm="100000">
                                          <p:val>
                                            <p:strVal val="#ppt_x"/>
                                          </p:val>
                                        </p:tav>
                                      </p:tavLst>
                                    </p:anim>
                                    <p:anim calcmode="lin" valueType="num">
                                      <p:cBhvr additive="base">
                                        <p:cTn id="52" dur="750" fill="hold"/>
                                        <p:tgtEl>
                                          <p:spTgt spid="2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250"/>
                                  </p:stCondLst>
                                  <p:childTnLst>
                                    <p:set>
                                      <p:cBhvr>
                                        <p:cTn id="54" dur="1" fill="hold">
                                          <p:stCondLst>
                                            <p:cond delay="0"/>
                                          </p:stCondLst>
                                        </p:cTn>
                                        <p:tgtEl>
                                          <p:spTgt spid="65"/>
                                        </p:tgtEl>
                                        <p:attrNameLst>
                                          <p:attrName>style.visibility</p:attrName>
                                        </p:attrNameLst>
                                      </p:cBhvr>
                                      <p:to>
                                        <p:strVal val="visible"/>
                                      </p:to>
                                    </p:set>
                                    <p:anim calcmode="lin" valueType="num">
                                      <p:cBhvr additive="base">
                                        <p:cTn id="55" dur="750" fill="hold"/>
                                        <p:tgtEl>
                                          <p:spTgt spid="65"/>
                                        </p:tgtEl>
                                        <p:attrNameLst>
                                          <p:attrName>ppt_x</p:attrName>
                                        </p:attrNameLst>
                                      </p:cBhvr>
                                      <p:tavLst>
                                        <p:tav tm="0">
                                          <p:val>
                                            <p:strVal val="#ppt_x"/>
                                          </p:val>
                                        </p:tav>
                                        <p:tav tm="100000">
                                          <p:val>
                                            <p:strVal val="#ppt_x"/>
                                          </p:val>
                                        </p:tav>
                                      </p:tavLst>
                                    </p:anim>
                                    <p:anim calcmode="lin" valueType="num">
                                      <p:cBhvr additive="base">
                                        <p:cTn id="56" dur="750" fill="hold"/>
                                        <p:tgtEl>
                                          <p:spTgt spid="65"/>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0-#ppt_h/2"/>
                                          </p:val>
                                        </p:tav>
                                        <p:tav tm="100000">
                                          <p:val>
                                            <p:strVal val="#ppt_y"/>
                                          </p:val>
                                        </p:tav>
                                      </p:tavLst>
                                    </p:anim>
                                  </p:childTnLst>
                                </p:cTn>
                              </p:par>
                              <p:par>
                                <p:cTn id="61" presetID="2" presetClass="entr" presetSubtype="1" decel="100000" fill="hold" grpId="0" nodeType="withEffect">
                                  <p:stCondLst>
                                    <p:cond delay="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750" fill="hold"/>
                                        <p:tgtEl>
                                          <p:spTgt spid="62"/>
                                        </p:tgtEl>
                                        <p:attrNameLst>
                                          <p:attrName>ppt_x</p:attrName>
                                        </p:attrNameLst>
                                      </p:cBhvr>
                                      <p:tavLst>
                                        <p:tav tm="0">
                                          <p:val>
                                            <p:strVal val="#ppt_x"/>
                                          </p:val>
                                        </p:tav>
                                        <p:tav tm="100000">
                                          <p:val>
                                            <p:strVal val="#ppt_x"/>
                                          </p:val>
                                        </p:tav>
                                      </p:tavLst>
                                    </p:anim>
                                    <p:anim calcmode="lin" valueType="num">
                                      <p:cBhvr additive="base">
                                        <p:cTn id="64" dur="750" fill="hold"/>
                                        <p:tgtEl>
                                          <p:spTgt spid="62"/>
                                        </p:tgtEl>
                                        <p:attrNameLst>
                                          <p:attrName>ppt_y</p:attrName>
                                        </p:attrNameLst>
                                      </p:cBhvr>
                                      <p:tavLst>
                                        <p:tav tm="0">
                                          <p:val>
                                            <p:strVal val="0-#ppt_h/2"/>
                                          </p:val>
                                        </p:tav>
                                        <p:tav tm="100000">
                                          <p:val>
                                            <p:strVal val="#ppt_y"/>
                                          </p:val>
                                        </p:tav>
                                      </p:tavLst>
                                    </p:anim>
                                  </p:childTnLst>
                                </p:cTn>
                              </p:par>
                              <p:par>
                                <p:cTn id="65" presetID="2" presetClass="entr" presetSubtype="1" decel="100000" fill="hold" grpId="0" nodeType="withEffect">
                                  <p:stCondLst>
                                    <p:cond delay="25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750" fill="hold"/>
                                        <p:tgtEl>
                                          <p:spTgt spid="39"/>
                                        </p:tgtEl>
                                        <p:attrNameLst>
                                          <p:attrName>ppt_x</p:attrName>
                                        </p:attrNameLst>
                                      </p:cBhvr>
                                      <p:tavLst>
                                        <p:tav tm="0">
                                          <p:val>
                                            <p:strVal val="#ppt_x"/>
                                          </p:val>
                                        </p:tav>
                                        <p:tav tm="100000">
                                          <p:val>
                                            <p:strVal val="#ppt_x"/>
                                          </p:val>
                                        </p:tav>
                                      </p:tavLst>
                                    </p:anim>
                                    <p:anim calcmode="lin" valueType="num">
                                      <p:cBhvr additive="base">
                                        <p:cTn id="68" dur="750" fill="hold"/>
                                        <p:tgtEl>
                                          <p:spTgt spid="39"/>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25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750" fill="hold"/>
                                        <p:tgtEl>
                                          <p:spTgt spid="66"/>
                                        </p:tgtEl>
                                        <p:attrNameLst>
                                          <p:attrName>ppt_x</p:attrName>
                                        </p:attrNameLst>
                                      </p:cBhvr>
                                      <p:tavLst>
                                        <p:tav tm="0">
                                          <p:val>
                                            <p:strVal val="#ppt_x"/>
                                          </p:val>
                                        </p:tav>
                                        <p:tav tm="100000">
                                          <p:val>
                                            <p:strVal val="#ppt_x"/>
                                          </p:val>
                                        </p:tav>
                                      </p:tavLst>
                                    </p:anim>
                                    <p:anim calcmode="lin" valueType="num">
                                      <p:cBhvr additive="base">
                                        <p:cTn id="72" dur="750" fill="hold"/>
                                        <p:tgtEl>
                                          <p:spTgt spid="66"/>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25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750" fill="hold"/>
                                        <p:tgtEl>
                                          <p:spTgt spid="44"/>
                                        </p:tgtEl>
                                        <p:attrNameLst>
                                          <p:attrName>ppt_x</p:attrName>
                                        </p:attrNameLst>
                                      </p:cBhvr>
                                      <p:tavLst>
                                        <p:tav tm="0">
                                          <p:val>
                                            <p:strVal val="#ppt_x"/>
                                          </p:val>
                                        </p:tav>
                                        <p:tav tm="100000">
                                          <p:val>
                                            <p:strVal val="#ppt_x"/>
                                          </p:val>
                                        </p:tav>
                                      </p:tavLst>
                                    </p:anim>
                                    <p:anim calcmode="lin" valueType="num">
                                      <p:cBhvr additive="base">
                                        <p:cTn id="76" dur="750" fill="hold"/>
                                        <p:tgtEl>
                                          <p:spTgt spid="44"/>
                                        </p:tgtEl>
                                        <p:attrNameLst>
                                          <p:attrName>ppt_y</p:attrName>
                                        </p:attrNameLst>
                                      </p:cBhvr>
                                      <p:tavLst>
                                        <p:tav tm="0">
                                          <p:val>
                                            <p:strVal val="0-#ppt_h/2"/>
                                          </p:val>
                                        </p:tav>
                                        <p:tav tm="100000">
                                          <p:val>
                                            <p:strVal val="#ppt_y"/>
                                          </p:val>
                                        </p:tav>
                                      </p:tavLst>
                                    </p:anim>
                                  </p:childTnLst>
                                </p:cTn>
                              </p:par>
                            </p:childTnLst>
                          </p:cTn>
                        </p:par>
                        <p:par>
                          <p:cTn id="77" fill="hold">
                            <p:stCondLst>
                              <p:cond delay="1000"/>
                            </p:stCondLst>
                            <p:childTnLst>
                              <p:par>
                                <p:cTn id="78" presetID="2" presetClass="entr" presetSubtype="8" decel="100000"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750" fill="hold"/>
                                        <p:tgtEl>
                                          <p:spTgt spid="51"/>
                                        </p:tgtEl>
                                        <p:attrNameLst>
                                          <p:attrName>ppt_x</p:attrName>
                                        </p:attrNameLst>
                                      </p:cBhvr>
                                      <p:tavLst>
                                        <p:tav tm="0">
                                          <p:val>
                                            <p:strVal val="0-#ppt_w/2"/>
                                          </p:val>
                                        </p:tav>
                                        <p:tav tm="100000">
                                          <p:val>
                                            <p:strVal val="#ppt_x"/>
                                          </p:val>
                                        </p:tav>
                                      </p:tavLst>
                                    </p:anim>
                                    <p:anim calcmode="lin" valueType="num">
                                      <p:cBhvr additive="base">
                                        <p:cTn id="81" dur="750" fill="hold"/>
                                        <p:tgtEl>
                                          <p:spTgt spid="51"/>
                                        </p:tgtEl>
                                        <p:attrNameLst>
                                          <p:attrName>ppt_y</p:attrName>
                                        </p:attrNameLst>
                                      </p:cBhvr>
                                      <p:tavLst>
                                        <p:tav tm="0">
                                          <p:val>
                                            <p:strVal val="#ppt_y"/>
                                          </p:val>
                                        </p:tav>
                                        <p:tav tm="100000">
                                          <p:val>
                                            <p:strVal val="#ppt_y"/>
                                          </p:val>
                                        </p:tav>
                                      </p:tavLst>
                                    </p:anim>
                                  </p:childTnLst>
                                </p:cTn>
                              </p:par>
                              <p:par>
                                <p:cTn id="82" presetID="10" presetClass="entr" presetSubtype="0" fill="hold"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750"/>
                                        <p:tgtEl>
                                          <p:spTgt spid="5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750"/>
                                        <p:tgtEl>
                                          <p:spTgt spid="50"/>
                                        </p:tgtEl>
                                      </p:cBhvr>
                                    </p:animEffect>
                                  </p:childTnLst>
                                </p:cTn>
                              </p:par>
                            </p:childTnLst>
                          </p:cTn>
                        </p:par>
                        <p:par>
                          <p:cTn id="88" fill="hold">
                            <p:stCondLst>
                              <p:cond delay="1750"/>
                            </p:stCondLst>
                            <p:childTnLst>
                              <p:par>
                                <p:cTn id="89" presetID="2" presetClass="entr" presetSubtype="8" decel="100000" fill="hold"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750" fill="hold"/>
                                        <p:tgtEl>
                                          <p:spTgt spid="23"/>
                                        </p:tgtEl>
                                        <p:attrNameLst>
                                          <p:attrName>ppt_x</p:attrName>
                                        </p:attrNameLst>
                                      </p:cBhvr>
                                      <p:tavLst>
                                        <p:tav tm="0">
                                          <p:val>
                                            <p:strVal val="0-#ppt_w/2"/>
                                          </p:val>
                                        </p:tav>
                                        <p:tav tm="100000">
                                          <p:val>
                                            <p:strVal val="#ppt_x"/>
                                          </p:val>
                                        </p:tav>
                                      </p:tavLst>
                                    </p:anim>
                                    <p:anim calcmode="lin" valueType="num">
                                      <p:cBhvr additive="base">
                                        <p:cTn id="92" dur="750" fill="hold"/>
                                        <p:tgtEl>
                                          <p:spTgt spid="23"/>
                                        </p:tgtEl>
                                        <p:attrNameLst>
                                          <p:attrName>ppt_y</p:attrName>
                                        </p:attrNameLst>
                                      </p:cBhvr>
                                      <p:tavLst>
                                        <p:tav tm="0">
                                          <p:val>
                                            <p:strVal val="#ppt_y"/>
                                          </p:val>
                                        </p:tav>
                                        <p:tav tm="100000">
                                          <p:val>
                                            <p:strVal val="#ppt_y"/>
                                          </p:val>
                                        </p:tav>
                                      </p:tavLst>
                                    </p:anim>
                                  </p:childTnLst>
                                </p:cTn>
                              </p:par>
                              <p:par>
                                <p:cTn id="93" presetID="10" presetClass="entr" presetSubtype="0" fill="hold"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750"/>
                                        <p:tgtEl>
                                          <p:spTgt spid="2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wipe(left)">
                                      <p:cBhvr>
                                        <p:cTn id="98" dur="750"/>
                                        <p:tgtEl>
                                          <p:spTgt spid="19"/>
                                        </p:tgtEl>
                                      </p:cBhvr>
                                    </p:animEffect>
                                  </p:childTnLst>
                                </p:cTn>
                              </p:par>
                            </p:childTnLst>
                          </p:cTn>
                        </p:par>
                        <p:par>
                          <p:cTn id="99" fill="hold">
                            <p:stCondLst>
                              <p:cond delay="2500"/>
                            </p:stCondLst>
                            <p:childTnLst>
                              <p:par>
                                <p:cTn id="100" presetID="2" presetClass="entr" presetSubtype="8" decel="100000" fill="hold" nodeType="afterEffect">
                                  <p:stCondLst>
                                    <p:cond delay="0"/>
                                  </p:stCondLst>
                                  <p:childTnLst>
                                    <p:set>
                                      <p:cBhvr>
                                        <p:cTn id="101" dur="1" fill="hold">
                                          <p:stCondLst>
                                            <p:cond delay="0"/>
                                          </p:stCondLst>
                                        </p:cTn>
                                        <p:tgtEl>
                                          <p:spTgt spid="31"/>
                                        </p:tgtEl>
                                        <p:attrNameLst>
                                          <p:attrName>style.visibility</p:attrName>
                                        </p:attrNameLst>
                                      </p:cBhvr>
                                      <p:to>
                                        <p:strVal val="visible"/>
                                      </p:to>
                                    </p:set>
                                    <p:anim calcmode="lin" valueType="num">
                                      <p:cBhvr additive="base">
                                        <p:cTn id="102" dur="750" fill="hold"/>
                                        <p:tgtEl>
                                          <p:spTgt spid="31"/>
                                        </p:tgtEl>
                                        <p:attrNameLst>
                                          <p:attrName>ppt_x</p:attrName>
                                        </p:attrNameLst>
                                      </p:cBhvr>
                                      <p:tavLst>
                                        <p:tav tm="0">
                                          <p:val>
                                            <p:strVal val="0-#ppt_w/2"/>
                                          </p:val>
                                        </p:tav>
                                        <p:tav tm="100000">
                                          <p:val>
                                            <p:strVal val="#ppt_x"/>
                                          </p:val>
                                        </p:tav>
                                      </p:tavLst>
                                    </p:anim>
                                    <p:anim calcmode="lin" valueType="num">
                                      <p:cBhvr additive="base">
                                        <p:cTn id="103" dur="750" fill="hold"/>
                                        <p:tgtEl>
                                          <p:spTgt spid="31"/>
                                        </p:tgtEl>
                                        <p:attrNameLst>
                                          <p:attrName>ppt_y</p:attrName>
                                        </p:attrNameLst>
                                      </p:cBhvr>
                                      <p:tavLst>
                                        <p:tav tm="0">
                                          <p:val>
                                            <p:strVal val="#ppt_y"/>
                                          </p:val>
                                        </p:tav>
                                        <p:tav tm="100000">
                                          <p:val>
                                            <p:strVal val="#ppt_y"/>
                                          </p:val>
                                        </p:tav>
                                      </p:tavLst>
                                    </p:anim>
                                  </p:childTnLst>
                                </p:cTn>
                              </p:par>
                              <p:par>
                                <p:cTn id="104" presetID="10" presetClass="entr" presetSubtype="0" fill="hold" nodeType="with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750"/>
                                        <p:tgtEl>
                                          <p:spTgt spid="3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wipe(left)">
                                      <p:cBhvr>
                                        <p:cTn id="109" dur="750"/>
                                        <p:tgtEl>
                                          <p:spTgt spid="30"/>
                                        </p:tgtEl>
                                      </p:cBhvr>
                                    </p:animEffect>
                                  </p:childTnLst>
                                </p:cTn>
                              </p:par>
                            </p:childTnLst>
                          </p:cTn>
                        </p:par>
                        <p:par>
                          <p:cTn id="110" fill="hold">
                            <p:stCondLst>
                              <p:cond delay="3250"/>
                            </p:stCondLst>
                            <p:childTnLst>
                              <p:par>
                                <p:cTn id="111" presetID="2" presetClass="entr" presetSubtype="8" decel="100000" fill="hold" nodeType="afterEffect">
                                  <p:stCondLst>
                                    <p:cond delay="0"/>
                                  </p:stCondLst>
                                  <p:childTnLst>
                                    <p:set>
                                      <p:cBhvr>
                                        <p:cTn id="112" dur="1" fill="hold">
                                          <p:stCondLst>
                                            <p:cond delay="0"/>
                                          </p:stCondLst>
                                        </p:cTn>
                                        <p:tgtEl>
                                          <p:spTgt spid="36"/>
                                        </p:tgtEl>
                                        <p:attrNameLst>
                                          <p:attrName>style.visibility</p:attrName>
                                        </p:attrNameLst>
                                      </p:cBhvr>
                                      <p:to>
                                        <p:strVal val="visible"/>
                                      </p:to>
                                    </p:set>
                                    <p:anim calcmode="lin" valueType="num">
                                      <p:cBhvr additive="base">
                                        <p:cTn id="113" dur="750" fill="hold"/>
                                        <p:tgtEl>
                                          <p:spTgt spid="36"/>
                                        </p:tgtEl>
                                        <p:attrNameLst>
                                          <p:attrName>ppt_x</p:attrName>
                                        </p:attrNameLst>
                                      </p:cBhvr>
                                      <p:tavLst>
                                        <p:tav tm="0">
                                          <p:val>
                                            <p:strVal val="0-#ppt_w/2"/>
                                          </p:val>
                                        </p:tav>
                                        <p:tav tm="100000">
                                          <p:val>
                                            <p:strVal val="#ppt_x"/>
                                          </p:val>
                                        </p:tav>
                                      </p:tavLst>
                                    </p:anim>
                                    <p:anim calcmode="lin" valueType="num">
                                      <p:cBhvr additive="base">
                                        <p:cTn id="114" dur="750" fill="hold"/>
                                        <p:tgtEl>
                                          <p:spTgt spid="36"/>
                                        </p:tgtEl>
                                        <p:attrNameLst>
                                          <p:attrName>ppt_y</p:attrName>
                                        </p:attrNameLst>
                                      </p:cBhvr>
                                      <p:tavLst>
                                        <p:tav tm="0">
                                          <p:val>
                                            <p:strVal val="#ppt_y"/>
                                          </p:val>
                                        </p:tav>
                                        <p:tav tm="100000">
                                          <p:val>
                                            <p:strVal val="#ppt_y"/>
                                          </p:val>
                                        </p:tav>
                                      </p:tavLst>
                                    </p:anim>
                                  </p:childTnLst>
                                </p:cTn>
                              </p:par>
                              <p:par>
                                <p:cTn id="115" presetID="10" presetClass="entr" presetSubtype="0" fill="hold" nodeType="with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750"/>
                                        <p:tgtEl>
                                          <p:spTgt spid="3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wipe(left)">
                                      <p:cBhvr>
                                        <p:cTn id="120" dur="750"/>
                                        <p:tgtEl>
                                          <p:spTgt spid="35"/>
                                        </p:tgtEl>
                                      </p:cBhvr>
                                    </p:animEffect>
                                  </p:childTnLst>
                                </p:cTn>
                              </p:par>
                            </p:childTnLst>
                          </p:cTn>
                        </p:par>
                        <p:par>
                          <p:cTn id="121" fill="hold">
                            <p:stCondLst>
                              <p:cond delay="4000"/>
                            </p:stCondLst>
                            <p:childTnLst>
                              <p:par>
                                <p:cTn id="122" presetID="2" presetClass="entr" presetSubtype="8" decel="100000"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 calcmode="lin" valueType="num">
                                      <p:cBhvr additive="base">
                                        <p:cTn id="124" dur="750" fill="hold"/>
                                        <p:tgtEl>
                                          <p:spTgt spid="41"/>
                                        </p:tgtEl>
                                        <p:attrNameLst>
                                          <p:attrName>ppt_x</p:attrName>
                                        </p:attrNameLst>
                                      </p:cBhvr>
                                      <p:tavLst>
                                        <p:tav tm="0">
                                          <p:val>
                                            <p:strVal val="0-#ppt_w/2"/>
                                          </p:val>
                                        </p:tav>
                                        <p:tav tm="100000">
                                          <p:val>
                                            <p:strVal val="#ppt_x"/>
                                          </p:val>
                                        </p:tav>
                                      </p:tavLst>
                                    </p:anim>
                                    <p:anim calcmode="lin" valueType="num">
                                      <p:cBhvr additive="base">
                                        <p:cTn id="125" dur="750" fill="hold"/>
                                        <p:tgtEl>
                                          <p:spTgt spid="41"/>
                                        </p:tgtEl>
                                        <p:attrNameLst>
                                          <p:attrName>ppt_y</p:attrName>
                                        </p:attrNameLst>
                                      </p:cBhvr>
                                      <p:tavLst>
                                        <p:tav tm="0">
                                          <p:val>
                                            <p:strVal val="#ppt_y"/>
                                          </p:val>
                                        </p:tav>
                                        <p:tav tm="100000">
                                          <p:val>
                                            <p:strVal val="#ppt_y"/>
                                          </p:val>
                                        </p:tav>
                                      </p:tavLst>
                                    </p:anim>
                                  </p:childTnLst>
                                </p:cTn>
                              </p:par>
                              <p:par>
                                <p:cTn id="126" presetID="10" presetClass="entr" presetSubtype="0" fill="hold"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fade">
                                      <p:cBhvr>
                                        <p:cTn id="128" dur="750"/>
                                        <p:tgtEl>
                                          <p:spTgt spid="41"/>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left)">
                                      <p:cBhvr>
                                        <p:cTn id="131" dur="750"/>
                                        <p:tgtEl>
                                          <p:spTgt spid="40"/>
                                        </p:tgtEl>
                                      </p:cBhvr>
                                    </p:animEffect>
                                  </p:childTnLst>
                                </p:cTn>
                              </p:par>
                            </p:childTnLst>
                          </p:cTn>
                        </p:par>
                        <p:par>
                          <p:cTn id="132" fill="hold">
                            <p:stCondLst>
                              <p:cond delay="4750"/>
                            </p:stCondLst>
                            <p:childTnLst>
                              <p:par>
                                <p:cTn id="133" presetID="2" presetClass="entr" presetSubtype="8" decel="100000" fill="hold" nodeType="afterEffect">
                                  <p:stCondLst>
                                    <p:cond delay="0"/>
                                  </p:stCondLst>
                                  <p:childTnLst>
                                    <p:set>
                                      <p:cBhvr>
                                        <p:cTn id="134" dur="1" fill="hold">
                                          <p:stCondLst>
                                            <p:cond delay="0"/>
                                          </p:stCondLst>
                                        </p:cTn>
                                        <p:tgtEl>
                                          <p:spTgt spid="46"/>
                                        </p:tgtEl>
                                        <p:attrNameLst>
                                          <p:attrName>style.visibility</p:attrName>
                                        </p:attrNameLst>
                                      </p:cBhvr>
                                      <p:to>
                                        <p:strVal val="visible"/>
                                      </p:to>
                                    </p:set>
                                    <p:anim calcmode="lin" valueType="num">
                                      <p:cBhvr additive="base">
                                        <p:cTn id="135" dur="750" fill="hold"/>
                                        <p:tgtEl>
                                          <p:spTgt spid="46"/>
                                        </p:tgtEl>
                                        <p:attrNameLst>
                                          <p:attrName>ppt_x</p:attrName>
                                        </p:attrNameLst>
                                      </p:cBhvr>
                                      <p:tavLst>
                                        <p:tav tm="0">
                                          <p:val>
                                            <p:strVal val="0-#ppt_w/2"/>
                                          </p:val>
                                        </p:tav>
                                        <p:tav tm="100000">
                                          <p:val>
                                            <p:strVal val="#ppt_x"/>
                                          </p:val>
                                        </p:tav>
                                      </p:tavLst>
                                    </p:anim>
                                    <p:anim calcmode="lin" valueType="num">
                                      <p:cBhvr additive="base">
                                        <p:cTn id="136" dur="750" fill="hold"/>
                                        <p:tgtEl>
                                          <p:spTgt spid="46"/>
                                        </p:tgtEl>
                                        <p:attrNameLst>
                                          <p:attrName>ppt_y</p:attrName>
                                        </p:attrNameLst>
                                      </p:cBhvr>
                                      <p:tavLst>
                                        <p:tav tm="0">
                                          <p:val>
                                            <p:strVal val="#ppt_y"/>
                                          </p:val>
                                        </p:tav>
                                        <p:tav tm="100000">
                                          <p:val>
                                            <p:strVal val="#ppt_y"/>
                                          </p:val>
                                        </p:tav>
                                      </p:tavLst>
                                    </p:anim>
                                  </p:childTnLst>
                                </p:cTn>
                              </p:par>
                              <p:par>
                                <p:cTn id="137" presetID="10" presetClass="entr" presetSubtype="0" fill="hold"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750"/>
                                        <p:tgtEl>
                                          <p:spTgt spid="46"/>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wipe(left)">
                                      <p:cBhvr>
                                        <p:cTn id="142" dur="750"/>
                                        <p:tgtEl>
                                          <p:spTgt spid="45"/>
                                        </p:tgtEl>
                                      </p:cBhvr>
                                    </p:animEffect>
                                  </p:childTnLst>
                                </p:cTn>
                              </p:par>
                            </p:childTnLst>
                          </p:cTn>
                        </p:par>
                        <p:par>
                          <p:cTn id="143" fill="hold">
                            <p:stCondLst>
                              <p:cond delay="5500"/>
                            </p:stCondLst>
                            <p:childTnLst>
                              <p:par>
                                <p:cTn id="144" presetID="2" presetClass="entr" presetSubtype="8" decel="100000" fill="hold" grpId="0" nodeType="afterEffect">
                                  <p:stCondLst>
                                    <p:cond delay="0"/>
                                  </p:stCondLst>
                                  <p:childTnLst>
                                    <p:set>
                                      <p:cBhvr>
                                        <p:cTn id="145" dur="1" fill="hold">
                                          <p:stCondLst>
                                            <p:cond delay="0"/>
                                          </p:stCondLst>
                                        </p:cTn>
                                        <p:tgtEl>
                                          <p:spTgt spid="73">
                                            <p:txEl>
                                              <p:pRg st="0" end="0"/>
                                            </p:txEl>
                                          </p:spTgt>
                                        </p:tgtEl>
                                        <p:attrNameLst>
                                          <p:attrName>style.visibility</p:attrName>
                                        </p:attrNameLst>
                                      </p:cBhvr>
                                      <p:to>
                                        <p:strVal val="visible"/>
                                      </p:to>
                                    </p:set>
                                    <p:anim calcmode="lin" valueType="num">
                                      <p:cBhvr additive="base">
                                        <p:cTn id="146"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147" dur="500" fill="hold"/>
                                        <p:tgtEl>
                                          <p:spTgt spid="73">
                                            <p:txEl>
                                              <p:pRg st="0" end="0"/>
                                            </p:txEl>
                                          </p:spTgt>
                                        </p:tgtEl>
                                        <p:attrNameLst>
                                          <p:attrName>ppt_y</p:attrName>
                                        </p:attrNameLst>
                                      </p:cBhvr>
                                      <p:tavLst>
                                        <p:tav tm="0">
                                          <p:val>
                                            <p:strVal val="#ppt_y"/>
                                          </p:val>
                                        </p:tav>
                                        <p:tav tm="100000">
                                          <p:val>
                                            <p:strVal val="#ppt_y"/>
                                          </p:val>
                                        </p:tav>
                                      </p:tavLst>
                                    </p:anim>
                                  </p:childTnLst>
                                </p:cTn>
                              </p:par>
                              <p:par>
                                <p:cTn id="148" presetID="2" presetClass="entr" presetSubtype="4" decel="10000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 calcmode="lin" valueType="num">
                                      <p:cBhvr additive="base">
                                        <p:cTn id="150" dur="500" fill="hold"/>
                                        <p:tgtEl>
                                          <p:spTgt spid="74"/>
                                        </p:tgtEl>
                                        <p:attrNameLst>
                                          <p:attrName>ppt_x</p:attrName>
                                        </p:attrNameLst>
                                      </p:cBhvr>
                                      <p:tavLst>
                                        <p:tav tm="0">
                                          <p:val>
                                            <p:strVal val="#ppt_x"/>
                                          </p:val>
                                        </p:tav>
                                        <p:tav tm="100000">
                                          <p:val>
                                            <p:strVal val="#ppt_x"/>
                                          </p:val>
                                        </p:tav>
                                      </p:tavLst>
                                    </p:anim>
                                    <p:anim calcmode="lin" valueType="num">
                                      <p:cBhvr additive="base">
                                        <p:cTn id="151" dur="500" fill="hold"/>
                                        <p:tgtEl>
                                          <p:spTgt spid="74"/>
                                        </p:tgtEl>
                                        <p:attrNameLst>
                                          <p:attrName>ppt_y</p:attrName>
                                        </p:attrNameLst>
                                      </p:cBhvr>
                                      <p:tavLst>
                                        <p:tav tm="0">
                                          <p:val>
                                            <p:strVal val="1+#ppt_h/2"/>
                                          </p:val>
                                        </p:tav>
                                        <p:tav tm="100000">
                                          <p:val>
                                            <p:strVal val="#ppt_y"/>
                                          </p:val>
                                        </p:tav>
                                      </p:tavLst>
                                    </p:anim>
                                  </p:childTnLst>
                                </p:cTn>
                              </p:par>
                            </p:childTnLst>
                          </p:cTn>
                        </p:par>
                        <p:par>
                          <p:cTn id="152" fill="hold">
                            <p:stCondLst>
                              <p:cond delay="6000"/>
                            </p:stCondLst>
                            <p:childTnLst>
                              <p:par>
                                <p:cTn id="153" presetID="22" presetClass="entr" presetSubtype="8" fill="hold" grpId="0" nodeType="afterEffect">
                                  <p:stCondLst>
                                    <p:cond delay="0"/>
                                  </p:stCondLst>
                                  <p:childTnLst>
                                    <p:set>
                                      <p:cBhvr>
                                        <p:cTn id="154" dur="1" fill="hold">
                                          <p:stCondLst>
                                            <p:cond delay="0"/>
                                          </p:stCondLst>
                                        </p:cTn>
                                        <p:tgtEl>
                                          <p:spTgt spid="72"/>
                                        </p:tgtEl>
                                        <p:attrNameLst>
                                          <p:attrName>style.visibility</p:attrName>
                                        </p:attrNameLst>
                                      </p:cBhvr>
                                      <p:to>
                                        <p:strVal val="visible"/>
                                      </p:to>
                                    </p:set>
                                    <p:animEffect transition="in" filter="wipe(left)">
                                      <p:cBhvr>
                                        <p:cTn id="155" dur="500"/>
                                        <p:tgtEl>
                                          <p:spTgt spid="72"/>
                                        </p:tgtEl>
                                      </p:cBhvr>
                                    </p:animEffect>
                                  </p:childTnLst>
                                </p:cTn>
                              </p:par>
                            </p:childTnLst>
                          </p:cTn>
                        </p:par>
                        <p:par>
                          <p:cTn id="156" fill="hold">
                            <p:stCondLst>
                              <p:cond delay="6500"/>
                            </p:stCondLst>
                            <p:childTnLst>
                              <p:par>
                                <p:cTn id="157" presetID="2" presetClass="entr" presetSubtype="8" decel="100000" fill="hold" grpId="0" nodeType="afterEffect">
                                  <p:stCondLst>
                                    <p:cond delay="0"/>
                                  </p:stCondLst>
                                  <p:childTnLst>
                                    <p:set>
                                      <p:cBhvr>
                                        <p:cTn id="158" dur="1" fill="hold">
                                          <p:stCondLst>
                                            <p:cond delay="0"/>
                                          </p:stCondLst>
                                        </p:cTn>
                                        <p:tgtEl>
                                          <p:spTgt spid="76">
                                            <p:txEl>
                                              <p:pRg st="0" end="0"/>
                                            </p:txEl>
                                          </p:spTgt>
                                        </p:tgtEl>
                                        <p:attrNameLst>
                                          <p:attrName>style.visibility</p:attrName>
                                        </p:attrNameLst>
                                      </p:cBhvr>
                                      <p:to>
                                        <p:strVal val="visible"/>
                                      </p:to>
                                    </p:set>
                                    <p:anim calcmode="lin" valueType="num">
                                      <p:cBhvr additive="base">
                                        <p:cTn id="159" dur="500" fill="hold"/>
                                        <p:tgtEl>
                                          <p:spTgt spid="76">
                                            <p:txEl>
                                              <p:pRg st="0" end="0"/>
                                            </p:txEl>
                                          </p:spTgt>
                                        </p:tgtEl>
                                        <p:attrNameLst>
                                          <p:attrName>ppt_x</p:attrName>
                                        </p:attrNameLst>
                                      </p:cBhvr>
                                      <p:tavLst>
                                        <p:tav tm="0">
                                          <p:val>
                                            <p:strVal val="0-#ppt_w/2"/>
                                          </p:val>
                                        </p:tav>
                                        <p:tav tm="100000">
                                          <p:val>
                                            <p:strVal val="#ppt_x"/>
                                          </p:val>
                                        </p:tav>
                                      </p:tavLst>
                                    </p:anim>
                                    <p:anim calcmode="lin" valueType="num">
                                      <p:cBhvr additive="base">
                                        <p:cTn id="160" dur="500" fill="hold"/>
                                        <p:tgtEl>
                                          <p:spTgt spid="7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4" decel="100000" fill="hold" grpId="0" nodeType="withEffect">
                                  <p:stCondLst>
                                    <p:cond delay="0"/>
                                  </p:stCondLst>
                                  <p:childTnLst>
                                    <p:set>
                                      <p:cBhvr>
                                        <p:cTn id="162" dur="1" fill="hold">
                                          <p:stCondLst>
                                            <p:cond delay="0"/>
                                          </p:stCondLst>
                                        </p:cTn>
                                        <p:tgtEl>
                                          <p:spTgt spid="77"/>
                                        </p:tgtEl>
                                        <p:attrNameLst>
                                          <p:attrName>style.visibility</p:attrName>
                                        </p:attrNameLst>
                                      </p:cBhvr>
                                      <p:to>
                                        <p:strVal val="visible"/>
                                      </p:to>
                                    </p:set>
                                    <p:anim calcmode="lin" valueType="num">
                                      <p:cBhvr additive="base">
                                        <p:cTn id="163" dur="500" fill="hold"/>
                                        <p:tgtEl>
                                          <p:spTgt spid="77"/>
                                        </p:tgtEl>
                                        <p:attrNameLst>
                                          <p:attrName>ppt_x</p:attrName>
                                        </p:attrNameLst>
                                      </p:cBhvr>
                                      <p:tavLst>
                                        <p:tav tm="0">
                                          <p:val>
                                            <p:strVal val="#ppt_x"/>
                                          </p:val>
                                        </p:tav>
                                        <p:tav tm="100000">
                                          <p:val>
                                            <p:strVal val="#ppt_x"/>
                                          </p:val>
                                        </p:tav>
                                      </p:tavLst>
                                    </p:anim>
                                    <p:anim calcmode="lin" valueType="num">
                                      <p:cBhvr additive="base">
                                        <p:cTn id="164" dur="500" fill="hold"/>
                                        <p:tgtEl>
                                          <p:spTgt spid="77"/>
                                        </p:tgtEl>
                                        <p:attrNameLst>
                                          <p:attrName>ppt_y</p:attrName>
                                        </p:attrNameLst>
                                      </p:cBhvr>
                                      <p:tavLst>
                                        <p:tav tm="0">
                                          <p:val>
                                            <p:strVal val="1+#ppt_h/2"/>
                                          </p:val>
                                        </p:tav>
                                        <p:tav tm="100000">
                                          <p:val>
                                            <p:strVal val="#ppt_y"/>
                                          </p:val>
                                        </p:tav>
                                      </p:tavLst>
                                    </p:anim>
                                  </p:childTnLst>
                                </p:cTn>
                              </p:par>
                            </p:childTnLst>
                          </p:cTn>
                        </p:par>
                        <p:par>
                          <p:cTn id="165" fill="hold">
                            <p:stCondLst>
                              <p:cond delay="7000"/>
                            </p:stCondLst>
                            <p:childTnLst>
                              <p:par>
                                <p:cTn id="166" presetID="22" presetClass="entr" presetSubtype="8" fill="hold" grpId="0" nodeType="afterEffect">
                                  <p:stCondLst>
                                    <p:cond delay="0"/>
                                  </p:stCondLst>
                                  <p:childTnLst>
                                    <p:set>
                                      <p:cBhvr>
                                        <p:cTn id="167" dur="1" fill="hold">
                                          <p:stCondLst>
                                            <p:cond delay="0"/>
                                          </p:stCondLst>
                                        </p:cTn>
                                        <p:tgtEl>
                                          <p:spTgt spid="75"/>
                                        </p:tgtEl>
                                        <p:attrNameLst>
                                          <p:attrName>style.visibility</p:attrName>
                                        </p:attrNameLst>
                                      </p:cBhvr>
                                      <p:to>
                                        <p:strVal val="visible"/>
                                      </p:to>
                                    </p:set>
                                    <p:animEffect transition="in" filter="wipe(left)">
                                      <p:cBhvr>
                                        <p:cTn id="16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9" grpId="0" animBg="1"/>
      <p:bldP spid="30" grpId="0" animBg="1"/>
      <p:bldP spid="34" grpId="0" animBg="1"/>
      <p:bldP spid="35" grpId="0" animBg="1"/>
      <p:bldP spid="39" grpId="0" animBg="1"/>
      <p:bldP spid="40" grpId="0" animBg="1"/>
      <p:bldP spid="44" grpId="0" animBg="1"/>
      <p:bldP spid="45" grpId="0" animBg="1"/>
      <p:bldP spid="49" grpId="0" animBg="1"/>
      <p:bldP spid="50" grpId="0" animBg="1"/>
      <p:bldP spid="61" grpId="0"/>
      <p:bldP spid="62" grpId="0"/>
      <p:bldP spid="63" grpId="0"/>
      <p:bldP spid="64" grpId="0"/>
      <p:bldP spid="65" grpId="0"/>
      <p:bldP spid="66" grpId="0"/>
      <p:bldP spid="69" grpId="0"/>
      <p:bldP spid="70" grpId="0"/>
      <p:bldP spid="71" grpId="0"/>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8"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0-#ppt_w/2"/>
                          </p:val>
                        </p:tav>
                        <p:tav tm="100000">
                          <p:val>
                            <p:strVal val="#ppt_x"/>
                          </p:val>
                        </p:tav>
                      </p:tavLst>
                    </p:anim>
                    <p:anim calcmode="lin" valueType="num">
                      <p:cBhvr additive="base">
                        <p:cTn dur="500" fill="hold"/>
                        <p:tgtEl>
                          <p:spTgt spid="76"/>
                        </p:tgtEl>
                        <p:attrNameLst>
                          <p:attrName>ppt_y</p:attrName>
                        </p:attrNameLst>
                      </p:cBhvr>
                      <p:tavLst>
                        <p:tav tm="0">
                          <p:val>
                            <p:strVal val="#ppt_y"/>
                          </p:val>
                        </p:tav>
                        <p:tav tm="100000">
                          <p:val>
                            <p:strVal val="#ppt_y"/>
                          </p:val>
                        </p:tav>
                      </p:tavLst>
                    </p:anim>
                  </p:childTnLst>
                </p:cTn>
              </p:par>
            </p:tnLst>
          </p:tmpl>
        </p:tmplLst>
      </p:bldP>
      <p:bldP spid="7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xmlns:p14="http://schemas.microsoft.com/office/powerpoint/2010/main">
    <mc:Choice Requires="p14">
      <p:transition spd="slow" p14:dur="800" advTm="17937">
        <p14:flythrough/>
      </p:transition>
    </mc:Choice>
    <mc:Fallback xmlns="">
      <p:transition spd="slow" advTm="179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750" fill="hold"/>
                                        <p:tgtEl>
                                          <p:spTgt spid="45"/>
                                        </p:tgtEl>
                                        <p:attrNameLst>
                                          <p:attrName>ppt_x</p:attrName>
                                        </p:attrNameLst>
                                      </p:cBhvr>
                                      <p:tavLst>
                                        <p:tav tm="0">
                                          <p:val>
                                            <p:strVal val="#ppt_x"/>
                                          </p:val>
                                        </p:tav>
                                        <p:tav tm="100000">
                                          <p:val>
                                            <p:strVal val="#ppt_x"/>
                                          </p:val>
                                        </p:tav>
                                      </p:tavLst>
                                    </p:anim>
                                    <p:anim calcmode="lin" valueType="num">
                                      <p:cBhvr additive="base">
                                        <p:cTn id="8" dur="75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750" fill="hold"/>
                                        <p:tgtEl>
                                          <p:spTgt spid="46"/>
                                        </p:tgtEl>
                                        <p:attrNameLst>
                                          <p:attrName>ppt_x</p:attrName>
                                        </p:attrNameLst>
                                      </p:cBhvr>
                                      <p:tavLst>
                                        <p:tav tm="0">
                                          <p:val>
                                            <p:strVal val="#ppt_x"/>
                                          </p:val>
                                        </p:tav>
                                        <p:tav tm="100000">
                                          <p:val>
                                            <p:strVal val="#ppt_x"/>
                                          </p:val>
                                        </p:tav>
                                      </p:tavLst>
                                    </p:anim>
                                    <p:anim calcmode="lin" valueType="num">
                                      <p:cBhvr additive="base">
                                        <p:cTn id="12" dur="75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750" fill="hold"/>
                                        <p:tgtEl>
                                          <p:spTgt spid="47"/>
                                        </p:tgtEl>
                                        <p:attrNameLst>
                                          <p:attrName>ppt_x</p:attrName>
                                        </p:attrNameLst>
                                      </p:cBhvr>
                                      <p:tavLst>
                                        <p:tav tm="0">
                                          <p:val>
                                            <p:strVal val="#ppt_x"/>
                                          </p:val>
                                        </p:tav>
                                        <p:tav tm="100000">
                                          <p:val>
                                            <p:strVal val="#ppt_x"/>
                                          </p:val>
                                        </p:tav>
                                      </p:tavLst>
                                    </p:anim>
                                    <p:anim calcmode="lin" valueType="num">
                                      <p:cBhvr additive="base">
                                        <p:cTn id="16" dur="75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8"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0-#ppt_w/2"/>
                                          </p:val>
                                        </p:tav>
                                        <p:tav tm="100000">
                                          <p:val>
                                            <p:strVal val="#ppt_x"/>
                                          </p:val>
                                        </p:tav>
                                      </p:tavLst>
                                    </p:anim>
                                    <p:anim calcmode="lin" valueType="num">
                                      <p:cBhvr additive="base">
                                        <p:cTn id="20" dur="75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decel="100000" fill="hold" grpId="0" nodeType="afterEffect">
                                  <p:stCondLst>
                                    <p:cond delay="0"/>
                                  </p:stCondLst>
                                  <p:iterate type="lt">
                                    <p:tmPct val="10000"/>
                                  </p:iterate>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ppt_x"/>
                                          </p:val>
                                        </p:tav>
                                        <p:tav tm="100000">
                                          <p:val>
                                            <p:strVal val="#ppt_x"/>
                                          </p:val>
                                        </p:tav>
                                      </p:tavLst>
                                    </p:anim>
                                    <p:anim calcmode="lin" valueType="num">
                                      <p:cBhvr additive="base">
                                        <p:cTn id="25" dur="500" fill="hold"/>
                                        <p:tgtEl>
                                          <p:spTgt spid="48"/>
                                        </p:tgtEl>
                                        <p:attrNameLst>
                                          <p:attrName>ppt_y</p:attrName>
                                        </p:attrNameLst>
                                      </p:cBhvr>
                                      <p:tavLst>
                                        <p:tav tm="0">
                                          <p:val>
                                            <p:strVal val="1+#ppt_h/2"/>
                                          </p:val>
                                        </p:tav>
                                        <p:tav tm="100000">
                                          <p:val>
                                            <p:strVal val="#ppt_y"/>
                                          </p:val>
                                        </p:tav>
                                      </p:tavLst>
                                    </p:anim>
                                  </p:childTnLst>
                                </p:cTn>
                              </p:par>
                            </p:childTnLst>
                          </p:cTn>
                        </p:par>
                        <p:par>
                          <p:cTn id="26" fill="hold">
                            <p:stCondLst>
                              <p:cond delay="1650"/>
                            </p:stCondLst>
                            <p:childTnLst>
                              <p:par>
                                <p:cTn id="27" presetID="2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childTnLst>
                          </p:cTn>
                        </p:par>
                        <p:par>
                          <p:cTn id="30" fill="hold">
                            <p:stCondLst>
                              <p:cond delay="2150"/>
                            </p:stCondLst>
                            <p:childTnLst>
                              <p:par>
                                <p:cTn id="31" presetID="2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265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3150"/>
                            </p:stCondLst>
                            <p:childTnLst>
                              <p:par>
                                <p:cTn id="39" presetID="2" presetClass="entr" presetSubtype="1" decel="10000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0-#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750"/>
                                        <p:tgtEl>
                                          <p:spTgt spid="22"/>
                                        </p:tgtEl>
                                      </p:cBhvr>
                                    </p:animEffect>
                                  </p:childTnLst>
                                </p:cTn>
                              </p:par>
                              <p:par>
                                <p:cTn id="46" presetID="2" presetClass="entr" presetSubtype="1" decel="100000" fill="hold" nodeType="withEffect">
                                  <p:stCondLst>
                                    <p:cond delay="25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ppt_x"/>
                                          </p:val>
                                        </p:tav>
                                        <p:tav tm="100000">
                                          <p:val>
                                            <p:strVal val="#ppt_x"/>
                                          </p:val>
                                        </p:tav>
                                      </p:tavLst>
                                    </p:anim>
                                    <p:anim calcmode="lin" valueType="num">
                                      <p:cBhvr additive="base">
                                        <p:cTn id="49" dur="750" fill="hold"/>
                                        <p:tgtEl>
                                          <p:spTgt spid="25"/>
                                        </p:tgtEl>
                                        <p:attrNameLst>
                                          <p:attrName>ppt_y</p:attrName>
                                        </p:attrNameLst>
                                      </p:cBhvr>
                                      <p:tavLst>
                                        <p:tav tm="0">
                                          <p:val>
                                            <p:strVal val="0-#ppt_h/2"/>
                                          </p:val>
                                        </p:tav>
                                        <p:tav tm="100000">
                                          <p:val>
                                            <p:strVal val="#ppt_y"/>
                                          </p:val>
                                        </p:tav>
                                      </p:tavLst>
                                    </p:anim>
                                  </p:childTnLst>
                                </p:cTn>
                              </p:par>
                              <p:par>
                                <p:cTn id="50" presetID="10" presetClass="entr" presetSubtype="0" fill="hold" nodeType="withEffect">
                                  <p:stCondLst>
                                    <p:cond delay="25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750"/>
                                        <p:tgtEl>
                                          <p:spTgt spid="25"/>
                                        </p:tgtEl>
                                      </p:cBhvr>
                                    </p:animEffect>
                                  </p:childTnLst>
                                </p:cTn>
                              </p:par>
                              <p:par>
                                <p:cTn id="53" presetID="2" presetClass="entr" presetSubtype="1" decel="100000" fill="hold" nodeType="withEffect">
                                  <p:stCondLst>
                                    <p:cond delay="5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ppt_x"/>
                                          </p:val>
                                        </p:tav>
                                        <p:tav tm="100000">
                                          <p:val>
                                            <p:strVal val="#ppt_x"/>
                                          </p:val>
                                        </p:tav>
                                      </p:tavLst>
                                    </p:anim>
                                    <p:anim calcmode="lin" valueType="num">
                                      <p:cBhvr additive="base">
                                        <p:cTn id="56" dur="750" fill="hold"/>
                                        <p:tgtEl>
                                          <p:spTgt spid="28"/>
                                        </p:tgtEl>
                                        <p:attrNameLst>
                                          <p:attrName>ppt_y</p:attrName>
                                        </p:attrNameLst>
                                      </p:cBhvr>
                                      <p:tavLst>
                                        <p:tav tm="0">
                                          <p:val>
                                            <p:strVal val="0-#ppt_h/2"/>
                                          </p:val>
                                        </p:tav>
                                        <p:tav tm="100000">
                                          <p:val>
                                            <p:strVal val="#ppt_y"/>
                                          </p:val>
                                        </p:tav>
                                      </p:tavLst>
                                    </p:anim>
                                  </p:childTnLst>
                                </p:cTn>
                              </p:par>
                              <p:par>
                                <p:cTn id="57" presetID="10" presetClass="entr" presetSubtype="0" fill="hold" nodeType="withEffect">
                                  <p:stCondLst>
                                    <p:cond delay="50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750"/>
                                        <p:tgtEl>
                                          <p:spTgt spid="28"/>
                                        </p:tgtEl>
                                      </p:cBhvr>
                                    </p:animEffect>
                                  </p:childTnLst>
                                </p:cTn>
                              </p:par>
                            </p:childTnLst>
                          </p:cTn>
                        </p:par>
                        <p:par>
                          <p:cTn id="60" fill="hold">
                            <p:stCondLst>
                              <p:cond delay="4400"/>
                            </p:stCondLst>
                            <p:childTnLst>
                              <p:par>
                                <p:cTn id="61" presetID="2" presetClass="entr" presetSubtype="4" decel="100000" fill="hold" grpId="0" nodeType="afterEffect">
                                  <p:stCondLst>
                                    <p:cond delay="25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750" fill="hold"/>
                                        <p:tgtEl>
                                          <p:spTgt spid="51"/>
                                        </p:tgtEl>
                                        <p:attrNameLst>
                                          <p:attrName>ppt_x</p:attrName>
                                        </p:attrNameLst>
                                      </p:cBhvr>
                                      <p:tavLst>
                                        <p:tav tm="0">
                                          <p:val>
                                            <p:strVal val="#ppt_x"/>
                                          </p:val>
                                        </p:tav>
                                        <p:tav tm="100000">
                                          <p:val>
                                            <p:strVal val="#ppt_x"/>
                                          </p:val>
                                        </p:tav>
                                      </p:tavLst>
                                    </p:anim>
                                    <p:anim calcmode="lin" valueType="num">
                                      <p:cBhvr additive="base">
                                        <p:cTn id="64" dur="75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750" fill="hold"/>
                                        <p:tgtEl>
                                          <p:spTgt spid="50"/>
                                        </p:tgtEl>
                                        <p:attrNameLst>
                                          <p:attrName>ppt_x</p:attrName>
                                        </p:attrNameLst>
                                      </p:cBhvr>
                                      <p:tavLst>
                                        <p:tav tm="0">
                                          <p:val>
                                            <p:strVal val="#ppt_x"/>
                                          </p:val>
                                        </p:tav>
                                        <p:tav tm="100000">
                                          <p:val>
                                            <p:strVal val="#ppt_x"/>
                                          </p:val>
                                        </p:tav>
                                      </p:tavLst>
                                    </p:anim>
                                    <p:anim calcmode="lin" valueType="num">
                                      <p:cBhvr additive="base">
                                        <p:cTn id="68" dur="75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750" fill="hold"/>
                                        <p:tgtEl>
                                          <p:spTgt spid="49"/>
                                        </p:tgtEl>
                                        <p:attrNameLst>
                                          <p:attrName>ppt_x</p:attrName>
                                        </p:attrNameLst>
                                      </p:cBhvr>
                                      <p:tavLst>
                                        <p:tav tm="0">
                                          <p:val>
                                            <p:strVal val="#ppt_x"/>
                                          </p:val>
                                        </p:tav>
                                        <p:tav tm="100000">
                                          <p:val>
                                            <p:strVal val="#ppt_x"/>
                                          </p:val>
                                        </p:tav>
                                      </p:tavLst>
                                    </p:anim>
                                    <p:anim calcmode="lin" valueType="num">
                                      <p:cBhvr additive="base">
                                        <p:cTn id="72" dur="750" fill="hold"/>
                                        <p:tgtEl>
                                          <p:spTgt spid="49"/>
                                        </p:tgtEl>
                                        <p:attrNameLst>
                                          <p:attrName>ppt_y</p:attrName>
                                        </p:attrNameLst>
                                      </p:cBhvr>
                                      <p:tavLst>
                                        <p:tav tm="0">
                                          <p:val>
                                            <p:strVal val="1+#ppt_h/2"/>
                                          </p:val>
                                        </p:tav>
                                        <p:tav tm="100000">
                                          <p:val>
                                            <p:strVal val="#ppt_y"/>
                                          </p:val>
                                        </p:tav>
                                      </p:tavLst>
                                    </p:anim>
                                  </p:childTnLst>
                                </p:cTn>
                              </p:par>
                              <p:par>
                                <p:cTn id="73" presetID="2" presetClass="entr" presetSubtype="8" decel="100000" fill="hold" nodeType="withEffect">
                                  <p:stCondLst>
                                    <p:cond delay="2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750" fill="hold"/>
                                        <p:tgtEl>
                                          <p:spTgt spid="64"/>
                                        </p:tgtEl>
                                        <p:attrNameLst>
                                          <p:attrName>ppt_x</p:attrName>
                                        </p:attrNameLst>
                                      </p:cBhvr>
                                      <p:tavLst>
                                        <p:tav tm="0">
                                          <p:val>
                                            <p:strVal val="0-#ppt_w/2"/>
                                          </p:val>
                                        </p:tav>
                                        <p:tav tm="100000">
                                          <p:val>
                                            <p:strVal val="#ppt_x"/>
                                          </p:val>
                                        </p:tav>
                                      </p:tavLst>
                                    </p:anim>
                                    <p:anim calcmode="lin" valueType="num">
                                      <p:cBhvr additive="base">
                                        <p:cTn id="76" dur="750" fill="hold"/>
                                        <p:tgtEl>
                                          <p:spTgt spid="64"/>
                                        </p:tgtEl>
                                        <p:attrNameLst>
                                          <p:attrName>ppt_y</p:attrName>
                                        </p:attrNameLst>
                                      </p:cBhvr>
                                      <p:tavLst>
                                        <p:tav tm="0">
                                          <p:val>
                                            <p:strVal val="#ppt_y"/>
                                          </p:val>
                                        </p:tav>
                                        <p:tav tm="100000">
                                          <p:val>
                                            <p:strVal val="#ppt_y"/>
                                          </p:val>
                                        </p:tav>
                                      </p:tavLst>
                                    </p:anim>
                                  </p:childTnLst>
                                </p:cTn>
                              </p:par>
                            </p:childTnLst>
                          </p:cTn>
                        </p:par>
                        <p:par>
                          <p:cTn id="77" fill="hold">
                            <p:stCondLst>
                              <p:cond delay="5400"/>
                            </p:stCondLst>
                            <p:childTnLst>
                              <p:par>
                                <p:cTn id="78" presetID="2" presetClass="entr" presetSubtype="4" decel="100000" fill="hold" grpId="0" nodeType="afterEffect">
                                  <p:stCondLst>
                                    <p:cond delay="0"/>
                                  </p:stCondLst>
                                  <p:iterate type="lt">
                                    <p:tmPct val="10000"/>
                                  </p:iterate>
                                  <p:childTnLst>
                                    <p:set>
                                      <p:cBhvr>
                                        <p:cTn id="79" dur="1" fill="hold">
                                          <p:stCondLst>
                                            <p:cond delay="0"/>
                                          </p:stCondLst>
                                        </p:cTn>
                                        <p:tgtEl>
                                          <p:spTgt spid="65"/>
                                        </p:tgtEl>
                                        <p:attrNameLst>
                                          <p:attrName>style.visibility</p:attrName>
                                        </p:attrNameLst>
                                      </p:cBhvr>
                                      <p:to>
                                        <p:strVal val="visible"/>
                                      </p:to>
                                    </p:set>
                                    <p:anim calcmode="lin" valueType="num">
                                      <p:cBhvr additive="base">
                                        <p:cTn id="80" dur="500" fill="hold"/>
                                        <p:tgtEl>
                                          <p:spTgt spid="65"/>
                                        </p:tgtEl>
                                        <p:attrNameLst>
                                          <p:attrName>ppt_x</p:attrName>
                                        </p:attrNameLst>
                                      </p:cBhvr>
                                      <p:tavLst>
                                        <p:tav tm="0">
                                          <p:val>
                                            <p:strVal val="#ppt_x"/>
                                          </p:val>
                                        </p:tav>
                                        <p:tav tm="100000">
                                          <p:val>
                                            <p:strVal val="#ppt_x"/>
                                          </p:val>
                                        </p:tav>
                                      </p:tavLst>
                                    </p:anim>
                                    <p:anim calcmode="lin" valueType="num">
                                      <p:cBhvr additive="base">
                                        <p:cTn id="81" dur="500" fill="hold"/>
                                        <p:tgtEl>
                                          <p:spTgt spid="65"/>
                                        </p:tgtEl>
                                        <p:attrNameLst>
                                          <p:attrName>ppt_y</p:attrName>
                                        </p:attrNameLst>
                                      </p:cBhvr>
                                      <p:tavLst>
                                        <p:tav tm="0">
                                          <p:val>
                                            <p:strVal val="1+#ppt_h/2"/>
                                          </p:val>
                                        </p:tav>
                                        <p:tav tm="100000">
                                          <p:val>
                                            <p:strVal val="#ppt_y"/>
                                          </p:val>
                                        </p:tav>
                                      </p:tavLst>
                                    </p:anim>
                                  </p:childTnLst>
                                </p:cTn>
                              </p:par>
                            </p:childTnLst>
                          </p:cTn>
                        </p:par>
                        <p:par>
                          <p:cTn id="82" fill="hold">
                            <p:stCondLst>
                              <p:cond delay="6050"/>
                            </p:stCondLst>
                            <p:childTnLst>
                              <p:par>
                                <p:cTn id="83" presetID="22" presetClass="entr" presetSubtype="4"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down)">
                                      <p:cBhvr>
                                        <p:cTn id="85" dur="500"/>
                                        <p:tgtEl>
                                          <p:spTgt spid="52"/>
                                        </p:tgtEl>
                                      </p:cBhvr>
                                    </p:animEffect>
                                  </p:childTnLst>
                                </p:cTn>
                              </p:par>
                            </p:childTnLst>
                          </p:cTn>
                        </p:par>
                        <p:par>
                          <p:cTn id="86" fill="hold">
                            <p:stCondLst>
                              <p:cond delay="6550"/>
                            </p:stCondLst>
                            <p:childTnLst>
                              <p:par>
                                <p:cTn id="87" presetID="22" presetClass="entr" presetSubtype="4"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down)">
                                      <p:cBhvr>
                                        <p:cTn id="89" dur="500"/>
                                        <p:tgtEl>
                                          <p:spTgt spid="53"/>
                                        </p:tgtEl>
                                      </p:cBhvr>
                                    </p:animEffect>
                                  </p:childTnLst>
                                </p:cTn>
                              </p:par>
                            </p:childTnLst>
                          </p:cTn>
                        </p:par>
                        <p:par>
                          <p:cTn id="90" fill="hold">
                            <p:stCondLst>
                              <p:cond delay="7050"/>
                            </p:stCondLst>
                            <p:childTnLst>
                              <p:par>
                                <p:cTn id="91" presetID="22" presetClass="entr" presetSubtype="4"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down)">
                                      <p:cBhvr>
                                        <p:cTn id="93" dur="500"/>
                                        <p:tgtEl>
                                          <p:spTgt spid="54"/>
                                        </p:tgtEl>
                                      </p:cBhvr>
                                    </p:animEffect>
                                  </p:childTnLst>
                                </p:cTn>
                              </p:par>
                            </p:childTnLst>
                          </p:cTn>
                        </p:par>
                        <p:par>
                          <p:cTn id="94" fill="hold">
                            <p:stCondLst>
                              <p:cond delay="7550"/>
                            </p:stCondLst>
                            <p:childTnLst>
                              <p:par>
                                <p:cTn id="95" presetID="2" presetClass="entr" presetSubtype="1" decel="100000"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750" fill="hold"/>
                                        <p:tgtEl>
                                          <p:spTgt spid="55"/>
                                        </p:tgtEl>
                                        <p:attrNameLst>
                                          <p:attrName>ppt_x</p:attrName>
                                        </p:attrNameLst>
                                      </p:cBhvr>
                                      <p:tavLst>
                                        <p:tav tm="0">
                                          <p:val>
                                            <p:strVal val="#ppt_x"/>
                                          </p:val>
                                        </p:tav>
                                        <p:tav tm="100000">
                                          <p:val>
                                            <p:strVal val="#ppt_x"/>
                                          </p:val>
                                        </p:tav>
                                      </p:tavLst>
                                    </p:anim>
                                    <p:anim calcmode="lin" valueType="num">
                                      <p:cBhvr additive="base">
                                        <p:cTn id="98" dur="750" fill="hold"/>
                                        <p:tgtEl>
                                          <p:spTgt spid="55"/>
                                        </p:tgtEl>
                                        <p:attrNameLst>
                                          <p:attrName>ppt_y</p:attrName>
                                        </p:attrNameLst>
                                      </p:cBhvr>
                                      <p:tavLst>
                                        <p:tav tm="0">
                                          <p:val>
                                            <p:strVal val="0-#ppt_h/2"/>
                                          </p:val>
                                        </p:tav>
                                        <p:tav tm="100000">
                                          <p:val>
                                            <p:strVal val="#ppt_y"/>
                                          </p:val>
                                        </p:tav>
                                      </p:tavLst>
                                    </p:anim>
                                  </p:childTnLst>
                                </p:cTn>
                              </p:par>
                              <p:par>
                                <p:cTn id="99" presetID="10" presetClass="entr" presetSubtype="0" fill="hold"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fade">
                                      <p:cBhvr>
                                        <p:cTn id="101" dur="750"/>
                                        <p:tgtEl>
                                          <p:spTgt spid="55"/>
                                        </p:tgtEl>
                                      </p:cBhvr>
                                    </p:animEffect>
                                  </p:childTnLst>
                                </p:cTn>
                              </p:par>
                              <p:par>
                                <p:cTn id="102" presetID="2" presetClass="entr" presetSubtype="1" decel="100000" fill="hold" nodeType="withEffect">
                                  <p:stCondLst>
                                    <p:cond delay="25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ppt_x"/>
                                          </p:val>
                                        </p:tav>
                                        <p:tav tm="100000">
                                          <p:val>
                                            <p:strVal val="#ppt_x"/>
                                          </p:val>
                                        </p:tav>
                                      </p:tavLst>
                                    </p:anim>
                                    <p:anim calcmode="lin" valueType="num">
                                      <p:cBhvr additive="base">
                                        <p:cTn id="105" dur="750" fill="hold"/>
                                        <p:tgtEl>
                                          <p:spTgt spid="58"/>
                                        </p:tgtEl>
                                        <p:attrNameLst>
                                          <p:attrName>ppt_y</p:attrName>
                                        </p:attrNameLst>
                                      </p:cBhvr>
                                      <p:tavLst>
                                        <p:tav tm="0">
                                          <p:val>
                                            <p:strVal val="0-#ppt_h/2"/>
                                          </p:val>
                                        </p:tav>
                                        <p:tav tm="100000">
                                          <p:val>
                                            <p:strVal val="#ppt_y"/>
                                          </p:val>
                                        </p:tav>
                                      </p:tavLst>
                                    </p:anim>
                                  </p:childTnLst>
                                </p:cTn>
                              </p:par>
                              <p:par>
                                <p:cTn id="106" presetID="10" presetClass="entr" presetSubtype="0" fill="hold" nodeType="withEffect">
                                  <p:stCondLst>
                                    <p:cond delay="25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750"/>
                                        <p:tgtEl>
                                          <p:spTgt spid="58"/>
                                        </p:tgtEl>
                                      </p:cBhvr>
                                    </p:animEffect>
                                  </p:childTnLst>
                                </p:cTn>
                              </p:par>
                              <p:par>
                                <p:cTn id="109" presetID="2" presetClass="entr" presetSubtype="1" decel="100000" fill="hold" nodeType="withEffect">
                                  <p:stCondLst>
                                    <p:cond delay="500"/>
                                  </p:stCondLst>
                                  <p:childTnLst>
                                    <p:set>
                                      <p:cBhvr>
                                        <p:cTn id="110" dur="1" fill="hold">
                                          <p:stCondLst>
                                            <p:cond delay="0"/>
                                          </p:stCondLst>
                                        </p:cTn>
                                        <p:tgtEl>
                                          <p:spTgt spid="61"/>
                                        </p:tgtEl>
                                        <p:attrNameLst>
                                          <p:attrName>style.visibility</p:attrName>
                                        </p:attrNameLst>
                                      </p:cBhvr>
                                      <p:to>
                                        <p:strVal val="visible"/>
                                      </p:to>
                                    </p:set>
                                    <p:anim calcmode="lin" valueType="num">
                                      <p:cBhvr additive="base">
                                        <p:cTn id="111" dur="750" fill="hold"/>
                                        <p:tgtEl>
                                          <p:spTgt spid="61"/>
                                        </p:tgtEl>
                                        <p:attrNameLst>
                                          <p:attrName>ppt_x</p:attrName>
                                        </p:attrNameLst>
                                      </p:cBhvr>
                                      <p:tavLst>
                                        <p:tav tm="0">
                                          <p:val>
                                            <p:strVal val="#ppt_x"/>
                                          </p:val>
                                        </p:tav>
                                        <p:tav tm="100000">
                                          <p:val>
                                            <p:strVal val="#ppt_x"/>
                                          </p:val>
                                        </p:tav>
                                      </p:tavLst>
                                    </p:anim>
                                    <p:anim calcmode="lin" valueType="num">
                                      <p:cBhvr additive="base">
                                        <p:cTn id="112" dur="750" fill="hold"/>
                                        <p:tgtEl>
                                          <p:spTgt spid="61"/>
                                        </p:tgtEl>
                                        <p:attrNameLst>
                                          <p:attrName>ppt_y</p:attrName>
                                        </p:attrNameLst>
                                      </p:cBhvr>
                                      <p:tavLst>
                                        <p:tav tm="0">
                                          <p:val>
                                            <p:strVal val="0-#ppt_h/2"/>
                                          </p:val>
                                        </p:tav>
                                        <p:tav tm="100000">
                                          <p:val>
                                            <p:strVal val="#ppt_y"/>
                                          </p:val>
                                        </p:tav>
                                      </p:tavLst>
                                    </p:anim>
                                  </p:childTnLst>
                                </p:cTn>
                              </p:par>
                              <p:par>
                                <p:cTn id="113" presetID="10" presetClass="entr" presetSubtype="0" fill="hold" nodeType="withEffect">
                                  <p:stCondLst>
                                    <p:cond delay="50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750"/>
                                        <p:tgtEl>
                                          <p:spTgt spid="61"/>
                                        </p:tgtEl>
                                      </p:cBhvr>
                                    </p:animEffect>
                                  </p:childTnLst>
                                </p:cTn>
                              </p:par>
                            </p:childTnLst>
                          </p:cTn>
                        </p:par>
                        <p:par>
                          <p:cTn id="116" fill="hold">
                            <p:stCondLst>
                              <p:cond delay="8800"/>
                            </p:stCondLst>
                            <p:childTnLst>
                              <p:par>
                                <p:cTn id="117" presetID="2" presetClass="entr" presetSubtype="4" decel="100000" fill="hold" grpId="0" nodeType="afterEffect">
                                  <p:stCondLst>
                                    <p:cond delay="25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750" fill="hold"/>
                                        <p:tgtEl>
                                          <p:spTgt spid="68"/>
                                        </p:tgtEl>
                                        <p:attrNameLst>
                                          <p:attrName>ppt_x</p:attrName>
                                        </p:attrNameLst>
                                      </p:cBhvr>
                                      <p:tavLst>
                                        <p:tav tm="0">
                                          <p:val>
                                            <p:strVal val="#ppt_x"/>
                                          </p:val>
                                        </p:tav>
                                        <p:tav tm="100000">
                                          <p:val>
                                            <p:strVal val="#ppt_x"/>
                                          </p:val>
                                        </p:tav>
                                      </p:tavLst>
                                    </p:anim>
                                    <p:anim calcmode="lin" valueType="num">
                                      <p:cBhvr additive="base">
                                        <p:cTn id="120" dur="750" fill="hold"/>
                                        <p:tgtEl>
                                          <p:spTgt spid="68"/>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250"/>
                                  </p:stCondLst>
                                  <p:childTnLst>
                                    <p:set>
                                      <p:cBhvr>
                                        <p:cTn id="122" dur="1" fill="hold">
                                          <p:stCondLst>
                                            <p:cond delay="0"/>
                                          </p:stCondLst>
                                        </p:cTn>
                                        <p:tgtEl>
                                          <p:spTgt spid="67"/>
                                        </p:tgtEl>
                                        <p:attrNameLst>
                                          <p:attrName>style.visibility</p:attrName>
                                        </p:attrNameLst>
                                      </p:cBhvr>
                                      <p:to>
                                        <p:strVal val="visible"/>
                                      </p:to>
                                    </p:set>
                                    <p:anim calcmode="lin" valueType="num">
                                      <p:cBhvr additive="base">
                                        <p:cTn id="123" dur="750" fill="hold"/>
                                        <p:tgtEl>
                                          <p:spTgt spid="67"/>
                                        </p:tgtEl>
                                        <p:attrNameLst>
                                          <p:attrName>ppt_x</p:attrName>
                                        </p:attrNameLst>
                                      </p:cBhvr>
                                      <p:tavLst>
                                        <p:tav tm="0">
                                          <p:val>
                                            <p:strVal val="#ppt_x"/>
                                          </p:val>
                                        </p:tav>
                                        <p:tav tm="100000">
                                          <p:val>
                                            <p:strVal val="#ppt_x"/>
                                          </p:val>
                                        </p:tav>
                                      </p:tavLst>
                                    </p:anim>
                                    <p:anim calcmode="lin" valueType="num">
                                      <p:cBhvr additive="base">
                                        <p:cTn id="124" dur="750" fill="hold"/>
                                        <p:tgtEl>
                                          <p:spTgt spid="67"/>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250"/>
                                  </p:stCondLst>
                                  <p:childTnLst>
                                    <p:set>
                                      <p:cBhvr>
                                        <p:cTn id="126" dur="1" fill="hold">
                                          <p:stCondLst>
                                            <p:cond delay="0"/>
                                          </p:stCondLst>
                                        </p:cTn>
                                        <p:tgtEl>
                                          <p:spTgt spid="66"/>
                                        </p:tgtEl>
                                        <p:attrNameLst>
                                          <p:attrName>style.visibility</p:attrName>
                                        </p:attrNameLst>
                                      </p:cBhvr>
                                      <p:to>
                                        <p:strVal val="visible"/>
                                      </p:to>
                                    </p:set>
                                    <p:anim calcmode="lin" valueType="num">
                                      <p:cBhvr additive="base">
                                        <p:cTn id="127" dur="750" fill="hold"/>
                                        <p:tgtEl>
                                          <p:spTgt spid="66"/>
                                        </p:tgtEl>
                                        <p:attrNameLst>
                                          <p:attrName>ppt_x</p:attrName>
                                        </p:attrNameLst>
                                      </p:cBhvr>
                                      <p:tavLst>
                                        <p:tav tm="0">
                                          <p:val>
                                            <p:strVal val="#ppt_x"/>
                                          </p:val>
                                        </p:tav>
                                        <p:tav tm="100000">
                                          <p:val>
                                            <p:strVal val="#ppt_x"/>
                                          </p:val>
                                        </p:tav>
                                      </p:tavLst>
                                    </p:anim>
                                    <p:anim calcmode="lin" valueType="num">
                                      <p:cBhvr additive="base">
                                        <p:cTn id="128" dur="750" fill="hold"/>
                                        <p:tgtEl>
                                          <p:spTgt spid="66"/>
                                        </p:tgtEl>
                                        <p:attrNameLst>
                                          <p:attrName>ppt_y</p:attrName>
                                        </p:attrNameLst>
                                      </p:cBhvr>
                                      <p:tavLst>
                                        <p:tav tm="0">
                                          <p:val>
                                            <p:strVal val="1+#ppt_h/2"/>
                                          </p:val>
                                        </p:tav>
                                        <p:tav tm="100000">
                                          <p:val>
                                            <p:strVal val="#ppt_y"/>
                                          </p:val>
                                        </p:tav>
                                      </p:tavLst>
                                    </p:anim>
                                  </p:childTnLst>
                                </p:cTn>
                              </p:par>
                              <p:par>
                                <p:cTn id="129" presetID="2" presetClass="entr" presetSubtype="8" decel="100000" fill="hold" nodeType="withEffect">
                                  <p:stCondLst>
                                    <p:cond delay="25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750" fill="hold"/>
                                        <p:tgtEl>
                                          <p:spTgt spid="81"/>
                                        </p:tgtEl>
                                        <p:attrNameLst>
                                          <p:attrName>ppt_x</p:attrName>
                                        </p:attrNameLst>
                                      </p:cBhvr>
                                      <p:tavLst>
                                        <p:tav tm="0">
                                          <p:val>
                                            <p:strVal val="0-#ppt_w/2"/>
                                          </p:val>
                                        </p:tav>
                                        <p:tav tm="100000">
                                          <p:val>
                                            <p:strVal val="#ppt_x"/>
                                          </p:val>
                                        </p:tav>
                                      </p:tavLst>
                                    </p:anim>
                                    <p:anim calcmode="lin" valueType="num">
                                      <p:cBhvr additive="base">
                                        <p:cTn id="132" dur="750" fill="hold"/>
                                        <p:tgtEl>
                                          <p:spTgt spid="81"/>
                                        </p:tgtEl>
                                        <p:attrNameLst>
                                          <p:attrName>ppt_y</p:attrName>
                                        </p:attrNameLst>
                                      </p:cBhvr>
                                      <p:tavLst>
                                        <p:tav tm="0">
                                          <p:val>
                                            <p:strVal val="#ppt_y"/>
                                          </p:val>
                                        </p:tav>
                                        <p:tav tm="100000">
                                          <p:val>
                                            <p:strVal val="#ppt_y"/>
                                          </p:val>
                                        </p:tav>
                                      </p:tavLst>
                                    </p:anim>
                                  </p:childTnLst>
                                </p:cTn>
                              </p:par>
                            </p:childTnLst>
                          </p:cTn>
                        </p:par>
                        <p:par>
                          <p:cTn id="133" fill="hold">
                            <p:stCondLst>
                              <p:cond delay="9800"/>
                            </p:stCondLst>
                            <p:childTnLst>
                              <p:par>
                                <p:cTn id="134" presetID="2" presetClass="entr" presetSubtype="4" decel="100000" fill="hold" grpId="0" nodeType="afterEffect">
                                  <p:stCondLst>
                                    <p:cond delay="0"/>
                                  </p:stCondLst>
                                  <p:iterate type="lt">
                                    <p:tmPct val="10000"/>
                                  </p:iterate>
                                  <p:childTnLst>
                                    <p:set>
                                      <p:cBhvr>
                                        <p:cTn id="135" dur="1" fill="hold">
                                          <p:stCondLst>
                                            <p:cond delay="0"/>
                                          </p:stCondLst>
                                        </p:cTn>
                                        <p:tgtEl>
                                          <p:spTgt spid="82"/>
                                        </p:tgtEl>
                                        <p:attrNameLst>
                                          <p:attrName>style.visibility</p:attrName>
                                        </p:attrNameLst>
                                      </p:cBhvr>
                                      <p:to>
                                        <p:strVal val="visible"/>
                                      </p:to>
                                    </p:set>
                                    <p:anim calcmode="lin" valueType="num">
                                      <p:cBhvr additive="base">
                                        <p:cTn id="136" dur="500" fill="hold"/>
                                        <p:tgtEl>
                                          <p:spTgt spid="82"/>
                                        </p:tgtEl>
                                        <p:attrNameLst>
                                          <p:attrName>ppt_x</p:attrName>
                                        </p:attrNameLst>
                                      </p:cBhvr>
                                      <p:tavLst>
                                        <p:tav tm="0">
                                          <p:val>
                                            <p:strVal val="#ppt_x"/>
                                          </p:val>
                                        </p:tav>
                                        <p:tav tm="100000">
                                          <p:val>
                                            <p:strVal val="#ppt_x"/>
                                          </p:val>
                                        </p:tav>
                                      </p:tavLst>
                                    </p:anim>
                                    <p:anim calcmode="lin" valueType="num">
                                      <p:cBhvr additive="base">
                                        <p:cTn id="137" dur="500" fill="hold"/>
                                        <p:tgtEl>
                                          <p:spTgt spid="82"/>
                                        </p:tgtEl>
                                        <p:attrNameLst>
                                          <p:attrName>ppt_y</p:attrName>
                                        </p:attrNameLst>
                                      </p:cBhvr>
                                      <p:tavLst>
                                        <p:tav tm="0">
                                          <p:val>
                                            <p:strVal val="1+#ppt_h/2"/>
                                          </p:val>
                                        </p:tav>
                                        <p:tav tm="100000">
                                          <p:val>
                                            <p:strVal val="#ppt_y"/>
                                          </p:val>
                                        </p:tav>
                                      </p:tavLst>
                                    </p:anim>
                                  </p:childTnLst>
                                </p:cTn>
                              </p:par>
                            </p:childTnLst>
                          </p:cTn>
                        </p:par>
                        <p:par>
                          <p:cTn id="138" fill="hold">
                            <p:stCondLst>
                              <p:cond delay="10450"/>
                            </p:stCondLst>
                            <p:childTnLst>
                              <p:par>
                                <p:cTn id="139" presetID="22" presetClass="entr" presetSubtype="4" fill="hold" grpId="0" nodeType="afterEffect">
                                  <p:stCondLst>
                                    <p:cond delay="0"/>
                                  </p:stCondLst>
                                  <p:childTnLst>
                                    <p:set>
                                      <p:cBhvr>
                                        <p:cTn id="140" dur="1" fill="hold">
                                          <p:stCondLst>
                                            <p:cond delay="0"/>
                                          </p:stCondLst>
                                        </p:cTn>
                                        <p:tgtEl>
                                          <p:spTgt spid="69"/>
                                        </p:tgtEl>
                                        <p:attrNameLst>
                                          <p:attrName>style.visibility</p:attrName>
                                        </p:attrNameLst>
                                      </p:cBhvr>
                                      <p:to>
                                        <p:strVal val="visible"/>
                                      </p:to>
                                    </p:set>
                                    <p:animEffect transition="in" filter="wipe(down)">
                                      <p:cBhvr>
                                        <p:cTn id="141" dur="500"/>
                                        <p:tgtEl>
                                          <p:spTgt spid="69"/>
                                        </p:tgtEl>
                                      </p:cBhvr>
                                    </p:animEffect>
                                  </p:childTnLst>
                                </p:cTn>
                              </p:par>
                            </p:childTnLst>
                          </p:cTn>
                        </p:par>
                        <p:par>
                          <p:cTn id="142" fill="hold">
                            <p:stCondLst>
                              <p:cond delay="10950"/>
                            </p:stCondLst>
                            <p:childTnLst>
                              <p:par>
                                <p:cTn id="143" presetID="22" presetClass="entr" presetSubtype="4" fill="hold" grpId="0" nodeType="afterEffect">
                                  <p:stCondLst>
                                    <p:cond delay="0"/>
                                  </p:stCondLst>
                                  <p:childTnLst>
                                    <p:set>
                                      <p:cBhvr>
                                        <p:cTn id="144" dur="1" fill="hold">
                                          <p:stCondLst>
                                            <p:cond delay="0"/>
                                          </p:stCondLst>
                                        </p:cTn>
                                        <p:tgtEl>
                                          <p:spTgt spid="70"/>
                                        </p:tgtEl>
                                        <p:attrNameLst>
                                          <p:attrName>style.visibility</p:attrName>
                                        </p:attrNameLst>
                                      </p:cBhvr>
                                      <p:to>
                                        <p:strVal val="visible"/>
                                      </p:to>
                                    </p:set>
                                    <p:animEffect transition="in" filter="wipe(down)">
                                      <p:cBhvr>
                                        <p:cTn id="145" dur="500"/>
                                        <p:tgtEl>
                                          <p:spTgt spid="70"/>
                                        </p:tgtEl>
                                      </p:cBhvr>
                                    </p:animEffect>
                                  </p:childTnLst>
                                </p:cTn>
                              </p:par>
                            </p:childTnLst>
                          </p:cTn>
                        </p:par>
                        <p:par>
                          <p:cTn id="146" fill="hold">
                            <p:stCondLst>
                              <p:cond delay="11450"/>
                            </p:stCondLst>
                            <p:childTnLst>
                              <p:par>
                                <p:cTn id="147" presetID="22" presetClass="entr" presetSubtype="4" fill="hold" grpId="0" nodeType="afterEffect">
                                  <p:stCondLst>
                                    <p:cond delay="0"/>
                                  </p:stCondLst>
                                  <p:childTnLst>
                                    <p:set>
                                      <p:cBhvr>
                                        <p:cTn id="148" dur="1" fill="hold">
                                          <p:stCondLst>
                                            <p:cond delay="0"/>
                                          </p:stCondLst>
                                        </p:cTn>
                                        <p:tgtEl>
                                          <p:spTgt spid="71"/>
                                        </p:tgtEl>
                                        <p:attrNameLst>
                                          <p:attrName>style.visibility</p:attrName>
                                        </p:attrNameLst>
                                      </p:cBhvr>
                                      <p:to>
                                        <p:strVal val="visible"/>
                                      </p:to>
                                    </p:set>
                                    <p:animEffect transition="in" filter="wipe(down)">
                                      <p:cBhvr>
                                        <p:cTn id="149" dur="500"/>
                                        <p:tgtEl>
                                          <p:spTgt spid="71"/>
                                        </p:tgtEl>
                                      </p:cBhvr>
                                    </p:animEffect>
                                  </p:childTnLst>
                                </p:cTn>
                              </p:par>
                            </p:childTnLst>
                          </p:cTn>
                        </p:par>
                        <p:par>
                          <p:cTn id="150" fill="hold">
                            <p:stCondLst>
                              <p:cond delay="11950"/>
                            </p:stCondLst>
                            <p:childTnLst>
                              <p:par>
                                <p:cTn id="151" presetID="2" presetClass="entr" presetSubtype="1" decel="100000" fill="hold" nodeType="afterEffect">
                                  <p:stCondLst>
                                    <p:cond delay="0"/>
                                  </p:stCondLst>
                                  <p:childTnLst>
                                    <p:set>
                                      <p:cBhvr>
                                        <p:cTn id="152" dur="1" fill="hold">
                                          <p:stCondLst>
                                            <p:cond delay="0"/>
                                          </p:stCondLst>
                                        </p:cTn>
                                        <p:tgtEl>
                                          <p:spTgt spid="72"/>
                                        </p:tgtEl>
                                        <p:attrNameLst>
                                          <p:attrName>style.visibility</p:attrName>
                                        </p:attrNameLst>
                                      </p:cBhvr>
                                      <p:to>
                                        <p:strVal val="visible"/>
                                      </p:to>
                                    </p:set>
                                    <p:anim calcmode="lin" valueType="num">
                                      <p:cBhvr additive="base">
                                        <p:cTn id="153" dur="750" fill="hold"/>
                                        <p:tgtEl>
                                          <p:spTgt spid="72"/>
                                        </p:tgtEl>
                                        <p:attrNameLst>
                                          <p:attrName>ppt_x</p:attrName>
                                        </p:attrNameLst>
                                      </p:cBhvr>
                                      <p:tavLst>
                                        <p:tav tm="0">
                                          <p:val>
                                            <p:strVal val="#ppt_x"/>
                                          </p:val>
                                        </p:tav>
                                        <p:tav tm="100000">
                                          <p:val>
                                            <p:strVal val="#ppt_x"/>
                                          </p:val>
                                        </p:tav>
                                      </p:tavLst>
                                    </p:anim>
                                    <p:anim calcmode="lin" valueType="num">
                                      <p:cBhvr additive="base">
                                        <p:cTn id="154" dur="750" fill="hold"/>
                                        <p:tgtEl>
                                          <p:spTgt spid="72"/>
                                        </p:tgtEl>
                                        <p:attrNameLst>
                                          <p:attrName>ppt_y</p:attrName>
                                        </p:attrNameLst>
                                      </p:cBhvr>
                                      <p:tavLst>
                                        <p:tav tm="0">
                                          <p:val>
                                            <p:strVal val="0-#ppt_h/2"/>
                                          </p:val>
                                        </p:tav>
                                        <p:tav tm="100000">
                                          <p:val>
                                            <p:strVal val="#ppt_y"/>
                                          </p:val>
                                        </p:tav>
                                      </p:tavLst>
                                    </p:anim>
                                  </p:childTnLst>
                                </p:cTn>
                              </p:par>
                              <p:par>
                                <p:cTn id="155" presetID="10" presetClass="entr" presetSubtype="0" fill="hold" nodeType="withEffect">
                                  <p:stCondLst>
                                    <p:cond delay="0"/>
                                  </p:stCondLst>
                                  <p:childTnLst>
                                    <p:set>
                                      <p:cBhvr>
                                        <p:cTn id="156" dur="1" fill="hold">
                                          <p:stCondLst>
                                            <p:cond delay="0"/>
                                          </p:stCondLst>
                                        </p:cTn>
                                        <p:tgtEl>
                                          <p:spTgt spid="72"/>
                                        </p:tgtEl>
                                        <p:attrNameLst>
                                          <p:attrName>style.visibility</p:attrName>
                                        </p:attrNameLst>
                                      </p:cBhvr>
                                      <p:to>
                                        <p:strVal val="visible"/>
                                      </p:to>
                                    </p:set>
                                    <p:animEffect transition="in" filter="fade">
                                      <p:cBhvr>
                                        <p:cTn id="157" dur="750"/>
                                        <p:tgtEl>
                                          <p:spTgt spid="72"/>
                                        </p:tgtEl>
                                      </p:cBhvr>
                                    </p:animEffect>
                                  </p:childTnLst>
                                </p:cTn>
                              </p:par>
                              <p:par>
                                <p:cTn id="158" presetID="2" presetClass="entr" presetSubtype="1" decel="100000" fill="hold" nodeType="withEffect">
                                  <p:stCondLst>
                                    <p:cond delay="250"/>
                                  </p:stCondLst>
                                  <p:childTnLst>
                                    <p:set>
                                      <p:cBhvr>
                                        <p:cTn id="159" dur="1" fill="hold">
                                          <p:stCondLst>
                                            <p:cond delay="0"/>
                                          </p:stCondLst>
                                        </p:cTn>
                                        <p:tgtEl>
                                          <p:spTgt spid="75"/>
                                        </p:tgtEl>
                                        <p:attrNameLst>
                                          <p:attrName>style.visibility</p:attrName>
                                        </p:attrNameLst>
                                      </p:cBhvr>
                                      <p:to>
                                        <p:strVal val="visible"/>
                                      </p:to>
                                    </p:set>
                                    <p:anim calcmode="lin" valueType="num">
                                      <p:cBhvr additive="base">
                                        <p:cTn id="160" dur="750" fill="hold"/>
                                        <p:tgtEl>
                                          <p:spTgt spid="75"/>
                                        </p:tgtEl>
                                        <p:attrNameLst>
                                          <p:attrName>ppt_x</p:attrName>
                                        </p:attrNameLst>
                                      </p:cBhvr>
                                      <p:tavLst>
                                        <p:tav tm="0">
                                          <p:val>
                                            <p:strVal val="#ppt_x"/>
                                          </p:val>
                                        </p:tav>
                                        <p:tav tm="100000">
                                          <p:val>
                                            <p:strVal val="#ppt_x"/>
                                          </p:val>
                                        </p:tav>
                                      </p:tavLst>
                                    </p:anim>
                                    <p:anim calcmode="lin" valueType="num">
                                      <p:cBhvr additive="base">
                                        <p:cTn id="161" dur="750" fill="hold"/>
                                        <p:tgtEl>
                                          <p:spTgt spid="75"/>
                                        </p:tgtEl>
                                        <p:attrNameLst>
                                          <p:attrName>ppt_y</p:attrName>
                                        </p:attrNameLst>
                                      </p:cBhvr>
                                      <p:tavLst>
                                        <p:tav tm="0">
                                          <p:val>
                                            <p:strVal val="0-#ppt_h/2"/>
                                          </p:val>
                                        </p:tav>
                                        <p:tav tm="100000">
                                          <p:val>
                                            <p:strVal val="#ppt_y"/>
                                          </p:val>
                                        </p:tav>
                                      </p:tavLst>
                                    </p:anim>
                                  </p:childTnLst>
                                </p:cTn>
                              </p:par>
                              <p:par>
                                <p:cTn id="162" presetID="10" presetClass="entr" presetSubtype="0" fill="hold" nodeType="withEffect">
                                  <p:stCondLst>
                                    <p:cond delay="250"/>
                                  </p:stCondLst>
                                  <p:childTnLst>
                                    <p:set>
                                      <p:cBhvr>
                                        <p:cTn id="163" dur="1" fill="hold">
                                          <p:stCondLst>
                                            <p:cond delay="0"/>
                                          </p:stCondLst>
                                        </p:cTn>
                                        <p:tgtEl>
                                          <p:spTgt spid="75"/>
                                        </p:tgtEl>
                                        <p:attrNameLst>
                                          <p:attrName>style.visibility</p:attrName>
                                        </p:attrNameLst>
                                      </p:cBhvr>
                                      <p:to>
                                        <p:strVal val="visible"/>
                                      </p:to>
                                    </p:set>
                                    <p:animEffect transition="in" filter="fade">
                                      <p:cBhvr>
                                        <p:cTn id="164" dur="750"/>
                                        <p:tgtEl>
                                          <p:spTgt spid="75"/>
                                        </p:tgtEl>
                                      </p:cBhvr>
                                    </p:animEffect>
                                  </p:childTnLst>
                                </p:cTn>
                              </p:par>
                              <p:par>
                                <p:cTn id="165" presetID="2" presetClass="entr" presetSubtype="1" decel="100000" fill="hold" nodeType="withEffect">
                                  <p:stCondLst>
                                    <p:cond delay="500"/>
                                  </p:stCondLst>
                                  <p:childTnLst>
                                    <p:set>
                                      <p:cBhvr>
                                        <p:cTn id="166" dur="1" fill="hold">
                                          <p:stCondLst>
                                            <p:cond delay="0"/>
                                          </p:stCondLst>
                                        </p:cTn>
                                        <p:tgtEl>
                                          <p:spTgt spid="78"/>
                                        </p:tgtEl>
                                        <p:attrNameLst>
                                          <p:attrName>style.visibility</p:attrName>
                                        </p:attrNameLst>
                                      </p:cBhvr>
                                      <p:to>
                                        <p:strVal val="visible"/>
                                      </p:to>
                                    </p:set>
                                    <p:anim calcmode="lin" valueType="num">
                                      <p:cBhvr additive="base">
                                        <p:cTn id="167" dur="750" fill="hold"/>
                                        <p:tgtEl>
                                          <p:spTgt spid="78"/>
                                        </p:tgtEl>
                                        <p:attrNameLst>
                                          <p:attrName>ppt_x</p:attrName>
                                        </p:attrNameLst>
                                      </p:cBhvr>
                                      <p:tavLst>
                                        <p:tav tm="0">
                                          <p:val>
                                            <p:strVal val="#ppt_x"/>
                                          </p:val>
                                        </p:tav>
                                        <p:tav tm="100000">
                                          <p:val>
                                            <p:strVal val="#ppt_x"/>
                                          </p:val>
                                        </p:tav>
                                      </p:tavLst>
                                    </p:anim>
                                    <p:anim calcmode="lin" valueType="num">
                                      <p:cBhvr additive="base">
                                        <p:cTn id="168" dur="750" fill="hold"/>
                                        <p:tgtEl>
                                          <p:spTgt spid="78"/>
                                        </p:tgtEl>
                                        <p:attrNameLst>
                                          <p:attrName>ppt_y</p:attrName>
                                        </p:attrNameLst>
                                      </p:cBhvr>
                                      <p:tavLst>
                                        <p:tav tm="0">
                                          <p:val>
                                            <p:strVal val="0-#ppt_h/2"/>
                                          </p:val>
                                        </p:tav>
                                        <p:tav tm="100000">
                                          <p:val>
                                            <p:strVal val="#ppt_y"/>
                                          </p:val>
                                        </p:tav>
                                      </p:tavLst>
                                    </p:anim>
                                  </p:childTnLst>
                                </p:cTn>
                              </p:par>
                              <p:par>
                                <p:cTn id="169" presetID="10" presetClass="entr" presetSubtype="0" fill="hold" nodeType="withEffect">
                                  <p:stCondLst>
                                    <p:cond delay="500"/>
                                  </p:stCondLst>
                                  <p:childTnLst>
                                    <p:set>
                                      <p:cBhvr>
                                        <p:cTn id="170" dur="1" fill="hold">
                                          <p:stCondLst>
                                            <p:cond delay="0"/>
                                          </p:stCondLst>
                                        </p:cTn>
                                        <p:tgtEl>
                                          <p:spTgt spid="78"/>
                                        </p:tgtEl>
                                        <p:attrNameLst>
                                          <p:attrName>style.visibility</p:attrName>
                                        </p:attrNameLst>
                                      </p:cBhvr>
                                      <p:to>
                                        <p:strVal val="visible"/>
                                      </p:to>
                                    </p:set>
                                    <p:animEffect transition="in" filter="fade">
                                      <p:cBhvr>
                                        <p:cTn id="171" dur="750"/>
                                        <p:tgtEl>
                                          <p:spTgt spid="78"/>
                                        </p:tgtEl>
                                      </p:cBhvr>
                                    </p:animEffect>
                                  </p:childTnLst>
                                </p:cTn>
                              </p:par>
                            </p:childTnLst>
                          </p:cTn>
                        </p:par>
                        <p:par>
                          <p:cTn id="172" fill="hold">
                            <p:stCondLst>
                              <p:cond delay="13200"/>
                            </p:stCondLst>
                            <p:childTnLst>
                              <p:par>
                                <p:cTn id="173" presetID="22" presetClass="entr" presetSubtype="8" fill="hold" nodeType="afterEffect">
                                  <p:stCondLst>
                                    <p:cond delay="0"/>
                                  </p:stCondLst>
                                  <p:childTnLst>
                                    <p:set>
                                      <p:cBhvr>
                                        <p:cTn id="174" dur="1" fill="hold">
                                          <p:stCondLst>
                                            <p:cond delay="0"/>
                                          </p:stCondLst>
                                        </p:cTn>
                                        <p:tgtEl>
                                          <p:spTgt spid="92"/>
                                        </p:tgtEl>
                                        <p:attrNameLst>
                                          <p:attrName>style.visibility</p:attrName>
                                        </p:attrNameLst>
                                      </p:cBhvr>
                                      <p:to>
                                        <p:strVal val="visible"/>
                                      </p:to>
                                    </p:set>
                                    <p:animEffect transition="in" filter="wipe(left)">
                                      <p:cBhvr>
                                        <p:cTn id="175" dur="500"/>
                                        <p:tgtEl>
                                          <p:spTgt spid="92"/>
                                        </p:tgtEl>
                                      </p:cBhvr>
                                    </p:animEffect>
                                  </p:childTnLst>
                                </p:cTn>
                              </p:par>
                              <p:par>
                                <p:cTn id="176" presetID="22" presetClass="entr" presetSubtype="8" fill="hold" nodeType="withEffect">
                                  <p:stCondLst>
                                    <p:cond delay="0"/>
                                  </p:stCondLst>
                                  <p:childTnLst>
                                    <p:set>
                                      <p:cBhvr>
                                        <p:cTn id="177" dur="1" fill="hold">
                                          <p:stCondLst>
                                            <p:cond delay="0"/>
                                          </p:stCondLst>
                                        </p:cTn>
                                        <p:tgtEl>
                                          <p:spTgt spid="94"/>
                                        </p:tgtEl>
                                        <p:attrNameLst>
                                          <p:attrName>style.visibility</p:attrName>
                                        </p:attrNameLst>
                                      </p:cBhvr>
                                      <p:to>
                                        <p:strVal val="visible"/>
                                      </p:to>
                                    </p:set>
                                    <p:animEffect transition="in" filter="wipe(left)">
                                      <p:cBhvr>
                                        <p:cTn id="178" dur="500"/>
                                        <p:tgtEl>
                                          <p:spTgt spid="94"/>
                                        </p:tgtEl>
                                      </p:cBhvr>
                                    </p:animEffect>
                                  </p:childTnLst>
                                </p:cTn>
                              </p:par>
                              <p:par>
                                <p:cTn id="179" presetID="22" presetClass="entr" presetSubtype="8" fill="hold" nodeType="withEffect">
                                  <p:stCondLst>
                                    <p:cond delay="0"/>
                                  </p:stCondLst>
                                  <p:childTnLst>
                                    <p:set>
                                      <p:cBhvr>
                                        <p:cTn id="180" dur="1" fill="hold">
                                          <p:stCondLst>
                                            <p:cond delay="0"/>
                                          </p:stCondLst>
                                        </p:cTn>
                                        <p:tgtEl>
                                          <p:spTgt spid="93"/>
                                        </p:tgtEl>
                                        <p:attrNameLst>
                                          <p:attrName>style.visibility</p:attrName>
                                        </p:attrNameLst>
                                      </p:cBhvr>
                                      <p:to>
                                        <p:strVal val="visible"/>
                                      </p:to>
                                    </p:set>
                                    <p:animEffect transition="in" filter="wipe(left)">
                                      <p:cBhvr>
                                        <p:cTn id="181" dur="500"/>
                                        <p:tgtEl>
                                          <p:spTgt spid="93"/>
                                        </p:tgtEl>
                                      </p:cBhvr>
                                    </p:animEffect>
                                  </p:childTnLst>
                                </p:cTn>
                              </p:par>
                            </p:childTnLst>
                          </p:cTn>
                        </p:par>
                        <p:par>
                          <p:cTn id="182" fill="hold">
                            <p:stCondLst>
                              <p:cond delay="13700"/>
                            </p:stCondLst>
                            <p:childTnLst>
                              <p:par>
                                <p:cTn id="183" presetID="2" presetClass="entr" presetSubtype="8" decel="100000" fill="hold" grpId="0" nodeType="afterEffect">
                                  <p:stCondLst>
                                    <p:cond delay="0"/>
                                  </p:stCondLst>
                                  <p:childTnLst>
                                    <p:set>
                                      <p:cBhvr>
                                        <p:cTn id="184" dur="1" fill="hold">
                                          <p:stCondLst>
                                            <p:cond delay="0"/>
                                          </p:stCondLst>
                                        </p:cTn>
                                        <p:tgtEl>
                                          <p:spTgt spid="99">
                                            <p:txEl>
                                              <p:pRg st="0" end="0"/>
                                            </p:txEl>
                                          </p:spTgt>
                                        </p:tgtEl>
                                        <p:attrNameLst>
                                          <p:attrName>style.visibility</p:attrName>
                                        </p:attrNameLst>
                                      </p:cBhvr>
                                      <p:to>
                                        <p:strVal val="visible"/>
                                      </p:to>
                                    </p:set>
                                    <p:anim calcmode="lin" valueType="num">
                                      <p:cBhvr additive="base">
                                        <p:cTn id="185" dur="500" fill="hold"/>
                                        <p:tgtEl>
                                          <p:spTgt spid="99">
                                            <p:txEl>
                                              <p:pRg st="0" end="0"/>
                                            </p:txEl>
                                          </p:spTgt>
                                        </p:tgtEl>
                                        <p:attrNameLst>
                                          <p:attrName>ppt_x</p:attrName>
                                        </p:attrNameLst>
                                      </p:cBhvr>
                                      <p:tavLst>
                                        <p:tav tm="0">
                                          <p:val>
                                            <p:strVal val="0-#ppt_w/2"/>
                                          </p:val>
                                        </p:tav>
                                        <p:tav tm="100000">
                                          <p:val>
                                            <p:strVal val="#ppt_x"/>
                                          </p:val>
                                        </p:tav>
                                      </p:tavLst>
                                    </p:anim>
                                    <p:anim calcmode="lin" valueType="num">
                                      <p:cBhvr additive="base">
                                        <p:cTn id="186" dur="500" fill="hold"/>
                                        <p:tgtEl>
                                          <p:spTgt spid="99">
                                            <p:txEl>
                                              <p:pRg st="0" end="0"/>
                                            </p:txEl>
                                          </p:spTgt>
                                        </p:tgtEl>
                                        <p:attrNameLst>
                                          <p:attrName>ppt_y</p:attrName>
                                        </p:attrNameLst>
                                      </p:cBhvr>
                                      <p:tavLst>
                                        <p:tav tm="0">
                                          <p:val>
                                            <p:strVal val="#ppt_y"/>
                                          </p:val>
                                        </p:tav>
                                        <p:tav tm="100000">
                                          <p:val>
                                            <p:strVal val="#ppt_y"/>
                                          </p:val>
                                        </p:tav>
                                      </p:tavLst>
                                    </p:anim>
                                  </p:childTnLst>
                                </p:cTn>
                              </p:par>
                              <p:par>
                                <p:cTn id="187" presetID="2" presetClass="entr" presetSubtype="4" decel="100000" fill="hold" grpId="0" nodeType="withEffect">
                                  <p:stCondLst>
                                    <p:cond delay="0"/>
                                  </p:stCondLst>
                                  <p:childTnLst>
                                    <p:set>
                                      <p:cBhvr>
                                        <p:cTn id="188" dur="1" fill="hold">
                                          <p:stCondLst>
                                            <p:cond delay="0"/>
                                          </p:stCondLst>
                                        </p:cTn>
                                        <p:tgtEl>
                                          <p:spTgt spid="100"/>
                                        </p:tgtEl>
                                        <p:attrNameLst>
                                          <p:attrName>style.visibility</p:attrName>
                                        </p:attrNameLst>
                                      </p:cBhvr>
                                      <p:to>
                                        <p:strVal val="visible"/>
                                      </p:to>
                                    </p:set>
                                    <p:anim calcmode="lin" valueType="num">
                                      <p:cBhvr additive="base">
                                        <p:cTn id="189" dur="500" fill="hold"/>
                                        <p:tgtEl>
                                          <p:spTgt spid="100"/>
                                        </p:tgtEl>
                                        <p:attrNameLst>
                                          <p:attrName>ppt_x</p:attrName>
                                        </p:attrNameLst>
                                      </p:cBhvr>
                                      <p:tavLst>
                                        <p:tav tm="0">
                                          <p:val>
                                            <p:strVal val="#ppt_x"/>
                                          </p:val>
                                        </p:tav>
                                        <p:tav tm="100000">
                                          <p:val>
                                            <p:strVal val="#ppt_x"/>
                                          </p:val>
                                        </p:tav>
                                      </p:tavLst>
                                    </p:anim>
                                    <p:anim calcmode="lin" valueType="num">
                                      <p:cBhvr additive="base">
                                        <p:cTn id="190" dur="500" fill="hold"/>
                                        <p:tgtEl>
                                          <p:spTgt spid="100"/>
                                        </p:tgtEl>
                                        <p:attrNameLst>
                                          <p:attrName>ppt_y</p:attrName>
                                        </p:attrNameLst>
                                      </p:cBhvr>
                                      <p:tavLst>
                                        <p:tav tm="0">
                                          <p:val>
                                            <p:strVal val="1+#ppt_h/2"/>
                                          </p:val>
                                        </p:tav>
                                        <p:tav tm="100000">
                                          <p:val>
                                            <p:strVal val="#ppt_y"/>
                                          </p:val>
                                        </p:tav>
                                      </p:tavLst>
                                    </p:anim>
                                  </p:childTnLst>
                                </p:cTn>
                              </p:par>
                            </p:childTnLst>
                          </p:cTn>
                        </p:par>
                        <p:par>
                          <p:cTn id="191" fill="hold">
                            <p:stCondLst>
                              <p:cond delay="14200"/>
                            </p:stCondLst>
                            <p:childTnLst>
                              <p:par>
                                <p:cTn id="192" presetID="22" presetClass="entr" presetSubtype="8" fill="hold" grpId="0" nodeType="afterEffect">
                                  <p:stCondLst>
                                    <p:cond delay="0"/>
                                  </p:stCondLst>
                                  <p:childTnLst>
                                    <p:set>
                                      <p:cBhvr>
                                        <p:cTn id="193" dur="1" fill="hold">
                                          <p:stCondLst>
                                            <p:cond delay="0"/>
                                          </p:stCondLst>
                                        </p:cTn>
                                        <p:tgtEl>
                                          <p:spTgt spid="98"/>
                                        </p:tgtEl>
                                        <p:attrNameLst>
                                          <p:attrName>style.visibility</p:attrName>
                                        </p:attrNameLst>
                                      </p:cBhvr>
                                      <p:to>
                                        <p:strVal val="visible"/>
                                      </p:to>
                                    </p:set>
                                    <p:animEffect transition="in" filter="wipe(left)">
                                      <p:cBhvr>
                                        <p:cTn id="194" dur="500"/>
                                        <p:tgtEl>
                                          <p:spTgt spid="98"/>
                                        </p:tgtEl>
                                      </p:cBhvr>
                                    </p:animEffect>
                                  </p:childTnLst>
                                </p:cTn>
                              </p:par>
                            </p:childTnLst>
                          </p:cTn>
                        </p:par>
                        <p:par>
                          <p:cTn id="195" fill="hold">
                            <p:stCondLst>
                              <p:cond delay="14700"/>
                            </p:stCondLst>
                            <p:childTnLst>
                              <p:par>
                                <p:cTn id="196" presetID="2" presetClass="entr" presetSubtype="8" decel="100000" fill="hold" grpId="0" nodeType="afterEffect">
                                  <p:stCondLst>
                                    <p:cond delay="0"/>
                                  </p:stCondLst>
                                  <p:childTnLst>
                                    <p:set>
                                      <p:cBhvr>
                                        <p:cTn id="197" dur="1" fill="hold">
                                          <p:stCondLst>
                                            <p:cond delay="0"/>
                                          </p:stCondLst>
                                        </p:cTn>
                                        <p:tgtEl>
                                          <p:spTgt spid="102">
                                            <p:txEl>
                                              <p:pRg st="0" end="0"/>
                                            </p:txEl>
                                          </p:spTgt>
                                        </p:tgtEl>
                                        <p:attrNameLst>
                                          <p:attrName>style.visibility</p:attrName>
                                        </p:attrNameLst>
                                      </p:cBhvr>
                                      <p:to>
                                        <p:strVal val="visible"/>
                                      </p:to>
                                    </p:set>
                                    <p:anim calcmode="lin" valueType="num">
                                      <p:cBhvr additive="base">
                                        <p:cTn id="198" dur="500" fill="hold"/>
                                        <p:tgtEl>
                                          <p:spTgt spid="102">
                                            <p:txEl>
                                              <p:pRg st="0" end="0"/>
                                            </p:txEl>
                                          </p:spTgt>
                                        </p:tgtEl>
                                        <p:attrNameLst>
                                          <p:attrName>ppt_x</p:attrName>
                                        </p:attrNameLst>
                                      </p:cBhvr>
                                      <p:tavLst>
                                        <p:tav tm="0">
                                          <p:val>
                                            <p:strVal val="0-#ppt_w/2"/>
                                          </p:val>
                                        </p:tav>
                                        <p:tav tm="100000">
                                          <p:val>
                                            <p:strVal val="#ppt_x"/>
                                          </p:val>
                                        </p:tav>
                                      </p:tavLst>
                                    </p:anim>
                                    <p:anim calcmode="lin" valueType="num">
                                      <p:cBhvr additive="base">
                                        <p:cTn id="199" dur="500" fill="hold"/>
                                        <p:tgtEl>
                                          <p:spTgt spid="102">
                                            <p:txEl>
                                              <p:pRg st="0" end="0"/>
                                            </p:txEl>
                                          </p:spTgt>
                                        </p:tgtEl>
                                        <p:attrNameLst>
                                          <p:attrName>ppt_y</p:attrName>
                                        </p:attrNameLst>
                                      </p:cBhvr>
                                      <p:tavLst>
                                        <p:tav tm="0">
                                          <p:val>
                                            <p:strVal val="#ppt_y"/>
                                          </p:val>
                                        </p:tav>
                                        <p:tav tm="100000">
                                          <p:val>
                                            <p:strVal val="#ppt_y"/>
                                          </p:val>
                                        </p:tav>
                                      </p:tavLst>
                                    </p:anim>
                                  </p:childTnLst>
                                </p:cTn>
                              </p:par>
                              <p:par>
                                <p:cTn id="200" presetID="2" presetClass="entr" presetSubtype="4" decel="100000" fill="hold" grpId="0" nodeType="withEffect">
                                  <p:stCondLst>
                                    <p:cond delay="0"/>
                                  </p:stCondLst>
                                  <p:childTnLst>
                                    <p:set>
                                      <p:cBhvr>
                                        <p:cTn id="201" dur="1" fill="hold">
                                          <p:stCondLst>
                                            <p:cond delay="0"/>
                                          </p:stCondLst>
                                        </p:cTn>
                                        <p:tgtEl>
                                          <p:spTgt spid="103"/>
                                        </p:tgtEl>
                                        <p:attrNameLst>
                                          <p:attrName>style.visibility</p:attrName>
                                        </p:attrNameLst>
                                      </p:cBhvr>
                                      <p:to>
                                        <p:strVal val="visible"/>
                                      </p:to>
                                    </p:set>
                                    <p:anim calcmode="lin" valueType="num">
                                      <p:cBhvr additive="base">
                                        <p:cTn id="202" dur="500" fill="hold"/>
                                        <p:tgtEl>
                                          <p:spTgt spid="103"/>
                                        </p:tgtEl>
                                        <p:attrNameLst>
                                          <p:attrName>ppt_x</p:attrName>
                                        </p:attrNameLst>
                                      </p:cBhvr>
                                      <p:tavLst>
                                        <p:tav tm="0">
                                          <p:val>
                                            <p:strVal val="#ppt_x"/>
                                          </p:val>
                                        </p:tav>
                                        <p:tav tm="100000">
                                          <p:val>
                                            <p:strVal val="#ppt_x"/>
                                          </p:val>
                                        </p:tav>
                                      </p:tavLst>
                                    </p:anim>
                                    <p:anim calcmode="lin" valueType="num">
                                      <p:cBhvr additive="base">
                                        <p:cTn id="203" dur="500" fill="hold"/>
                                        <p:tgtEl>
                                          <p:spTgt spid="103"/>
                                        </p:tgtEl>
                                        <p:attrNameLst>
                                          <p:attrName>ppt_y</p:attrName>
                                        </p:attrNameLst>
                                      </p:cBhvr>
                                      <p:tavLst>
                                        <p:tav tm="0">
                                          <p:val>
                                            <p:strVal val="1+#ppt_h/2"/>
                                          </p:val>
                                        </p:tav>
                                        <p:tav tm="100000">
                                          <p:val>
                                            <p:strVal val="#ppt_y"/>
                                          </p:val>
                                        </p:tav>
                                      </p:tavLst>
                                    </p:anim>
                                  </p:childTnLst>
                                </p:cTn>
                              </p:par>
                            </p:childTnLst>
                          </p:cTn>
                        </p:par>
                        <p:par>
                          <p:cTn id="204" fill="hold">
                            <p:stCondLst>
                              <p:cond delay="15200"/>
                            </p:stCondLst>
                            <p:childTnLst>
                              <p:par>
                                <p:cTn id="205" presetID="22" presetClass="entr" presetSubtype="8" fill="hold" grpId="0" nodeType="afterEffect">
                                  <p:stCondLst>
                                    <p:cond delay="0"/>
                                  </p:stCondLst>
                                  <p:childTnLst>
                                    <p:set>
                                      <p:cBhvr>
                                        <p:cTn id="206" dur="1" fill="hold">
                                          <p:stCondLst>
                                            <p:cond delay="0"/>
                                          </p:stCondLst>
                                        </p:cTn>
                                        <p:tgtEl>
                                          <p:spTgt spid="101"/>
                                        </p:tgtEl>
                                        <p:attrNameLst>
                                          <p:attrName>style.visibility</p:attrName>
                                        </p:attrNameLst>
                                      </p:cBhvr>
                                      <p:to>
                                        <p:strVal val="visible"/>
                                      </p:to>
                                    </p:set>
                                    <p:animEffect transition="in" filter="wipe(left)">
                                      <p:cBhvr>
                                        <p:cTn id="20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19" grpId="0" animBg="1"/>
      <p:bldP spid="20" grpId="0" animBg="1"/>
      <p:bldP spid="21" grpId="0" animBg="1"/>
      <p:bldP spid="48" grpId="0"/>
      <p:bldP spid="49" grpId="0" animBg="1"/>
      <p:bldP spid="50" grpId="0" animBg="1"/>
      <p:bldP spid="51" grpId="0" animBg="1"/>
      <p:bldP spid="52" grpId="0" animBg="1"/>
      <p:bldP spid="53" grpId="0" animBg="1"/>
      <p:bldP spid="54" grpId="0" animBg="1"/>
      <p:bldP spid="65" grpId="0"/>
      <p:bldP spid="66" grpId="0" animBg="1"/>
      <p:bldP spid="67" grpId="0" animBg="1"/>
      <p:bldP spid="68" grpId="0" animBg="1"/>
      <p:bldP spid="69" grpId="0" animBg="1"/>
      <p:bldP spid="70" grpId="0" animBg="1"/>
      <p:bldP spid="71" grpId="0" animBg="1"/>
      <p:bldP spid="82" grpId="0"/>
      <p:bldP spid="98" grpId="0">
        <p:tmplLst>
          <p:tmpl>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 presetClass="entr" presetSubtype="8" decel="100000"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500" fill="hold"/>
                        <p:tgtEl>
                          <p:spTgt spid="99"/>
                        </p:tgtEl>
                        <p:attrNameLst>
                          <p:attrName>ppt_x</p:attrName>
                        </p:attrNameLst>
                      </p:cBhvr>
                      <p:tavLst>
                        <p:tav tm="0">
                          <p:val>
                            <p:strVal val="0-#ppt_w/2"/>
                          </p:val>
                        </p:tav>
                        <p:tav tm="100000">
                          <p:val>
                            <p:strVal val="#ppt_x"/>
                          </p:val>
                        </p:tav>
                      </p:tavLst>
                    </p:anim>
                    <p:anim calcmode="lin" valueType="num">
                      <p:cBhvr additive="base">
                        <p:cTn dur="500" fill="hold"/>
                        <p:tgtEl>
                          <p:spTgt spid="99"/>
                        </p:tgtEl>
                        <p:attrNameLst>
                          <p:attrName>ppt_y</p:attrName>
                        </p:attrNameLst>
                      </p:cBhvr>
                      <p:tavLst>
                        <p:tav tm="0">
                          <p:val>
                            <p:strVal val="#ppt_y"/>
                          </p:val>
                        </p:tav>
                        <p:tav tm="100000">
                          <p:val>
                            <p:strVal val="#ppt_y"/>
                          </p:val>
                        </p:tav>
                      </p:tavLst>
                    </p:anim>
                  </p:childTnLst>
                </p:cTn>
              </p:par>
            </p:tnLst>
          </p:tmpl>
        </p:tmplLst>
      </p:bldP>
      <p:bldP spid="100" grpId="0" animBg="1"/>
      <p:bldP spid="101" grpId="0">
        <p:tmplLst>
          <p:tmpl>
            <p:tnLst>
              <p:par>
                <p:cTn presetID="22" presetClass="entr" presetSubtype="8" fill="hold" nodeType="after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wipe(left)">
                      <p:cBhvr>
                        <p:cTn dur="500"/>
                        <p:tgtEl>
                          <p:spTgt spid="101"/>
                        </p:tgtEl>
                      </p:cBhvr>
                    </p:animEffect>
                  </p:childTnLst>
                </p:cTn>
              </p:par>
            </p:tnLst>
          </p:tmpl>
        </p:tmplLst>
      </p:bldP>
      <p:bldP spid="102" grpId="0" build="p">
        <p:tmplLst>
          <p:tmpl lvl="1">
            <p:tnLst>
              <p:par>
                <p:cTn presetID="2" presetClass="entr" presetSubtype="8" decel="100000" fill="hold" nodeType="after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0-#ppt_w/2"/>
                          </p:val>
                        </p:tav>
                        <p:tav tm="100000">
                          <p:val>
                            <p:strVal val="#ppt_x"/>
                          </p:val>
                        </p:tav>
                      </p:tavLst>
                    </p:anim>
                    <p:anim calcmode="lin" valueType="num">
                      <p:cBhvr additive="base">
                        <p:cTn dur="500" fill="hold"/>
                        <p:tgtEl>
                          <p:spTgt spid="102"/>
                        </p:tgtEl>
                        <p:attrNameLst>
                          <p:attrName>ppt_y</p:attrName>
                        </p:attrNameLst>
                      </p:cBhvr>
                      <p:tavLst>
                        <p:tav tm="0">
                          <p:val>
                            <p:strVal val="#ppt_y"/>
                          </p:val>
                        </p:tav>
                        <p:tav tm="100000">
                          <p:val>
                            <p:strVal val="#ppt_y"/>
                          </p:val>
                        </p:tav>
                      </p:tavLst>
                    </p:anim>
                  </p:childTnLst>
                </p:cTn>
              </p:par>
            </p:tnLst>
          </p:tmpl>
        </p:tmplLst>
      </p:bldP>
      <p:bldP spid="10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sp>
        <p:nvSpPr>
          <p:cNvPr id="7" name="円/楕円 15"/>
          <p:cNvSpPr/>
          <p:nvPr/>
        </p:nvSpPr>
        <p:spPr>
          <a:xfrm>
            <a:off x="1623896" y="3171204"/>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xmlns:p14="http://schemas.microsoft.com/office/powerpoint/2010/main">
    <mc:Choice Requires="p14">
      <p:transition spd="slow" p14:dur="800" advTm="10920">
        <p14:flythrough/>
      </p:transition>
    </mc:Choice>
    <mc:Fallback xmlns="">
      <p:transition spd="slow" advTm="109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45" presetClass="entr" presetSubtype="0" fill="hold" grpId="1"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ppt_w</p:attrName>
                                        </p:attrNameLst>
                                      </p:cBhvr>
                                      <p:tavLst>
                                        <p:tav tm="0" fmla="#ppt_w*sin(2.5*pi*$)">
                                          <p:val>
                                            <p:fltVal val="0"/>
                                          </p:val>
                                        </p:tav>
                                        <p:tav tm="100000">
                                          <p:val>
                                            <p:fltVal val="1"/>
                                          </p:val>
                                        </p:tav>
                                      </p:tavLst>
                                    </p:anim>
                                    <p:anim calcmode="lin" valueType="num">
                                      <p:cBhvr>
                                        <p:cTn id="20" dur="1000" fill="hold"/>
                                        <p:tgtEl>
                                          <p:spTgt spid="23"/>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2" presetClass="entr" presetSubtype="4" decel="100000" fill="hold" grpId="0" nodeType="afterEffect">
                                  <p:stCondLst>
                                    <p:cond delay="0"/>
                                  </p:stCondLst>
                                  <p:childTnLst>
                                    <p:set>
                                      <p:cBhvr>
                                        <p:cTn id="23" dur="1" fill="hold">
                                          <p:stCondLst>
                                            <p:cond delay="0"/>
                                          </p:stCondLst>
                                        </p:cTn>
                                        <p:tgtEl>
                                          <p:spTgt spid="27">
                                            <p:txEl>
                                              <p:pRg st="0" end="0"/>
                                            </p:txEl>
                                          </p:spTgt>
                                        </p:tgtEl>
                                        <p:attrNameLst>
                                          <p:attrName>style.visibility</p:attrName>
                                        </p:attrNameLst>
                                      </p:cBhvr>
                                      <p:to>
                                        <p:strVal val="visible"/>
                                      </p:to>
                                    </p:set>
                                    <p:anim calcmode="lin" valueType="num">
                                      <p:cBhvr additive="base">
                                        <p:cTn id="24"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8">
                                            <p:txEl>
                                              <p:pRg st="0" end="0"/>
                                            </p:txEl>
                                          </p:spTgt>
                                        </p:tgtEl>
                                        <p:attrNameLst>
                                          <p:attrName>style.visibility</p:attrName>
                                        </p:attrNameLst>
                                      </p:cBhvr>
                                      <p:to>
                                        <p:strVal val="visible"/>
                                      </p:to>
                                    </p:set>
                                    <p:anim calcmode="lin" valueType="num">
                                      <p:cBhvr additive="base">
                                        <p:cTn id="3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100"/>
                            </p:stCondLst>
                            <p:childTnLst>
                              <p:par>
                                <p:cTn id="35" presetID="10" presetClass="entr" presetSubtype="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2850"/>
                            </p:stCondLst>
                            <p:childTnLst>
                              <p:par>
                                <p:cTn id="39" presetID="21"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1000"/>
                                        <p:tgtEl>
                                          <p:spTgt spid="12"/>
                                        </p:tgtEl>
                                      </p:cBhvr>
                                    </p:animEffect>
                                  </p:childTnLst>
                                </p:cTn>
                              </p:par>
                              <p:par>
                                <p:cTn id="42" presetID="2" presetClass="entr" presetSubtype="1" decel="10000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1000" fill="hold"/>
                                        <p:tgtEl>
                                          <p:spTgt spid="24"/>
                                        </p:tgtEl>
                                        <p:attrNameLst>
                                          <p:attrName>ppt_x</p:attrName>
                                        </p:attrNameLst>
                                      </p:cBhvr>
                                      <p:tavLst>
                                        <p:tav tm="0">
                                          <p:val>
                                            <p:strVal val="#ppt_x"/>
                                          </p:val>
                                        </p:tav>
                                        <p:tav tm="100000">
                                          <p:val>
                                            <p:strVal val="#ppt_x"/>
                                          </p:val>
                                        </p:tav>
                                      </p:tavLst>
                                    </p:anim>
                                    <p:anim calcmode="lin" valueType="num">
                                      <p:cBhvr additive="base">
                                        <p:cTn id="45" dur="1000" fill="hold"/>
                                        <p:tgtEl>
                                          <p:spTgt spid="24"/>
                                        </p:tgtEl>
                                        <p:attrNameLst>
                                          <p:attrName>ppt_y</p:attrName>
                                        </p:attrNameLst>
                                      </p:cBhvr>
                                      <p:tavLst>
                                        <p:tav tm="0">
                                          <p:val>
                                            <p:strVal val="0-#ppt_h/2"/>
                                          </p:val>
                                        </p:tav>
                                        <p:tav tm="100000">
                                          <p:val>
                                            <p:strVal val="#ppt_y"/>
                                          </p:val>
                                        </p:tav>
                                      </p:tavLst>
                                    </p:anim>
                                  </p:childTnLst>
                                </p:cTn>
                              </p:par>
                              <p:par>
                                <p:cTn id="46" presetID="45" presetClass="entr" presetSubtype="0" fill="hold" grpId="1"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ppt_w</p:attrName>
                                        </p:attrNameLst>
                                      </p:cBhvr>
                                      <p:tavLst>
                                        <p:tav tm="0" fmla="#ppt_w*sin(2.5*pi*$)">
                                          <p:val>
                                            <p:fltVal val="0"/>
                                          </p:val>
                                        </p:tav>
                                        <p:tav tm="100000">
                                          <p:val>
                                            <p:fltVal val="1"/>
                                          </p:val>
                                        </p:tav>
                                      </p:tavLst>
                                    </p:anim>
                                    <p:anim calcmode="lin" valueType="num">
                                      <p:cBhvr>
                                        <p:cTn id="50" dur="1000" fill="hold"/>
                                        <p:tgtEl>
                                          <p:spTgt spid="24"/>
                                        </p:tgtEl>
                                        <p:attrNameLst>
                                          <p:attrName>ppt_h</p:attrName>
                                        </p:attrNameLst>
                                      </p:cBhvr>
                                      <p:tavLst>
                                        <p:tav tm="0">
                                          <p:val>
                                            <p:strVal val="#ppt_h"/>
                                          </p:val>
                                        </p:tav>
                                        <p:tav tm="100000">
                                          <p:val>
                                            <p:strVal val="#ppt_h"/>
                                          </p:val>
                                        </p:tav>
                                      </p:tavLst>
                                    </p:anim>
                                  </p:childTnLst>
                                </p:cTn>
                              </p:par>
                            </p:childTnLst>
                          </p:cTn>
                        </p:par>
                        <p:par>
                          <p:cTn id="51" fill="hold">
                            <p:stCondLst>
                              <p:cond delay="3850"/>
                            </p:stCondLst>
                            <p:childTnLst>
                              <p:par>
                                <p:cTn id="52" presetID="2" presetClass="entr" presetSubtype="4" decel="100000" fill="hold" grpId="0" nodeType="afterEffect">
                                  <p:stCondLst>
                                    <p:cond delay="0"/>
                                  </p:stCondLst>
                                  <p:childTnLst>
                                    <p:set>
                                      <p:cBhvr>
                                        <p:cTn id="53" dur="1" fill="hold">
                                          <p:stCondLst>
                                            <p:cond delay="0"/>
                                          </p:stCondLst>
                                        </p:cTn>
                                        <p:tgtEl>
                                          <p:spTgt spid="30">
                                            <p:txEl>
                                              <p:pRg st="0" end="0"/>
                                            </p:txEl>
                                          </p:spTgt>
                                        </p:tgtEl>
                                        <p:attrNameLst>
                                          <p:attrName>style.visibility</p:attrName>
                                        </p:attrNameLst>
                                      </p:cBhvr>
                                      <p:to>
                                        <p:strVal val="visible"/>
                                      </p:to>
                                    </p:set>
                                    <p:anim calcmode="lin" valueType="num">
                                      <p:cBhvr additive="base">
                                        <p:cTn id="5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ppt_x"/>
                                          </p:val>
                                        </p:tav>
                                        <p:tav tm="100000">
                                          <p:val>
                                            <p:strVal val="#ppt_x"/>
                                          </p:val>
                                        </p:tav>
                                      </p:tavLst>
                                    </p:anim>
                                    <p:anim calcmode="lin" valueType="num">
                                      <p:cBhvr additive="base">
                                        <p:cTn id="59" dur="500" fill="hold"/>
                                        <p:tgtEl>
                                          <p:spTgt spid="3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
                                  </p:stCondLst>
                                  <p:childTnLst>
                                    <p:set>
                                      <p:cBhvr>
                                        <p:cTn id="61" dur="1" fill="hold">
                                          <p:stCondLst>
                                            <p:cond delay="0"/>
                                          </p:stCondLst>
                                        </p:cTn>
                                        <p:tgtEl>
                                          <p:spTgt spid="31">
                                            <p:txEl>
                                              <p:pRg st="0" end="0"/>
                                            </p:txEl>
                                          </p:spTgt>
                                        </p:tgtEl>
                                        <p:attrNameLst>
                                          <p:attrName>style.visibility</p:attrName>
                                        </p:attrNameLst>
                                      </p:cBhvr>
                                      <p:to>
                                        <p:strVal val="visible"/>
                                      </p:to>
                                    </p:set>
                                    <p:anim calcmode="lin" valueType="num">
                                      <p:cBhvr additive="base">
                                        <p:cTn id="62"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4450"/>
                            </p:stCondLst>
                            <p:childTnLst>
                              <p:par>
                                <p:cTn id="65" presetID="10" presetClass="entr" presetSubtype="0" fill="hold" grpId="0" nodeType="afterEffect">
                                  <p:stCondLst>
                                    <p:cond delay="25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5200"/>
                            </p:stCondLst>
                            <p:childTnLst>
                              <p:par>
                                <p:cTn id="69" presetID="21" presetClass="entr" presetSubtype="1"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heel(1)">
                                      <p:cBhvr>
                                        <p:cTn id="71" dur="1000"/>
                                        <p:tgtEl>
                                          <p:spTgt spid="16"/>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0" fill="hold"/>
                                        <p:tgtEl>
                                          <p:spTgt spid="25"/>
                                        </p:tgtEl>
                                        <p:attrNameLst>
                                          <p:attrName>ppt_x</p:attrName>
                                        </p:attrNameLst>
                                      </p:cBhvr>
                                      <p:tavLst>
                                        <p:tav tm="0">
                                          <p:val>
                                            <p:strVal val="#ppt_x"/>
                                          </p:val>
                                        </p:tav>
                                        <p:tav tm="100000">
                                          <p:val>
                                            <p:strVal val="#ppt_x"/>
                                          </p:val>
                                        </p:tav>
                                      </p:tavLst>
                                    </p:anim>
                                    <p:anim calcmode="lin" valueType="num">
                                      <p:cBhvr additive="base">
                                        <p:cTn id="75" dur="1000" fill="hold"/>
                                        <p:tgtEl>
                                          <p:spTgt spid="25"/>
                                        </p:tgtEl>
                                        <p:attrNameLst>
                                          <p:attrName>ppt_y</p:attrName>
                                        </p:attrNameLst>
                                      </p:cBhvr>
                                      <p:tavLst>
                                        <p:tav tm="0">
                                          <p:val>
                                            <p:strVal val="0-#ppt_h/2"/>
                                          </p:val>
                                        </p:tav>
                                        <p:tav tm="100000">
                                          <p:val>
                                            <p:strVal val="#ppt_y"/>
                                          </p:val>
                                        </p:tav>
                                      </p:tavLst>
                                    </p:anim>
                                  </p:childTnLst>
                                </p:cTn>
                              </p:par>
                              <p:par>
                                <p:cTn id="76" presetID="45"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ppt_w</p:attrName>
                                        </p:attrNameLst>
                                      </p:cBhvr>
                                      <p:tavLst>
                                        <p:tav tm="0" fmla="#ppt_w*sin(2.5*pi*$)">
                                          <p:val>
                                            <p:fltVal val="0"/>
                                          </p:val>
                                        </p:tav>
                                        <p:tav tm="100000">
                                          <p:val>
                                            <p:fltVal val="1"/>
                                          </p:val>
                                        </p:tav>
                                      </p:tavLst>
                                    </p:anim>
                                    <p:anim calcmode="lin" valueType="num">
                                      <p:cBhvr>
                                        <p:cTn id="80" dur="1000" fill="hold"/>
                                        <p:tgtEl>
                                          <p:spTgt spid="25"/>
                                        </p:tgtEl>
                                        <p:attrNameLst>
                                          <p:attrName>ppt_h</p:attrName>
                                        </p:attrNameLst>
                                      </p:cBhvr>
                                      <p:tavLst>
                                        <p:tav tm="0">
                                          <p:val>
                                            <p:strVal val="#ppt_h"/>
                                          </p:val>
                                        </p:tav>
                                        <p:tav tm="100000">
                                          <p:val>
                                            <p:strVal val="#ppt_h"/>
                                          </p:val>
                                        </p:tav>
                                      </p:tavLst>
                                    </p:anim>
                                  </p:childTnLst>
                                </p:cTn>
                              </p:par>
                            </p:childTnLst>
                          </p:cTn>
                        </p:par>
                        <p:par>
                          <p:cTn id="81" fill="hold">
                            <p:stCondLst>
                              <p:cond delay="6200"/>
                            </p:stCondLst>
                            <p:childTnLst>
                              <p:par>
                                <p:cTn id="82" presetID="2" presetClass="entr" presetSubtype="4" decel="100000" fill="hold" grpId="0" nodeType="afterEffect">
                                  <p:stCondLst>
                                    <p:cond delay="0"/>
                                  </p:stCondLst>
                                  <p:childTnLst>
                                    <p:set>
                                      <p:cBhvr>
                                        <p:cTn id="83" dur="1" fill="hold">
                                          <p:stCondLst>
                                            <p:cond delay="0"/>
                                          </p:stCondLst>
                                        </p:cTn>
                                        <p:tgtEl>
                                          <p:spTgt spid="33">
                                            <p:txEl>
                                              <p:pRg st="0" end="0"/>
                                            </p:txEl>
                                          </p:spTgt>
                                        </p:tgtEl>
                                        <p:attrNameLst>
                                          <p:attrName>style.visibility</p:attrName>
                                        </p:attrNameLst>
                                      </p:cBhvr>
                                      <p:to>
                                        <p:strVal val="visible"/>
                                      </p:to>
                                    </p:set>
                                    <p:anim calcmode="lin" valueType="num">
                                      <p:cBhvr additive="base">
                                        <p:cTn id="8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86" presetID="2" presetClass="entr" presetSubtype="4" decel="10000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ppt_x"/>
                                          </p:val>
                                        </p:tav>
                                        <p:tav tm="100000">
                                          <p:val>
                                            <p:strVal val="#ppt_x"/>
                                          </p:val>
                                        </p:tav>
                                      </p:tavLst>
                                    </p:anim>
                                    <p:anim calcmode="lin" valueType="num">
                                      <p:cBhvr additive="base">
                                        <p:cTn id="89" dur="500" fill="hold"/>
                                        <p:tgtEl>
                                          <p:spTgt spid="35"/>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4">
                                            <p:txEl>
                                              <p:pRg st="0" end="0"/>
                                            </p:txEl>
                                          </p:spTgt>
                                        </p:tgtEl>
                                        <p:attrNameLst>
                                          <p:attrName>style.visibility</p:attrName>
                                        </p:attrNameLst>
                                      </p:cBhvr>
                                      <p:to>
                                        <p:strVal val="visible"/>
                                      </p:to>
                                    </p:set>
                                    <p:anim calcmode="lin" valueType="num">
                                      <p:cBhvr additive="base">
                                        <p:cTn id="9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94" fill="hold">
                            <p:stCondLst>
                              <p:cond delay="6800"/>
                            </p:stCondLst>
                            <p:childTnLst>
                              <p:par>
                                <p:cTn id="95" presetID="10" presetClass="entr" presetSubtype="0" fill="hold" grpId="0" nodeType="afterEffect">
                                  <p:stCondLst>
                                    <p:cond delay="25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childTnLst>
                          </p:cTn>
                        </p:par>
                        <p:par>
                          <p:cTn id="98" fill="hold">
                            <p:stCondLst>
                              <p:cond delay="7550"/>
                            </p:stCondLst>
                            <p:childTnLst>
                              <p:par>
                                <p:cTn id="99" presetID="21" presetClass="entr" presetSubtype="1" fill="hold"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wheel(1)">
                                      <p:cBhvr>
                                        <p:cTn id="101" dur="1000"/>
                                        <p:tgtEl>
                                          <p:spTgt spid="20"/>
                                        </p:tgtEl>
                                      </p:cBhvr>
                                    </p:animEffect>
                                  </p:childTnLst>
                                </p:cTn>
                              </p:par>
                              <p:par>
                                <p:cTn id="102" presetID="2" presetClass="entr" presetSubtype="1" decel="10000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1000" fill="hold"/>
                                        <p:tgtEl>
                                          <p:spTgt spid="26"/>
                                        </p:tgtEl>
                                        <p:attrNameLst>
                                          <p:attrName>ppt_x</p:attrName>
                                        </p:attrNameLst>
                                      </p:cBhvr>
                                      <p:tavLst>
                                        <p:tav tm="0">
                                          <p:val>
                                            <p:strVal val="#ppt_x"/>
                                          </p:val>
                                        </p:tav>
                                        <p:tav tm="100000">
                                          <p:val>
                                            <p:strVal val="#ppt_x"/>
                                          </p:val>
                                        </p:tav>
                                      </p:tavLst>
                                    </p:anim>
                                    <p:anim calcmode="lin" valueType="num">
                                      <p:cBhvr additive="base">
                                        <p:cTn id="105" dur="1000" fill="hold"/>
                                        <p:tgtEl>
                                          <p:spTgt spid="26"/>
                                        </p:tgtEl>
                                        <p:attrNameLst>
                                          <p:attrName>ppt_y</p:attrName>
                                        </p:attrNameLst>
                                      </p:cBhvr>
                                      <p:tavLst>
                                        <p:tav tm="0">
                                          <p:val>
                                            <p:strVal val="0-#ppt_h/2"/>
                                          </p:val>
                                        </p:tav>
                                        <p:tav tm="100000">
                                          <p:val>
                                            <p:strVal val="#ppt_y"/>
                                          </p:val>
                                        </p:tav>
                                      </p:tavLst>
                                    </p:anim>
                                  </p:childTnLst>
                                </p:cTn>
                              </p:par>
                              <p:par>
                                <p:cTn id="106" presetID="45" presetClass="entr" presetSubtype="0" fill="hold" grpId="1"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1000"/>
                                        <p:tgtEl>
                                          <p:spTgt spid="26"/>
                                        </p:tgtEl>
                                      </p:cBhvr>
                                    </p:animEffect>
                                    <p:anim calcmode="lin" valueType="num">
                                      <p:cBhvr>
                                        <p:cTn id="109" dur="1000" fill="hold"/>
                                        <p:tgtEl>
                                          <p:spTgt spid="26"/>
                                        </p:tgtEl>
                                        <p:attrNameLst>
                                          <p:attrName>ppt_w</p:attrName>
                                        </p:attrNameLst>
                                      </p:cBhvr>
                                      <p:tavLst>
                                        <p:tav tm="0" fmla="#ppt_w*sin(2.5*pi*$)">
                                          <p:val>
                                            <p:fltVal val="0"/>
                                          </p:val>
                                        </p:tav>
                                        <p:tav tm="100000">
                                          <p:val>
                                            <p:fltVal val="1"/>
                                          </p:val>
                                        </p:tav>
                                      </p:tavLst>
                                    </p:anim>
                                    <p:anim calcmode="lin" valueType="num">
                                      <p:cBhvr>
                                        <p:cTn id="110" dur="1000" fill="hold"/>
                                        <p:tgtEl>
                                          <p:spTgt spid="26"/>
                                        </p:tgtEl>
                                        <p:attrNameLst>
                                          <p:attrName>ppt_h</p:attrName>
                                        </p:attrNameLst>
                                      </p:cBhvr>
                                      <p:tavLst>
                                        <p:tav tm="0">
                                          <p:val>
                                            <p:strVal val="#ppt_h"/>
                                          </p:val>
                                        </p:tav>
                                        <p:tav tm="100000">
                                          <p:val>
                                            <p:strVal val="#ppt_h"/>
                                          </p:val>
                                        </p:tav>
                                      </p:tavLst>
                                    </p:anim>
                                  </p:childTnLst>
                                </p:cTn>
                              </p:par>
                            </p:childTnLst>
                          </p:cTn>
                        </p:par>
                        <p:par>
                          <p:cTn id="111" fill="hold">
                            <p:stCondLst>
                              <p:cond delay="8550"/>
                            </p:stCondLst>
                            <p:childTnLst>
                              <p:par>
                                <p:cTn id="112" presetID="2" presetClass="entr" presetSubtype="4" decel="100000" fill="hold" grpId="0" nodeType="afterEffect">
                                  <p:stCondLst>
                                    <p:cond delay="0"/>
                                  </p:stCondLst>
                                  <p:childTnLst>
                                    <p:set>
                                      <p:cBhvr>
                                        <p:cTn id="113" dur="1" fill="hold">
                                          <p:stCondLst>
                                            <p:cond delay="0"/>
                                          </p:stCondLst>
                                        </p:cTn>
                                        <p:tgtEl>
                                          <p:spTgt spid="36">
                                            <p:txEl>
                                              <p:pRg st="0" end="0"/>
                                            </p:txEl>
                                          </p:spTgt>
                                        </p:tgtEl>
                                        <p:attrNameLst>
                                          <p:attrName>style.visibility</p:attrName>
                                        </p:attrNameLst>
                                      </p:cBhvr>
                                      <p:to>
                                        <p:strVal val="visible"/>
                                      </p:to>
                                    </p:set>
                                    <p:anim calcmode="lin" valueType="num">
                                      <p:cBhvr additive="base">
                                        <p:cTn id="11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15"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 calcmode="lin" valueType="num">
                                      <p:cBhvr additive="base">
                                        <p:cTn id="118" dur="500" fill="hold"/>
                                        <p:tgtEl>
                                          <p:spTgt spid="38"/>
                                        </p:tgtEl>
                                        <p:attrNameLst>
                                          <p:attrName>ppt_x</p:attrName>
                                        </p:attrNameLst>
                                      </p:cBhvr>
                                      <p:tavLst>
                                        <p:tav tm="0">
                                          <p:val>
                                            <p:strVal val="#ppt_x"/>
                                          </p:val>
                                        </p:tav>
                                        <p:tav tm="100000">
                                          <p:val>
                                            <p:strVal val="#ppt_x"/>
                                          </p:val>
                                        </p:tav>
                                      </p:tavLst>
                                    </p:anim>
                                    <p:anim calcmode="lin" valueType="num">
                                      <p:cBhvr additive="base">
                                        <p:cTn id="119" dur="500" fill="hold"/>
                                        <p:tgtEl>
                                          <p:spTgt spid="38"/>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100"/>
                                  </p:stCondLst>
                                  <p:childTnLst>
                                    <p:set>
                                      <p:cBhvr>
                                        <p:cTn id="121" dur="1" fill="hold">
                                          <p:stCondLst>
                                            <p:cond delay="0"/>
                                          </p:stCondLst>
                                        </p:cTn>
                                        <p:tgtEl>
                                          <p:spTgt spid="37">
                                            <p:txEl>
                                              <p:pRg st="0" end="0"/>
                                            </p:txEl>
                                          </p:spTgt>
                                        </p:tgtEl>
                                        <p:attrNameLst>
                                          <p:attrName>style.visibility</p:attrName>
                                        </p:attrNameLst>
                                      </p:cBhvr>
                                      <p:to>
                                        <p:strVal val="visible"/>
                                      </p:to>
                                    </p:set>
                                    <p:anim calcmode="lin" valueType="num">
                                      <p:cBhvr additive="base">
                                        <p:cTn id="122"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5" grpId="0" animBg="1"/>
      <p:bldP spid="19" grpId="0" animBg="1"/>
      <p:bldP spid="23" grpId="0"/>
      <p:bldP spid="23" grpId="1"/>
      <p:bldP spid="24" grpId="0"/>
      <p:bldP spid="24" grpId="1"/>
      <p:bldP spid="25" grpId="0"/>
      <p:bldP spid="25" grpId="1"/>
      <p:bldP spid="26" grpId="0"/>
      <p:bldP spid="26" grpId="1"/>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1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1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animBg="1"/>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1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1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xmlns:p14="http://schemas.microsoft.com/office/powerpoint/2010/main">
    <mc:Choice Requires="p14">
      <p:transition spd="slow" p14:dur="800" advTm="12185">
        <p14:flythrough/>
      </p:transition>
    </mc:Choice>
    <mc:Fallback xmlns="">
      <p:transition spd="slow" advTm="121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0-#ppt_w/2"/>
                                          </p:val>
                                        </p:tav>
                                        <p:tav tm="100000">
                                          <p:val>
                                            <p:strVal val="#ppt_x"/>
                                          </p:val>
                                        </p:tav>
                                      </p:tavLst>
                                    </p:anim>
                                    <p:anim calcmode="lin" valueType="num">
                                      <p:cBhvr additive="base">
                                        <p:cTn id="20" dur="500" fill="hold"/>
                                        <p:tgtEl>
                                          <p:spTgt spid="56"/>
                                        </p:tgtEl>
                                        <p:attrNameLst>
                                          <p:attrName>ppt_y</p:attrName>
                                        </p:attrNameLst>
                                      </p:cBhvr>
                                      <p:tavLst>
                                        <p:tav tm="0">
                                          <p:val>
                                            <p:strVal val="#ppt_y"/>
                                          </p:val>
                                        </p:tav>
                                        <p:tav tm="100000">
                                          <p:val>
                                            <p:strVal val="#ppt_y"/>
                                          </p:val>
                                        </p:tav>
                                      </p:tavLst>
                                    </p:anim>
                                  </p:childTnLst>
                                </p:cTn>
                              </p:par>
                            </p:childTnLst>
                          </p:cTn>
                        </p:par>
                        <p:par>
                          <p:cTn id="21" fill="hold">
                            <p:stCondLst>
                              <p:cond delay="1650"/>
                            </p:stCondLst>
                            <p:childTnLst>
                              <p:par>
                                <p:cTn id="22" presetID="22" presetClass="entr" presetSubtype="4"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down)">
                                      <p:cBhvr>
                                        <p:cTn id="24" dur="500"/>
                                        <p:tgtEl>
                                          <p:spTgt spid="33"/>
                                        </p:tgtEl>
                                      </p:cBhvr>
                                    </p:animEffect>
                                  </p:childTnLst>
                                </p:cTn>
                              </p:par>
                            </p:childTnLst>
                          </p:cTn>
                        </p:par>
                        <p:par>
                          <p:cTn id="25" fill="hold">
                            <p:stCondLst>
                              <p:cond delay="215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 calcmode="lin" valueType="num">
                                      <p:cBhvr>
                                        <p:cTn id="30" dur="500" fill="hold"/>
                                        <p:tgtEl>
                                          <p:spTgt spid="21"/>
                                        </p:tgtEl>
                                        <p:attrNameLst>
                                          <p:attrName>style.rotation</p:attrName>
                                        </p:attrNameLst>
                                      </p:cBhvr>
                                      <p:tavLst>
                                        <p:tav tm="0">
                                          <p:val>
                                            <p:fltVal val="360"/>
                                          </p:val>
                                        </p:tav>
                                        <p:tav tm="100000">
                                          <p:val>
                                            <p:fltVal val="0"/>
                                          </p:val>
                                        </p:tav>
                                      </p:tavLst>
                                    </p:anim>
                                    <p:animEffect transition="in" filter="fade">
                                      <p:cBhvr>
                                        <p:cTn id="31" dur="500"/>
                                        <p:tgtEl>
                                          <p:spTgt spid="2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p:cTn id="34" dur="500" fill="hold"/>
                                        <p:tgtEl>
                                          <p:spTgt spid="51"/>
                                        </p:tgtEl>
                                        <p:attrNameLst>
                                          <p:attrName>ppt_w</p:attrName>
                                        </p:attrNameLst>
                                      </p:cBhvr>
                                      <p:tavLst>
                                        <p:tav tm="0">
                                          <p:val>
                                            <p:fltVal val="0"/>
                                          </p:val>
                                        </p:tav>
                                        <p:tav tm="100000">
                                          <p:val>
                                            <p:strVal val="#ppt_w"/>
                                          </p:val>
                                        </p:tav>
                                      </p:tavLst>
                                    </p:anim>
                                    <p:anim calcmode="lin" valueType="num">
                                      <p:cBhvr>
                                        <p:cTn id="35" dur="500" fill="hold"/>
                                        <p:tgtEl>
                                          <p:spTgt spid="51"/>
                                        </p:tgtEl>
                                        <p:attrNameLst>
                                          <p:attrName>ppt_h</p:attrName>
                                        </p:attrNameLst>
                                      </p:cBhvr>
                                      <p:tavLst>
                                        <p:tav tm="0">
                                          <p:val>
                                            <p:fltVal val="0"/>
                                          </p:val>
                                        </p:tav>
                                        <p:tav tm="100000">
                                          <p:val>
                                            <p:strVal val="#ppt_h"/>
                                          </p:val>
                                        </p:tav>
                                      </p:tavLst>
                                    </p:anim>
                                    <p:anim calcmode="lin" valueType="num">
                                      <p:cBhvr>
                                        <p:cTn id="36" dur="500" fill="hold"/>
                                        <p:tgtEl>
                                          <p:spTgt spid="51"/>
                                        </p:tgtEl>
                                        <p:attrNameLst>
                                          <p:attrName>style.rotation</p:attrName>
                                        </p:attrNameLst>
                                      </p:cBhvr>
                                      <p:tavLst>
                                        <p:tav tm="0">
                                          <p:val>
                                            <p:fltVal val="360"/>
                                          </p:val>
                                        </p:tav>
                                        <p:tav tm="100000">
                                          <p:val>
                                            <p:fltVal val="0"/>
                                          </p:val>
                                        </p:tav>
                                      </p:tavLst>
                                    </p:anim>
                                    <p:animEffect transition="in" filter="fade">
                                      <p:cBhvr>
                                        <p:cTn id="37" dur="500"/>
                                        <p:tgtEl>
                                          <p:spTgt spid="51"/>
                                        </p:tgtEl>
                                      </p:cBhvr>
                                    </p:animEffect>
                                  </p:childTnLst>
                                </p:cTn>
                              </p:par>
                            </p:childTnLst>
                          </p:cTn>
                        </p:par>
                        <p:par>
                          <p:cTn id="38" fill="hold">
                            <p:stCondLst>
                              <p:cond delay="2650"/>
                            </p:stCondLst>
                            <p:childTnLst>
                              <p:par>
                                <p:cTn id="39" presetID="22" presetClass="entr" presetSubtype="8"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315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2" presetClass="entr" presetSubtype="8" decel="100000" fill="hold" grpId="0" nodeType="withEffect">
                                  <p:stCondLst>
                                    <p:cond delay="0"/>
                                  </p:stCondLst>
                                  <p:iterate type="lt">
                                    <p:tmPct val="10000"/>
                                  </p:iterate>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0-#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childTnLst>
                          </p:cTn>
                        </p:par>
                        <p:par>
                          <p:cTn id="50" fill="hold">
                            <p:stCondLst>
                              <p:cond delay="3800"/>
                            </p:stCondLst>
                            <p:childTnLst>
                              <p:par>
                                <p:cTn id="51" presetID="22" presetClass="entr" presetSubtype="4"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down)">
                                      <p:cBhvr>
                                        <p:cTn id="53" dur="500"/>
                                        <p:tgtEl>
                                          <p:spTgt spid="36"/>
                                        </p:tgtEl>
                                      </p:cBhvr>
                                    </p:animEffect>
                                  </p:childTnLst>
                                </p:cTn>
                              </p:par>
                            </p:childTnLst>
                          </p:cTn>
                        </p:par>
                        <p:par>
                          <p:cTn id="54" fill="hold">
                            <p:stCondLst>
                              <p:cond delay="4300"/>
                            </p:stCondLst>
                            <p:childTnLst>
                              <p:par>
                                <p:cTn id="55" presetID="49" presetClass="entr" presetSubtype="0" decel="10000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 calcmode="lin" valueType="num">
                                      <p:cBhvr>
                                        <p:cTn id="59" dur="500" fill="hold"/>
                                        <p:tgtEl>
                                          <p:spTgt spid="22"/>
                                        </p:tgtEl>
                                        <p:attrNameLst>
                                          <p:attrName>style.rotation</p:attrName>
                                        </p:attrNameLst>
                                      </p:cBhvr>
                                      <p:tavLst>
                                        <p:tav tm="0">
                                          <p:val>
                                            <p:fltVal val="360"/>
                                          </p:val>
                                        </p:tav>
                                        <p:tav tm="100000">
                                          <p:val>
                                            <p:fltVal val="0"/>
                                          </p:val>
                                        </p:tav>
                                      </p:tavLst>
                                    </p:anim>
                                    <p:animEffect transition="in" filter="fade">
                                      <p:cBhvr>
                                        <p:cTn id="60" dur="500"/>
                                        <p:tgtEl>
                                          <p:spTgt spid="22"/>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p:cTn id="63" dur="500" fill="hold"/>
                                        <p:tgtEl>
                                          <p:spTgt spid="52"/>
                                        </p:tgtEl>
                                        <p:attrNameLst>
                                          <p:attrName>ppt_w</p:attrName>
                                        </p:attrNameLst>
                                      </p:cBhvr>
                                      <p:tavLst>
                                        <p:tav tm="0">
                                          <p:val>
                                            <p:fltVal val="0"/>
                                          </p:val>
                                        </p:tav>
                                        <p:tav tm="100000">
                                          <p:val>
                                            <p:strVal val="#ppt_w"/>
                                          </p:val>
                                        </p:tav>
                                      </p:tavLst>
                                    </p:anim>
                                    <p:anim calcmode="lin" valueType="num">
                                      <p:cBhvr>
                                        <p:cTn id="64" dur="500" fill="hold"/>
                                        <p:tgtEl>
                                          <p:spTgt spid="52"/>
                                        </p:tgtEl>
                                        <p:attrNameLst>
                                          <p:attrName>ppt_h</p:attrName>
                                        </p:attrNameLst>
                                      </p:cBhvr>
                                      <p:tavLst>
                                        <p:tav tm="0">
                                          <p:val>
                                            <p:fltVal val="0"/>
                                          </p:val>
                                        </p:tav>
                                        <p:tav tm="100000">
                                          <p:val>
                                            <p:strVal val="#ppt_h"/>
                                          </p:val>
                                        </p:tav>
                                      </p:tavLst>
                                    </p:anim>
                                    <p:anim calcmode="lin" valueType="num">
                                      <p:cBhvr>
                                        <p:cTn id="65" dur="500" fill="hold"/>
                                        <p:tgtEl>
                                          <p:spTgt spid="52"/>
                                        </p:tgtEl>
                                        <p:attrNameLst>
                                          <p:attrName>style.rotation</p:attrName>
                                        </p:attrNameLst>
                                      </p:cBhvr>
                                      <p:tavLst>
                                        <p:tav tm="0">
                                          <p:val>
                                            <p:fltVal val="360"/>
                                          </p:val>
                                        </p:tav>
                                        <p:tav tm="100000">
                                          <p:val>
                                            <p:fltVal val="0"/>
                                          </p:val>
                                        </p:tav>
                                      </p:tavLst>
                                    </p:anim>
                                    <p:animEffect transition="in" filter="fade">
                                      <p:cBhvr>
                                        <p:cTn id="66" dur="500"/>
                                        <p:tgtEl>
                                          <p:spTgt spid="52"/>
                                        </p:tgtEl>
                                      </p:cBhvr>
                                    </p:animEffect>
                                  </p:childTnLst>
                                </p:cTn>
                              </p:par>
                            </p:childTnLst>
                          </p:cTn>
                        </p:par>
                        <p:par>
                          <p:cTn id="67" fill="hold">
                            <p:stCondLst>
                              <p:cond delay="4800"/>
                            </p:stCondLst>
                            <p:childTnLst>
                              <p:par>
                                <p:cTn id="68" presetID="22" presetClass="entr" presetSubtype="8"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left)">
                                      <p:cBhvr>
                                        <p:cTn id="70" dur="500"/>
                                        <p:tgtEl>
                                          <p:spTgt spid="24"/>
                                        </p:tgtEl>
                                      </p:cBhvr>
                                    </p:animEffect>
                                  </p:childTnLst>
                                </p:cTn>
                              </p:par>
                            </p:childTnLst>
                          </p:cTn>
                        </p:par>
                        <p:par>
                          <p:cTn id="71" fill="hold">
                            <p:stCondLst>
                              <p:cond delay="5300"/>
                            </p:stCondLst>
                            <p:childTnLst>
                              <p:par>
                                <p:cTn id="72" presetID="10" presetClass="entr" presetSubtype="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500"/>
                                        <p:tgtEl>
                                          <p:spTgt spid="23"/>
                                        </p:tgtEl>
                                      </p:cBhvr>
                                    </p:animEffect>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58"/>
                                        </p:tgtEl>
                                        <p:attrNameLst>
                                          <p:attrName>style.visibility</p:attrName>
                                        </p:attrNameLst>
                                      </p:cBhvr>
                                      <p:to>
                                        <p:strVal val="visible"/>
                                      </p:to>
                                    </p:set>
                                    <p:anim calcmode="lin" valueType="num">
                                      <p:cBhvr additive="base">
                                        <p:cTn id="77" dur="500" fill="hold"/>
                                        <p:tgtEl>
                                          <p:spTgt spid="58"/>
                                        </p:tgtEl>
                                        <p:attrNameLst>
                                          <p:attrName>ppt_x</p:attrName>
                                        </p:attrNameLst>
                                      </p:cBhvr>
                                      <p:tavLst>
                                        <p:tav tm="0">
                                          <p:val>
                                            <p:strVal val="0-#ppt_w/2"/>
                                          </p:val>
                                        </p:tav>
                                        <p:tav tm="100000">
                                          <p:val>
                                            <p:strVal val="#ppt_x"/>
                                          </p:val>
                                        </p:tav>
                                      </p:tavLst>
                                    </p:anim>
                                    <p:anim calcmode="lin" valueType="num">
                                      <p:cBhvr additive="base">
                                        <p:cTn id="78" dur="500" fill="hold"/>
                                        <p:tgtEl>
                                          <p:spTgt spid="58"/>
                                        </p:tgtEl>
                                        <p:attrNameLst>
                                          <p:attrName>ppt_y</p:attrName>
                                        </p:attrNameLst>
                                      </p:cBhvr>
                                      <p:tavLst>
                                        <p:tav tm="0">
                                          <p:val>
                                            <p:strVal val="#ppt_y"/>
                                          </p:val>
                                        </p:tav>
                                        <p:tav tm="100000">
                                          <p:val>
                                            <p:strVal val="#ppt_y"/>
                                          </p:val>
                                        </p:tav>
                                      </p:tavLst>
                                    </p:anim>
                                  </p:childTnLst>
                                </p:cTn>
                              </p:par>
                            </p:childTnLst>
                          </p:cTn>
                        </p:par>
                        <p:par>
                          <p:cTn id="79" fill="hold">
                            <p:stCondLst>
                              <p:cond delay="5950"/>
                            </p:stCondLst>
                            <p:childTnLst>
                              <p:par>
                                <p:cTn id="80" presetID="2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down)">
                                      <p:cBhvr>
                                        <p:cTn id="82" dur="500"/>
                                        <p:tgtEl>
                                          <p:spTgt spid="39"/>
                                        </p:tgtEl>
                                      </p:cBhvr>
                                    </p:animEffect>
                                  </p:childTnLst>
                                </p:cTn>
                              </p:par>
                            </p:childTnLst>
                          </p:cTn>
                        </p:par>
                        <p:par>
                          <p:cTn id="83" fill="hold">
                            <p:stCondLst>
                              <p:cond delay="6450"/>
                            </p:stCondLst>
                            <p:childTnLst>
                              <p:par>
                                <p:cTn id="84" presetID="49" presetClass="entr" presetSubtype="0" decel="100000" fill="hold" grpId="0" nodeType="after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p:cTn id="86" dur="500" fill="hold"/>
                                        <p:tgtEl>
                                          <p:spTgt spid="25"/>
                                        </p:tgtEl>
                                        <p:attrNameLst>
                                          <p:attrName>ppt_w</p:attrName>
                                        </p:attrNameLst>
                                      </p:cBhvr>
                                      <p:tavLst>
                                        <p:tav tm="0">
                                          <p:val>
                                            <p:fltVal val="0"/>
                                          </p:val>
                                        </p:tav>
                                        <p:tav tm="100000">
                                          <p:val>
                                            <p:strVal val="#ppt_w"/>
                                          </p:val>
                                        </p:tav>
                                      </p:tavLst>
                                    </p:anim>
                                    <p:anim calcmode="lin" valueType="num">
                                      <p:cBhvr>
                                        <p:cTn id="87" dur="500" fill="hold"/>
                                        <p:tgtEl>
                                          <p:spTgt spid="25"/>
                                        </p:tgtEl>
                                        <p:attrNameLst>
                                          <p:attrName>ppt_h</p:attrName>
                                        </p:attrNameLst>
                                      </p:cBhvr>
                                      <p:tavLst>
                                        <p:tav tm="0">
                                          <p:val>
                                            <p:fltVal val="0"/>
                                          </p:val>
                                        </p:tav>
                                        <p:tav tm="100000">
                                          <p:val>
                                            <p:strVal val="#ppt_h"/>
                                          </p:val>
                                        </p:tav>
                                      </p:tavLst>
                                    </p:anim>
                                    <p:anim calcmode="lin" valueType="num">
                                      <p:cBhvr>
                                        <p:cTn id="88" dur="500" fill="hold"/>
                                        <p:tgtEl>
                                          <p:spTgt spid="25"/>
                                        </p:tgtEl>
                                        <p:attrNameLst>
                                          <p:attrName>style.rotation</p:attrName>
                                        </p:attrNameLst>
                                      </p:cBhvr>
                                      <p:tavLst>
                                        <p:tav tm="0">
                                          <p:val>
                                            <p:fltVal val="360"/>
                                          </p:val>
                                        </p:tav>
                                        <p:tav tm="100000">
                                          <p:val>
                                            <p:fltVal val="0"/>
                                          </p:val>
                                        </p:tav>
                                      </p:tavLst>
                                    </p:anim>
                                    <p:animEffect transition="in" filter="fade">
                                      <p:cBhvr>
                                        <p:cTn id="89" dur="500"/>
                                        <p:tgtEl>
                                          <p:spTgt spid="25"/>
                                        </p:tgtEl>
                                      </p:cBhvr>
                                    </p:animEffect>
                                  </p:childTnLst>
                                </p:cTn>
                              </p:par>
                              <p:par>
                                <p:cTn id="90" presetID="49" presetClass="entr" presetSubtype="0" decel="100000" fill="hold" grpId="0" nodeType="withEffect">
                                  <p:stCondLst>
                                    <p:cond delay="0"/>
                                  </p:stCondLst>
                                  <p:childTnLst>
                                    <p:set>
                                      <p:cBhvr>
                                        <p:cTn id="91" dur="1" fill="hold">
                                          <p:stCondLst>
                                            <p:cond delay="0"/>
                                          </p:stCondLst>
                                        </p:cTn>
                                        <p:tgtEl>
                                          <p:spTgt spid="54"/>
                                        </p:tgtEl>
                                        <p:attrNameLst>
                                          <p:attrName>style.visibility</p:attrName>
                                        </p:attrNameLst>
                                      </p:cBhvr>
                                      <p:to>
                                        <p:strVal val="visible"/>
                                      </p:to>
                                    </p:set>
                                    <p:anim calcmode="lin" valueType="num">
                                      <p:cBhvr>
                                        <p:cTn id="92" dur="500" fill="hold"/>
                                        <p:tgtEl>
                                          <p:spTgt spid="54"/>
                                        </p:tgtEl>
                                        <p:attrNameLst>
                                          <p:attrName>ppt_w</p:attrName>
                                        </p:attrNameLst>
                                      </p:cBhvr>
                                      <p:tavLst>
                                        <p:tav tm="0">
                                          <p:val>
                                            <p:fltVal val="0"/>
                                          </p:val>
                                        </p:tav>
                                        <p:tav tm="100000">
                                          <p:val>
                                            <p:strVal val="#ppt_w"/>
                                          </p:val>
                                        </p:tav>
                                      </p:tavLst>
                                    </p:anim>
                                    <p:anim calcmode="lin" valueType="num">
                                      <p:cBhvr>
                                        <p:cTn id="93" dur="500" fill="hold"/>
                                        <p:tgtEl>
                                          <p:spTgt spid="54"/>
                                        </p:tgtEl>
                                        <p:attrNameLst>
                                          <p:attrName>ppt_h</p:attrName>
                                        </p:attrNameLst>
                                      </p:cBhvr>
                                      <p:tavLst>
                                        <p:tav tm="0">
                                          <p:val>
                                            <p:fltVal val="0"/>
                                          </p:val>
                                        </p:tav>
                                        <p:tav tm="100000">
                                          <p:val>
                                            <p:strVal val="#ppt_h"/>
                                          </p:val>
                                        </p:tav>
                                      </p:tavLst>
                                    </p:anim>
                                    <p:anim calcmode="lin" valueType="num">
                                      <p:cBhvr>
                                        <p:cTn id="94" dur="500" fill="hold"/>
                                        <p:tgtEl>
                                          <p:spTgt spid="54"/>
                                        </p:tgtEl>
                                        <p:attrNameLst>
                                          <p:attrName>style.rotation</p:attrName>
                                        </p:attrNameLst>
                                      </p:cBhvr>
                                      <p:tavLst>
                                        <p:tav tm="0">
                                          <p:val>
                                            <p:fltVal val="360"/>
                                          </p:val>
                                        </p:tav>
                                        <p:tav tm="100000">
                                          <p:val>
                                            <p:fltVal val="0"/>
                                          </p:val>
                                        </p:tav>
                                      </p:tavLst>
                                    </p:anim>
                                    <p:animEffect transition="in" filter="fade">
                                      <p:cBhvr>
                                        <p:cTn id="95" dur="500"/>
                                        <p:tgtEl>
                                          <p:spTgt spid="54"/>
                                        </p:tgtEl>
                                      </p:cBhvr>
                                    </p:animEffect>
                                  </p:childTnLst>
                                </p:cTn>
                              </p:par>
                            </p:childTnLst>
                          </p:cTn>
                        </p:par>
                        <p:par>
                          <p:cTn id="96" fill="hold">
                            <p:stCondLst>
                              <p:cond delay="6950"/>
                            </p:stCondLst>
                            <p:childTnLst>
                              <p:par>
                                <p:cTn id="97" presetID="22" presetClass="entr" presetSubtype="8"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childTnLst>
                          </p:cTn>
                        </p:par>
                        <p:par>
                          <p:cTn id="100" fill="hold">
                            <p:stCondLst>
                              <p:cond delay="745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childTnLst>
                                </p:cTn>
                              </p:par>
                              <p:par>
                                <p:cTn id="104" presetID="2" presetClass="entr" presetSubtype="8" decel="100000" fill="hold" grpId="0" nodeType="withEffect">
                                  <p:stCondLst>
                                    <p:cond delay="0"/>
                                  </p:stCondLst>
                                  <p:iterate type="lt">
                                    <p:tmPct val="10000"/>
                                  </p:iterate>
                                  <p:childTnLst>
                                    <p:set>
                                      <p:cBhvr>
                                        <p:cTn id="105" dur="1" fill="hold">
                                          <p:stCondLst>
                                            <p:cond delay="0"/>
                                          </p:stCondLst>
                                        </p:cTn>
                                        <p:tgtEl>
                                          <p:spTgt spid="59"/>
                                        </p:tgtEl>
                                        <p:attrNameLst>
                                          <p:attrName>style.visibility</p:attrName>
                                        </p:attrNameLst>
                                      </p:cBhvr>
                                      <p:to>
                                        <p:strVal val="visible"/>
                                      </p:to>
                                    </p:set>
                                    <p:anim calcmode="lin" valueType="num">
                                      <p:cBhvr additive="base">
                                        <p:cTn id="106" dur="500" fill="hold"/>
                                        <p:tgtEl>
                                          <p:spTgt spid="59"/>
                                        </p:tgtEl>
                                        <p:attrNameLst>
                                          <p:attrName>ppt_x</p:attrName>
                                        </p:attrNameLst>
                                      </p:cBhvr>
                                      <p:tavLst>
                                        <p:tav tm="0">
                                          <p:val>
                                            <p:strVal val="0-#ppt_w/2"/>
                                          </p:val>
                                        </p:tav>
                                        <p:tav tm="100000">
                                          <p:val>
                                            <p:strVal val="#ppt_x"/>
                                          </p:val>
                                        </p:tav>
                                      </p:tavLst>
                                    </p:anim>
                                    <p:anim calcmode="lin" valueType="num">
                                      <p:cBhvr additive="base">
                                        <p:cTn id="107" dur="500" fill="hold"/>
                                        <p:tgtEl>
                                          <p:spTgt spid="59"/>
                                        </p:tgtEl>
                                        <p:attrNameLst>
                                          <p:attrName>ppt_y</p:attrName>
                                        </p:attrNameLst>
                                      </p:cBhvr>
                                      <p:tavLst>
                                        <p:tav tm="0">
                                          <p:val>
                                            <p:strVal val="#ppt_y"/>
                                          </p:val>
                                        </p:tav>
                                        <p:tav tm="100000">
                                          <p:val>
                                            <p:strVal val="#ppt_y"/>
                                          </p:val>
                                        </p:tav>
                                      </p:tavLst>
                                    </p:anim>
                                  </p:childTnLst>
                                </p:cTn>
                              </p:par>
                            </p:childTnLst>
                          </p:cTn>
                        </p:par>
                        <p:par>
                          <p:cTn id="108" fill="hold">
                            <p:stCondLst>
                              <p:cond delay="8100"/>
                            </p:stCondLst>
                            <p:childTnLst>
                              <p:par>
                                <p:cTn id="109" presetID="22" presetClass="entr" presetSubtype="4" fill="hold" nodeType="after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wipe(down)">
                                      <p:cBhvr>
                                        <p:cTn id="111" dur="500"/>
                                        <p:tgtEl>
                                          <p:spTgt spid="42"/>
                                        </p:tgtEl>
                                      </p:cBhvr>
                                    </p:animEffect>
                                  </p:childTnLst>
                                </p:cTn>
                              </p:par>
                            </p:childTnLst>
                          </p:cTn>
                        </p:par>
                        <p:par>
                          <p:cTn id="112" fill="hold">
                            <p:stCondLst>
                              <p:cond delay="8600"/>
                            </p:stCondLst>
                            <p:childTnLst>
                              <p:par>
                                <p:cTn id="113" presetID="49" presetClass="entr" presetSubtype="0" decel="100000"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500" fill="hold"/>
                                        <p:tgtEl>
                                          <p:spTgt spid="29"/>
                                        </p:tgtEl>
                                        <p:attrNameLst>
                                          <p:attrName>ppt_w</p:attrName>
                                        </p:attrNameLst>
                                      </p:cBhvr>
                                      <p:tavLst>
                                        <p:tav tm="0">
                                          <p:val>
                                            <p:fltVal val="0"/>
                                          </p:val>
                                        </p:tav>
                                        <p:tav tm="100000">
                                          <p:val>
                                            <p:strVal val="#ppt_w"/>
                                          </p:val>
                                        </p:tav>
                                      </p:tavLst>
                                    </p:anim>
                                    <p:anim calcmode="lin" valueType="num">
                                      <p:cBhvr>
                                        <p:cTn id="116" dur="500" fill="hold"/>
                                        <p:tgtEl>
                                          <p:spTgt spid="29"/>
                                        </p:tgtEl>
                                        <p:attrNameLst>
                                          <p:attrName>ppt_h</p:attrName>
                                        </p:attrNameLst>
                                      </p:cBhvr>
                                      <p:tavLst>
                                        <p:tav tm="0">
                                          <p:val>
                                            <p:fltVal val="0"/>
                                          </p:val>
                                        </p:tav>
                                        <p:tav tm="100000">
                                          <p:val>
                                            <p:strVal val="#ppt_h"/>
                                          </p:val>
                                        </p:tav>
                                      </p:tavLst>
                                    </p:anim>
                                    <p:anim calcmode="lin" valueType="num">
                                      <p:cBhvr>
                                        <p:cTn id="117" dur="500" fill="hold"/>
                                        <p:tgtEl>
                                          <p:spTgt spid="29"/>
                                        </p:tgtEl>
                                        <p:attrNameLst>
                                          <p:attrName>style.rotation</p:attrName>
                                        </p:attrNameLst>
                                      </p:cBhvr>
                                      <p:tavLst>
                                        <p:tav tm="0">
                                          <p:val>
                                            <p:fltVal val="360"/>
                                          </p:val>
                                        </p:tav>
                                        <p:tav tm="100000">
                                          <p:val>
                                            <p:fltVal val="0"/>
                                          </p:val>
                                        </p:tav>
                                      </p:tavLst>
                                    </p:anim>
                                    <p:animEffect transition="in" filter="fade">
                                      <p:cBhvr>
                                        <p:cTn id="118" dur="500"/>
                                        <p:tgtEl>
                                          <p:spTgt spid="29"/>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53"/>
                                        </p:tgtEl>
                                        <p:attrNameLst>
                                          <p:attrName>style.visibility</p:attrName>
                                        </p:attrNameLst>
                                      </p:cBhvr>
                                      <p:to>
                                        <p:strVal val="visible"/>
                                      </p:to>
                                    </p:set>
                                    <p:anim calcmode="lin" valueType="num">
                                      <p:cBhvr>
                                        <p:cTn id="121" dur="500" fill="hold"/>
                                        <p:tgtEl>
                                          <p:spTgt spid="53"/>
                                        </p:tgtEl>
                                        <p:attrNameLst>
                                          <p:attrName>ppt_w</p:attrName>
                                        </p:attrNameLst>
                                      </p:cBhvr>
                                      <p:tavLst>
                                        <p:tav tm="0">
                                          <p:val>
                                            <p:fltVal val="0"/>
                                          </p:val>
                                        </p:tav>
                                        <p:tav tm="100000">
                                          <p:val>
                                            <p:strVal val="#ppt_w"/>
                                          </p:val>
                                        </p:tav>
                                      </p:tavLst>
                                    </p:anim>
                                    <p:anim calcmode="lin" valueType="num">
                                      <p:cBhvr>
                                        <p:cTn id="122" dur="500" fill="hold"/>
                                        <p:tgtEl>
                                          <p:spTgt spid="53"/>
                                        </p:tgtEl>
                                        <p:attrNameLst>
                                          <p:attrName>ppt_h</p:attrName>
                                        </p:attrNameLst>
                                      </p:cBhvr>
                                      <p:tavLst>
                                        <p:tav tm="0">
                                          <p:val>
                                            <p:fltVal val="0"/>
                                          </p:val>
                                        </p:tav>
                                        <p:tav tm="100000">
                                          <p:val>
                                            <p:strVal val="#ppt_h"/>
                                          </p:val>
                                        </p:tav>
                                      </p:tavLst>
                                    </p:anim>
                                    <p:anim calcmode="lin" valueType="num">
                                      <p:cBhvr>
                                        <p:cTn id="123" dur="500" fill="hold"/>
                                        <p:tgtEl>
                                          <p:spTgt spid="53"/>
                                        </p:tgtEl>
                                        <p:attrNameLst>
                                          <p:attrName>style.rotation</p:attrName>
                                        </p:attrNameLst>
                                      </p:cBhvr>
                                      <p:tavLst>
                                        <p:tav tm="0">
                                          <p:val>
                                            <p:fltVal val="360"/>
                                          </p:val>
                                        </p:tav>
                                        <p:tav tm="100000">
                                          <p:val>
                                            <p:fltVal val="0"/>
                                          </p:val>
                                        </p:tav>
                                      </p:tavLst>
                                    </p:anim>
                                    <p:animEffect transition="in" filter="fade">
                                      <p:cBhvr>
                                        <p:cTn id="124" dur="500"/>
                                        <p:tgtEl>
                                          <p:spTgt spid="53"/>
                                        </p:tgtEl>
                                      </p:cBhvr>
                                    </p:animEffect>
                                  </p:childTnLst>
                                </p:cTn>
                              </p:par>
                            </p:childTnLst>
                          </p:cTn>
                        </p:par>
                        <p:par>
                          <p:cTn id="125" fill="hold">
                            <p:stCondLst>
                              <p:cond delay="9100"/>
                            </p:stCondLst>
                            <p:childTnLst>
                              <p:par>
                                <p:cTn id="126" presetID="22" presetClass="entr" presetSubtype="8" fill="hold" nodeType="afterEffect">
                                  <p:stCondLst>
                                    <p:cond delay="0"/>
                                  </p:stCondLst>
                                  <p:childTnLst>
                                    <p:set>
                                      <p:cBhvr>
                                        <p:cTn id="127" dur="1" fill="hold">
                                          <p:stCondLst>
                                            <p:cond delay="0"/>
                                          </p:stCondLst>
                                        </p:cTn>
                                        <p:tgtEl>
                                          <p:spTgt spid="46"/>
                                        </p:tgtEl>
                                        <p:attrNameLst>
                                          <p:attrName>style.visibility</p:attrName>
                                        </p:attrNameLst>
                                      </p:cBhvr>
                                      <p:to>
                                        <p:strVal val="visible"/>
                                      </p:to>
                                    </p:set>
                                    <p:animEffect transition="in" filter="wipe(left)">
                                      <p:cBhvr>
                                        <p:cTn id="128" dur="500"/>
                                        <p:tgtEl>
                                          <p:spTgt spid="46"/>
                                        </p:tgtEl>
                                      </p:cBhvr>
                                    </p:animEffect>
                                  </p:childTnLst>
                                </p:cTn>
                              </p:par>
                            </p:childTnLst>
                          </p:cTn>
                        </p:par>
                        <p:par>
                          <p:cTn id="129" fill="hold">
                            <p:stCondLst>
                              <p:cond delay="9600"/>
                            </p:stCondLst>
                            <p:childTnLst>
                              <p:par>
                                <p:cTn id="130" presetID="22" presetClass="entr" presetSubtype="8" fill="hold" grpId="0"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left)">
                                      <p:cBhvr>
                                        <p:cTn id="13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23" grpId="0" animBg="1"/>
      <p:bldP spid="28" grpId="0" animBg="1"/>
      <p:bldP spid="21" grpId="0" animBg="1"/>
      <p:bldP spid="22" grpId="0" animBg="1"/>
      <p:bldP spid="25" grpId="0" animBg="1"/>
      <p:bldP spid="29" grpId="0" animBg="1"/>
      <p:bldP spid="51" grpId="0"/>
      <p:bldP spid="52" grpId="0"/>
      <p:bldP spid="53" grpId="0"/>
      <p:bldP spid="54" grpId="0"/>
      <p:bldP spid="56" grpId="0"/>
      <p:bldP spid="57" grpId="0"/>
      <p:bldP spid="58" grpId="0"/>
      <p:bldP spid="59" grpId="0"/>
      <p:bldP spid="6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xmlns:p14="http://schemas.microsoft.com/office/powerpoint/2010/main">
    <mc:Choice Requires="p14">
      <p:transition spd="slow" p14:dur="800" advTm="8153">
        <p14:flythrough/>
      </p:transition>
    </mc:Choice>
    <mc:Fallback xmlns="">
      <p:transition spd="slow" advTm="81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ppt_x"/>
                                          </p:val>
                                        </p:tav>
                                        <p:tav tm="100000">
                                          <p:val>
                                            <p:strVal val="#ppt_x"/>
                                          </p:val>
                                        </p:tav>
                                      </p:tavLst>
                                    </p:anim>
                                    <p:anim calcmode="lin" valueType="num">
                                      <p:cBhvr additive="base">
                                        <p:cTn id="16" dur="75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ppt_x"/>
                                          </p:val>
                                        </p:tav>
                                        <p:tav tm="100000">
                                          <p:val>
                                            <p:strVal val="#ppt_x"/>
                                          </p:val>
                                        </p:tav>
                                      </p:tavLst>
                                    </p:anim>
                                    <p:anim calcmode="lin" valueType="num">
                                      <p:cBhvr additive="base">
                                        <p:cTn id="20" dur="75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ppt_x"/>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750" fill="hold"/>
                                        <p:tgtEl>
                                          <p:spTgt spid="13"/>
                                        </p:tgtEl>
                                        <p:attrNameLst>
                                          <p:attrName>ppt_x</p:attrName>
                                        </p:attrNameLst>
                                      </p:cBhvr>
                                      <p:tavLst>
                                        <p:tav tm="0">
                                          <p:val>
                                            <p:strVal val="#ppt_x"/>
                                          </p:val>
                                        </p:tav>
                                        <p:tav tm="100000">
                                          <p:val>
                                            <p:strVal val="#ppt_x"/>
                                          </p:val>
                                        </p:tav>
                                      </p:tavLst>
                                    </p:anim>
                                    <p:anim calcmode="lin" valueType="num">
                                      <p:cBhvr additive="base">
                                        <p:cTn id="33" dur="750" fill="hold"/>
                                        <p:tgtEl>
                                          <p:spTgt spid="13"/>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750" fill="hold"/>
                                        <p:tgtEl>
                                          <p:spTgt spid="31"/>
                                        </p:tgtEl>
                                        <p:attrNameLst>
                                          <p:attrName>ppt_x</p:attrName>
                                        </p:attrNameLst>
                                      </p:cBhvr>
                                      <p:tavLst>
                                        <p:tav tm="0">
                                          <p:val>
                                            <p:strVal val="#ppt_x"/>
                                          </p:val>
                                        </p:tav>
                                        <p:tav tm="100000">
                                          <p:val>
                                            <p:strVal val="#ppt_x"/>
                                          </p:val>
                                        </p:tav>
                                      </p:tavLst>
                                    </p:anim>
                                    <p:anim calcmode="lin" valueType="num">
                                      <p:cBhvr additive="base">
                                        <p:cTn id="37" dur="750" fill="hold"/>
                                        <p:tgtEl>
                                          <p:spTgt spid="31"/>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750" fill="hold"/>
                                        <p:tgtEl>
                                          <p:spTgt spid="36"/>
                                        </p:tgtEl>
                                        <p:attrNameLst>
                                          <p:attrName>ppt_x</p:attrName>
                                        </p:attrNameLst>
                                      </p:cBhvr>
                                      <p:tavLst>
                                        <p:tav tm="0">
                                          <p:val>
                                            <p:strVal val="#ppt_x"/>
                                          </p:val>
                                        </p:tav>
                                        <p:tav tm="100000">
                                          <p:val>
                                            <p:strVal val="#ppt_x"/>
                                          </p:val>
                                        </p:tav>
                                      </p:tavLst>
                                    </p:anim>
                                    <p:anim calcmode="lin" valueType="num">
                                      <p:cBhvr additive="base">
                                        <p:cTn id="41" dur="750" fill="hold"/>
                                        <p:tgtEl>
                                          <p:spTgt spid="36"/>
                                        </p:tgtEl>
                                        <p:attrNameLst>
                                          <p:attrName>ppt_y</p:attrName>
                                        </p:attrNameLst>
                                      </p:cBhvr>
                                      <p:tavLst>
                                        <p:tav tm="0">
                                          <p:val>
                                            <p:strVal val="0-#ppt_h/2"/>
                                          </p:val>
                                        </p:tav>
                                        <p:tav tm="100000">
                                          <p:val>
                                            <p:strVal val="#ppt_y"/>
                                          </p:val>
                                        </p:tav>
                                      </p:tavLst>
                                    </p:anim>
                                  </p:childTnLst>
                                </p:cTn>
                              </p:par>
                            </p:childTnLst>
                          </p:cTn>
                        </p:par>
                        <p:par>
                          <p:cTn id="42" fill="hold">
                            <p:stCondLst>
                              <p:cond delay="2000"/>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childTnLst>
                          </p:cTn>
                        </p:par>
                        <p:par>
                          <p:cTn id="46" fill="hold">
                            <p:stCondLst>
                              <p:cond delay="2500"/>
                            </p:stCondLst>
                            <p:childTnLst>
                              <p:par>
                                <p:cTn id="47" presetID="2" presetClass="entr" presetSubtype="1" decel="10000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750" fill="hold"/>
                                        <p:tgtEl>
                                          <p:spTgt spid="14"/>
                                        </p:tgtEl>
                                        <p:attrNameLst>
                                          <p:attrName>ppt_x</p:attrName>
                                        </p:attrNameLst>
                                      </p:cBhvr>
                                      <p:tavLst>
                                        <p:tav tm="0">
                                          <p:val>
                                            <p:strVal val="#ppt_x"/>
                                          </p:val>
                                        </p:tav>
                                        <p:tav tm="100000">
                                          <p:val>
                                            <p:strVal val="#ppt_x"/>
                                          </p:val>
                                        </p:tav>
                                      </p:tavLst>
                                    </p:anim>
                                    <p:anim calcmode="lin" valueType="num">
                                      <p:cBhvr additive="base">
                                        <p:cTn id="50" dur="750" fill="hold"/>
                                        <p:tgtEl>
                                          <p:spTgt spid="1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750" fill="hold"/>
                                        <p:tgtEl>
                                          <p:spTgt spid="15"/>
                                        </p:tgtEl>
                                        <p:attrNameLst>
                                          <p:attrName>ppt_x</p:attrName>
                                        </p:attrNameLst>
                                      </p:cBhvr>
                                      <p:tavLst>
                                        <p:tav tm="0">
                                          <p:val>
                                            <p:strVal val="#ppt_x"/>
                                          </p:val>
                                        </p:tav>
                                        <p:tav tm="100000">
                                          <p:val>
                                            <p:strVal val="#ppt_x"/>
                                          </p:val>
                                        </p:tav>
                                      </p:tavLst>
                                    </p:anim>
                                    <p:anim calcmode="lin" valueType="num">
                                      <p:cBhvr additive="base">
                                        <p:cTn id="54" dur="750" fill="hold"/>
                                        <p:tgtEl>
                                          <p:spTgt spid="15"/>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750" fill="hold"/>
                                        <p:tgtEl>
                                          <p:spTgt spid="32"/>
                                        </p:tgtEl>
                                        <p:attrNameLst>
                                          <p:attrName>ppt_x</p:attrName>
                                        </p:attrNameLst>
                                      </p:cBhvr>
                                      <p:tavLst>
                                        <p:tav tm="0">
                                          <p:val>
                                            <p:strVal val="#ppt_x"/>
                                          </p:val>
                                        </p:tav>
                                        <p:tav tm="100000">
                                          <p:val>
                                            <p:strVal val="#ppt_x"/>
                                          </p:val>
                                        </p:tav>
                                      </p:tavLst>
                                    </p:anim>
                                    <p:anim calcmode="lin" valueType="num">
                                      <p:cBhvr additive="base">
                                        <p:cTn id="58" dur="750" fill="hold"/>
                                        <p:tgtEl>
                                          <p:spTgt spid="32"/>
                                        </p:tgtEl>
                                        <p:attrNameLst>
                                          <p:attrName>ppt_y</p:attrName>
                                        </p:attrNameLst>
                                      </p:cBhvr>
                                      <p:tavLst>
                                        <p:tav tm="0">
                                          <p:val>
                                            <p:strVal val="0-#ppt_h/2"/>
                                          </p:val>
                                        </p:tav>
                                        <p:tav tm="100000">
                                          <p:val>
                                            <p:strVal val="#ppt_y"/>
                                          </p:val>
                                        </p:tav>
                                      </p:tavLst>
                                    </p:anim>
                                  </p:childTnLst>
                                </p:cTn>
                              </p:par>
                              <p:par>
                                <p:cTn id="59" presetID="2" presetClass="entr" presetSubtype="1" decel="10000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750" fill="hold"/>
                                        <p:tgtEl>
                                          <p:spTgt spid="37"/>
                                        </p:tgtEl>
                                        <p:attrNameLst>
                                          <p:attrName>ppt_x</p:attrName>
                                        </p:attrNameLst>
                                      </p:cBhvr>
                                      <p:tavLst>
                                        <p:tav tm="0">
                                          <p:val>
                                            <p:strVal val="#ppt_x"/>
                                          </p:val>
                                        </p:tav>
                                        <p:tav tm="100000">
                                          <p:val>
                                            <p:strVal val="#ppt_x"/>
                                          </p:val>
                                        </p:tav>
                                      </p:tavLst>
                                    </p:anim>
                                    <p:anim calcmode="lin" valueType="num">
                                      <p:cBhvr additive="base">
                                        <p:cTn id="62" dur="750" fill="hold"/>
                                        <p:tgtEl>
                                          <p:spTgt spid="37"/>
                                        </p:tgtEl>
                                        <p:attrNameLst>
                                          <p:attrName>ppt_y</p:attrName>
                                        </p:attrNameLst>
                                      </p:cBhvr>
                                      <p:tavLst>
                                        <p:tav tm="0">
                                          <p:val>
                                            <p:strVal val="0-#ppt_h/2"/>
                                          </p:val>
                                        </p:tav>
                                        <p:tav tm="100000">
                                          <p:val>
                                            <p:strVal val="#ppt_y"/>
                                          </p:val>
                                        </p:tav>
                                      </p:tavLst>
                                    </p:anim>
                                  </p:childTnLst>
                                </p:cTn>
                              </p:par>
                            </p:childTnLst>
                          </p:cTn>
                        </p:par>
                        <p:par>
                          <p:cTn id="63" fill="hold">
                            <p:stCondLst>
                              <p:cond delay="325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par>
                          <p:cTn id="67" fill="hold">
                            <p:stCondLst>
                              <p:cond delay="3750"/>
                            </p:stCondLst>
                            <p:childTnLst>
                              <p:par>
                                <p:cTn id="68" presetID="2" presetClass="entr" presetSubtype="1" decel="10000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750" fill="hold"/>
                                        <p:tgtEl>
                                          <p:spTgt spid="16"/>
                                        </p:tgtEl>
                                        <p:attrNameLst>
                                          <p:attrName>ppt_x</p:attrName>
                                        </p:attrNameLst>
                                      </p:cBhvr>
                                      <p:tavLst>
                                        <p:tav tm="0">
                                          <p:val>
                                            <p:strVal val="#ppt_x"/>
                                          </p:val>
                                        </p:tav>
                                        <p:tav tm="100000">
                                          <p:val>
                                            <p:strVal val="#ppt_x"/>
                                          </p:val>
                                        </p:tav>
                                      </p:tavLst>
                                    </p:anim>
                                    <p:anim calcmode="lin" valueType="num">
                                      <p:cBhvr additive="base">
                                        <p:cTn id="71" dur="750" fill="hold"/>
                                        <p:tgtEl>
                                          <p:spTgt spid="16"/>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750" fill="hold"/>
                                        <p:tgtEl>
                                          <p:spTgt spid="17"/>
                                        </p:tgtEl>
                                        <p:attrNameLst>
                                          <p:attrName>ppt_x</p:attrName>
                                        </p:attrNameLst>
                                      </p:cBhvr>
                                      <p:tavLst>
                                        <p:tav tm="0">
                                          <p:val>
                                            <p:strVal val="#ppt_x"/>
                                          </p:val>
                                        </p:tav>
                                        <p:tav tm="100000">
                                          <p:val>
                                            <p:strVal val="#ppt_x"/>
                                          </p:val>
                                        </p:tav>
                                      </p:tavLst>
                                    </p:anim>
                                    <p:anim calcmode="lin" valueType="num">
                                      <p:cBhvr additive="base">
                                        <p:cTn id="75" dur="750" fill="hold"/>
                                        <p:tgtEl>
                                          <p:spTgt spid="17"/>
                                        </p:tgtEl>
                                        <p:attrNameLst>
                                          <p:attrName>ppt_y</p:attrName>
                                        </p:attrNameLst>
                                      </p:cBhvr>
                                      <p:tavLst>
                                        <p:tav tm="0">
                                          <p:val>
                                            <p:strVal val="0-#ppt_h/2"/>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750" fill="hold"/>
                                        <p:tgtEl>
                                          <p:spTgt spid="33"/>
                                        </p:tgtEl>
                                        <p:attrNameLst>
                                          <p:attrName>ppt_x</p:attrName>
                                        </p:attrNameLst>
                                      </p:cBhvr>
                                      <p:tavLst>
                                        <p:tav tm="0">
                                          <p:val>
                                            <p:strVal val="#ppt_x"/>
                                          </p:val>
                                        </p:tav>
                                        <p:tav tm="100000">
                                          <p:val>
                                            <p:strVal val="#ppt_x"/>
                                          </p:val>
                                        </p:tav>
                                      </p:tavLst>
                                    </p:anim>
                                    <p:anim calcmode="lin" valueType="num">
                                      <p:cBhvr additive="base">
                                        <p:cTn id="79" dur="750" fill="hold"/>
                                        <p:tgtEl>
                                          <p:spTgt spid="33"/>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750" fill="hold"/>
                                        <p:tgtEl>
                                          <p:spTgt spid="38"/>
                                        </p:tgtEl>
                                        <p:attrNameLst>
                                          <p:attrName>ppt_x</p:attrName>
                                        </p:attrNameLst>
                                      </p:cBhvr>
                                      <p:tavLst>
                                        <p:tav tm="0">
                                          <p:val>
                                            <p:strVal val="#ppt_x"/>
                                          </p:val>
                                        </p:tav>
                                        <p:tav tm="100000">
                                          <p:val>
                                            <p:strVal val="#ppt_x"/>
                                          </p:val>
                                        </p:tav>
                                      </p:tavLst>
                                    </p:anim>
                                    <p:anim calcmode="lin" valueType="num">
                                      <p:cBhvr additive="base">
                                        <p:cTn id="83" dur="750" fill="hold"/>
                                        <p:tgtEl>
                                          <p:spTgt spid="38"/>
                                        </p:tgtEl>
                                        <p:attrNameLst>
                                          <p:attrName>ppt_y</p:attrName>
                                        </p:attrNameLst>
                                      </p:cBhvr>
                                      <p:tavLst>
                                        <p:tav tm="0">
                                          <p:val>
                                            <p:strVal val="0-#ppt_h/2"/>
                                          </p:val>
                                        </p:tav>
                                        <p:tav tm="100000">
                                          <p:val>
                                            <p:strVal val="#ppt_y"/>
                                          </p:val>
                                        </p:tav>
                                      </p:tavLst>
                                    </p:anim>
                                  </p:childTnLst>
                                </p:cTn>
                              </p:par>
                            </p:childTnLst>
                          </p:cTn>
                        </p:par>
                        <p:par>
                          <p:cTn id="84" fill="hold">
                            <p:stCondLst>
                              <p:cond delay="4500"/>
                            </p:stCondLst>
                            <p:childTnLst>
                              <p:par>
                                <p:cTn id="85" presetID="22" presetClass="entr" presetSubtype="1"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up)">
                                      <p:cBhvr>
                                        <p:cTn id="87" dur="500"/>
                                        <p:tgtEl>
                                          <p:spTgt spid="29"/>
                                        </p:tgtEl>
                                      </p:cBhvr>
                                    </p:animEffect>
                                  </p:childTnLst>
                                </p:cTn>
                              </p:par>
                            </p:childTnLst>
                          </p:cTn>
                        </p:par>
                        <p:par>
                          <p:cTn id="88" fill="hold">
                            <p:stCondLst>
                              <p:cond delay="5000"/>
                            </p:stCondLst>
                            <p:childTnLst>
                              <p:par>
                                <p:cTn id="89" presetID="2" presetClass="entr" presetSubtype="1" decel="10000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ppt_x"/>
                                          </p:val>
                                        </p:tav>
                                        <p:tav tm="100000">
                                          <p:val>
                                            <p:strVal val="#ppt_x"/>
                                          </p:val>
                                        </p:tav>
                                      </p:tavLst>
                                    </p:anim>
                                    <p:anim calcmode="lin" valueType="num">
                                      <p:cBhvr additive="base">
                                        <p:cTn id="92" dur="750" fill="hold"/>
                                        <p:tgtEl>
                                          <p:spTgt spid="18"/>
                                        </p:tgtEl>
                                        <p:attrNameLst>
                                          <p:attrName>ppt_y</p:attrName>
                                        </p:attrNameLst>
                                      </p:cBhvr>
                                      <p:tavLst>
                                        <p:tav tm="0">
                                          <p:val>
                                            <p:strVal val="0-#ppt_h/2"/>
                                          </p:val>
                                        </p:tav>
                                        <p:tav tm="100000">
                                          <p:val>
                                            <p:strVal val="#ppt_y"/>
                                          </p:val>
                                        </p:tav>
                                      </p:tavLst>
                                    </p:anim>
                                  </p:childTnLst>
                                </p:cTn>
                              </p:par>
                              <p:par>
                                <p:cTn id="93" presetID="2" presetClass="entr" presetSubtype="1" decel="10000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750" fill="hold"/>
                                        <p:tgtEl>
                                          <p:spTgt spid="19"/>
                                        </p:tgtEl>
                                        <p:attrNameLst>
                                          <p:attrName>ppt_x</p:attrName>
                                        </p:attrNameLst>
                                      </p:cBhvr>
                                      <p:tavLst>
                                        <p:tav tm="0">
                                          <p:val>
                                            <p:strVal val="#ppt_x"/>
                                          </p:val>
                                        </p:tav>
                                        <p:tav tm="100000">
                                          <p:val>
                                            <p:strVal val="#ppt_x"/>
                                          </p:val>
                                        </p:tav>
                                      </p:tavLst>
                                    </p:anim>
                                    <p:anim calcmode="lin" valueType="num">
                                      <p:cBhvr additive="base">
                                        <p:cTn id="96" dur="750" fill="hold"/>
                                        <p:tgtEl>
                                          <p:spTgt spid="1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750" fill="hold"/>
                                        <p:tgtEl>
                                          <p:spTgt spid="34"/>
                                        </p:tgtEl>
                                        <p:attrNameLst>
                                          <p:attrName>ppt_x</p:attrName>
                                        </p:attrNameLst>
                                      </p:cBhvr>
                                      <p:tavLst>
                                        <p:tav tm="0">
                                          <p:val>
                                            <p:strVal val="#ppt_x"/>
                                          </p:val>
                                        </p:tav>
                                        <p:tav tm="100000">
                                          <p:val>
                                            <p:strVal val="#ppt_x"/>
                                          </p:val>
                                        </p:tav>
                                      </p:tavLst>
                                    </p:anim>
                                    <p:anim calcmode="lin" valueType="num">
                                      <p:cBhvr additive="base">
                                        <p:cTn id="100" dur="750" fill="hold"/>
                                        <p:tgtEl>
                                          <p:spTgt spid="34"/>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750" fill="hold"/>
                                        <p:tgtEl>
                                          <p:spTgt spid="39"/>
                                        </p:tgtEl>
                                        <p:attrNameLst>
                                          <p:attrName>ppt_x</p:attrName>
                                        </p:attrNameLst>
                                      </p:cBhvr>
                                      <p:tavLst>
                                        <p:tav tm="0">
                                          <p:val>
                                            <p:strVal val="#ppt_x"/>
                                          </p:val>
                                        </p:tav>
                                        <p:tav tm="100000">
                                          <p:val>
                                            <p:strVal val="#ppt_x"/>
                                          </p:val>
                                        </p:tav>
                                      </p:tavLst>
                                    </p:anim>
                                    <p:anim calcmode="lin" valueType="num">
                                      <p:cBhvr additive="base">
                                        <p:cTn id="104" dur="750" fill="hold"/>
                                        <p:tgtEl>
                                          <p:spTgt spid="39"/>
                                        </p:tgtEl>
                                        <p:attrNameLst>
                                          <p:attrName>ppt_y</p:attrName>
                                        </p:attrNameLst>
                                      </p:cBhvr>
                                      <p:tavLst>
                                        <p:tav tm="0">
                                          <p:val>
                                            <p:strVal val="0-#ppt_h/2"/>
                                          </p:val>
                                        </p:tav>
                                        <p:tav tm="100000">
                                          <p:val>
                                            <p:strVal val="#ppt_y"/>
                                          </p:val>
                                        </p:tav>
                                      </p:tavLst>
                                    </p:anim>
                                  </p:childTnLst>
                                </p:cTn>
                              </p:par>
                            </p:childTnLst>
                          </p:cTn>
                        </p:par>
                        <p:par>
                          <p:cTn id="105" fill="hold">
                            <p:stCondLst>
                              <p:cond delay="5750"/>
                            </p:stCondLst>
                            <p:childTnLst>
                              <p:par>
                                <p:cTn id="106" presetID="22" presetClass="entr" presetSubtype="1" fill="hold" grpId="0" nodeType="after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wipe(up)">
                                      <p:cBhvr>
                                        <p:cTn id="10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6" grpId="0"/>
      <p:bldP spid="27" grpId="0"/>
      <p:bldP spid="29" grpId="0"/>
      <p:bldP spid="30" grpId="0"/>
      <p:bldP spid="31" grpId="0"/>
      <p:bldP spid="32" grpId="0"/>
      <p:bldP spid="33" grpId="0"/>
      <p:bldP spid="34" grpId="0"/>
      <p:bldP spid="35" grpId="0"/>
      <p:bldP spid="36" grpId="0"/>
      <p:bldP spid="37" grpId="0"/>
      <p:bldP spid="38" grpId="0"/>
      <p:bldP spid="3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xmlns:p14="http://schemas.microsoft.com/office/powerpoint/2010/main">
    <mc:Choice Requires="p14">
      <p:transition spd="slow" p14:dur="800" advTm="5585">
        <p14:flythrough/>
      </p:transition>
    </mc:Choice>
    <mc:Fallback xmlns="">
      <p:transition spd="slow" advTm="55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79</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xmlns:p14="http://schemas.microsoft.com/office/powerpoint/2010/main">
    <mc:Choice Requires="p14">
      <p:transition spd="slow" p14:dur="800" advTm="6300">
        <p14:flythrough/>
      </p:transition>
    </mc:Choice>
    <mc:Fallback xmlns="">
      <p:transition spd="slow" advTm="63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 presetClass="entr" presetSubtype="8" decel="100000" fill="hold" grpId="0"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769">
        <p15:prstTrans prst="pageCurlSingle"/>
      </p:transition>
    </mc:Choice>
    <mc:Fallback xmlns="">
      <p:transition spd="slow" advTm="4769">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xmlns:p14="http://schemas.microsoft.com/office/powerpoint/2010/main">
    <mc:Choice Requires="p14">
      <p:transition spd="slow" p14:dur="1500" advTm="4558">
        <p14:reveal/>
      </p:transition>
    </mc:Choice>
    <mc:Fallback xmlns="">
      <p:transition spd="slow" advTm="4558">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868">
        <p15:prstTrans prst="pageCurlSingle"/>
      </p:transition>
    </mc:Choice>
    <mc:Fallback xmlns="">
      <p:transition spd="slow" advTm="12868">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82</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088">
        <p15:prstTrans prst="pageCurlSingle"/>
      </p:transition>
    </mc:Choice>
    <mc:Fallback xmlns="">
      <p:transition spd="slow" advTm="6088">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504">
        <p15:prstTrans prst="pageCurlSingle"/>
      </p:transition>
    </mc:Choice>
    <mc:Fallback xmlns="">
      <p:transition spd="slow" advTm="3504">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7">
        <p15:prstTrans prst="pageCurlSingle"/>
      </p:transition>
    </mc:Choice>
    <mc:Fallback xmlns="">
      <p:transition spd="slow" advTm="5007">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85</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26">
        <p15:prstTrans prst="pageCurlSingle"/>
      </p:transition>
    </mc:Choice>
    <mc:Fallback xmlns="">
      <p:transition spd="slow" advTm="4026">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544">
        <p15:prstTrans prst="pageCurlSingle"/>
      </p:transition>
    </mc:Choice>
    <mc:Fallback xmlns="">
      <p:transition spd="slow" advTm="13544">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568">
        <p15:prstTrans prst="pageCurlSingle"/>
      </p:transition>
    </mc:Choice>
    <mc:Fallback xmlns="">
      <p:transition spd="slow" advTm="2568">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Red">
      <a:dk1>
        <a:srgbClr val="3B3B3B"/>
      </a:dk1>
      <a:lt1>
        <a:sysClr val="window" lastClr="FFFFFF"/>
      </a:lt1>
      <a:dk2>
        <a:srgbClr val="556272"/>
      </a:dk2>
      <a:lt2>
        <a:srgbClr val="EEECE1"/>
      </a:lt2>
      <a:accent1>
        <a:srgbClr val="FF6B6B"/>
      </a:accent1>
      <a:accent2>
        <a:srgbClr val="FF4F4F"/>
      </a:accent2>
      <a:accent3>
        <a:srgbClr val="FF2121"/>
      </a:accent3>
      <a:accent4>
        <a:srgbClr val="C03E47"/>
      </a:accent4>
      <a:accent5>
        <a:srgbClr val="A2343C"/>
      </a:accent5>
      <a:accent6>
        <a:srgbClr val="882C33"/>
      </a:accent6>
      <a:hlink>
        <a:srgbClr val="FF6B6B"/>
      </a:hlink>
      <a:folHlink>
        <a:srgbClr val="C54D57"/>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5240</TotalTime>
  <Words>6545</Words>
  <Application>Microsoft Office PowerPoint</Application>
  <PresentationFormat>ユーザー設定</PresentationFormat>
  <Paragraphs>789</Paragraphs>
  <Slides>86</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5</vt:i4>
      </vt:variant>
      <vt:variant>
        <vt:lpstr>スライド タイトル</vt:lpstr>
      </vt:variant>
      <vt:variant>
        <vt:i4>86</vt:i4>
      </vt:variant>
    </vt:vector>
  </HeadingPairs>
  <TitlesOfParts>
    <vt:vector size="101"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Arcturus</vt:lpstr>
      <vt:lpstr>PowerPoint プレゼンテーション</vt:lpstr>
      <vt:lpstr>Presentation Agenda</vt:lpstr>
      <vt:lpstr>PowerPoint プレゼンテーション</vt:lpstr>
      <vt:lpstr>Before Starting</vt:lpstr>
      <vt:lpstr>Presentation Topic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Our Goal</vt:lpstr>
      <vt:lpstr>PowerPoint プレゼンテーション</vt:lpstr>
      <vt:lpstr>Our Traits</vt:lpstr>
      <vt:lpstr>PowerPoint プレゼンテーション</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プレゼンテーション</vt:lpstr>
      <vt:lpstr>PowerPoint プレゼンテーション</vt:lpstr>
      <vt:lpstr>Mission &amp; Vision</vt:lpstr>
      <vt:lpstr>Our Process</vt:lpstr>
      <vt:lpstr>Our Process</vt:lpstr>
      <vt:lpstr>PowerPoint プレゼンテーション</vt:lpstr>
      <vt:lpstr>PowerPoint プレゼンテーション</vt:lpstr>
      <vt:lpstr>Our Product Principles</vt:lpstr>
      <vt:lpstr>PowerPoint プレゼンテーション</vt:lpstr>
      <vt:lpstr>Our Projects</vt:lpstr>
      <vt:lpstr>Our Latest Projects</vt:lpstr>
      <vt:lpstr>PowerPoint プレゼンテーション</vt:lpstr>
      <vt:lpstr>App Development</vt:lpstr>
      <vt:lpstr>PowerPoint プレゼンテーション</vt:lpstr>
      <vt:lpstr>PowerPoint プレゼンテーション</vt:lpstr>
      <vt:lpstr>Development Style</vt:lpstr>
      <vt:lpstr>Mobile Features</vt:lpstr>
      <vt:lpstr>PowerPoint プレゼンテーション</vt:lpstr>
      <vt:lpstr>PowerPoint プレゼンテーション</vt:lpstr>
      <vt:lpstr>PowerPoint プレゼンテーション</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プレゼンテーション</vt:lpstr>
      <vt:lpstr>PowerPoint プレゼンテーション</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プレゼンテーション</vt:lpstr>
      <vt:lpstr>Key Takeaways</vt:lpstr>
      <vt:lpstr>Key Takeaways</vt:lpstr>
      <vt:lpstr>PowerPoint プレゼンテーション</vt:lpstr>
      <vt:lpstr>PowerPoint プレゼンテーション</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349</cp:revision>
  <dcterms:created xsi:type="dcterms:W3CDTF">2015-08-02T15:43:04Z</dcterms:created>
  <dcterms:modified xsi:type="dcterms:W3CDTF">2016-05-30T23:29:45Z</dcterms:modified>
</cp:coreProperties>
</file>