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4.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5.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 id="2147483660" r:id="rId3"/>
    <p:sldMasterId id="2147483684" r:id="rId4"/>
    <p:sldMasterId id="2147483675" r:id="rId5"/>
    <p:sldMasterId id="2147483720" r:id="rId6"/>
  </p:sldMasterIdLst>
  <p:notesMasterIdLst>
    <p:notesMasterId r:id="rId92"/>
  </p:notesMasterIdLst>
  <p:sldIdLst>
    <p:sldId id="372" r:id="rId7"/>
    <p:sldId id="371" r:id="rId8"/>
    <p:sldId id="277" r:id="rId9"/>
    <p:sldId id="369" r:id="rId10"/>
    <p:sldId id="281" r:id="rId11"/>
    <p:sldId id="280" r:id="rId12"/>
    <p:sldId id="285" r:id="rId13"/>
    <p:sldId id="286" r:id="rId14"/>
    <p:sldId id="283" r:id="rId15"/>
    <p:sldId id="284" r:id="rId16"/>
    <p:sldId id="287" r:id="rId17"/>
    <p:sldId id="261" r:id="rId18"/>
    <p:sldId id="290" r:id="rId19"/>
    <p:sldId id="303" r:id="rId20"/>
    <p:sldId id="292" r:id="rId21"/>
    <p:sldId id="293" r:id="rId22"/>
    <p:sldId id="333" r:id="rId23"/>
    <p:sldId id="258" r:id="rId24"/>
    <p:sldId id="294" r:id="rId25"/>
    <p:sldId id="301" r:id="rId26"/>
    <p:sldId id="272" r:id="rId27"/>
    <p:sldId id="302" r:id="rId28"/>
    <p:sldId id="295" r:id="rId29"/>
    <p:sldId id="304" r:id="rId30"/>
    <p:sldId id="259" r:id="rId31"/>
    <p:sldId id="307" r:id="rId32"/>
    <p:sldId id="308" r:id="rId33"/>
    <p:sldId id="310" r:id="rId34"/>
    <p:sldId id="311" r:id="rId35"/>
    <p:sldId id="306" r:id="rId36"/>
    <p:sldId id="309" r:id="rId37"/>
    <p:sldId id="373" r:id="rId38"/>
    <p:sldId id="314" r:id="rId39"/>
    <p:sldId id="315" r:id="rId40"/>
    <p:sldId id="316" r:id="rId41"/>
    <p:sldId id="317" r:id="rId42"/>
    <p:sldId id="318" r:id="rId43"/>
    <p:sldId id="326" r:id="rId44"/>
    <p:sldId id="319" r:id="rId45"/>
    <p:sldId id="275" r:id="rId46"/>
    <p:sldId id="320" r:id="rId47"/>
    <p:sldId id="321" r:id="rId48"/>
    <p:sldId id="322" r:id="rId49"/>
    <p:sldId id="328" r:id="rId50"/>
    <p:sldId id="262" r:id="rId51"/>
    <p:sldId id="325" r:id="rId52"/>
    <p:sldId id="276" r:id="rId53"/>
    <p:sldId id="370" r:id="rId54"/>
    <p:sldId id="332" r:id="rId55"/>
    <p:sldId id="331" r:id="rId56"/>
    <p:sldId id="265" r:id="rId57"/>
    <p:sldId id="334" r:id="rId58"/>
    <p:sldId id="347" r:id="rId59"/>
    <p:sldId id="335" r:id="rId60"/>
    <p:sldId id="266" r:id="rId61"/>
    <p:sldId id="337" r:id="rId62"/>
    <p:sldId id="336" r:id="rId63"/>
    <p:sldId id="339" r:id="rId64"/>
    <p:sldId id="341" r:id="rId65"/>
    <p:sldId id="343" r:id="rId66"/>
    <p:sldId id="340" r:id="rId67"/>
    <p:sldId id="342" r:id="rId68"/>
    <p:sldId id="345" r:id="rId69"/>
    <p:sldId id="346" r:id="rId70"/>
    <p:sldId id="348" r:id="rId71"/>
    <p:sldId id="344" r:id="rId72"/>
    <p:sldId id="349" r:id="rId73"/>
    <p:sldId id="274" r:id="rId74"/>
    <p:sldId id="350" r:id="rId75"/>
    <p:sldId id="351" r:id="rId76"/>
    <p:sldId id="352" r:id="rId77"/>
    <p:sldId id="354" r:id="rId78"/>
    <p:sldId id="355" r:id="rId79"/>
    <p:sldId id="356" r:id="rId80"/>
    <p:sldId id="357" r:id="rId81"/>
    <p:sldId id="358" r:id="rId82"/>
    <p:sldId id="366" r:id="rId83"/>
    <p:sldId id="359" r:id="rId84"/>
    <p:sldId id="362" r:id="rId85"/>
    <p:sldId id="360" r:id="rId86"/>
    <p:sldId id="361" r:id="rId87"/>
    <p:sldId id="363" r:id="rId88"/>
    <p:sldId id="364" r:id="rId89"/>
    <p:sldId id="368" r:id="rId90"/>
    <p:sldId id="365" r:id="rId91"/>
  </p:sldIdLst>
  <p:sldSz cx="18291175" cy="10287000"/>
  <p:notesSz cx="6858000" cy="9144000"/>
  <p:defaultText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39">
          <p15:clr>
            <a:srgbClr val="A4A3A4"/>
          </p15:clr>
        </p15:guide>
        <p15:guide id="2" pos="5761">
          <p15:clr>
            <a:srgbClr val="A4A3A4"/>
          </p15:clr>
        </p15:guide>
        <p15:guide id="3" orient="horz" pos="32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50" autoAdjust="0"/>
    <p:restoredTop sz="89635" autoAdjust="0"/>
  </p:normalViewPr>
  <p:slideViewPr>
    <p:cSldViewPr snapToGrid="0" snapToObjects="1">
      <p:cViewPr>
        <p:scale>
          <a:sx n="66" d="100"/>
          <a:sy n="66" d="100"/>
        </p:scale>
        <p:origin x="-1134" y="-156"/>
      </p:cViewPr>
      <p:guideLst>
        <p:guide orient="horz" pos="3239"/>
        <p:guide orient="horz" pos="3263"/>
        <p:guide pos="5761"/>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slide" Target="slides/slide78.xml"/><Relationship Id="rId89" Type="http://schemas.openxmlformats.org/officeDocument/2006/relationships/slide" Target="slides/slide83.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theme" Target="theme/theme1.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image" Target="../media/image2.jpg"/></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a:solidFill>
                <a:schemeClr val="accent1"/>
              </a:solidFill>
            </a:ln>
            <a:effectLst>
              <a:outerShdw blurRad="50800" dist="38100" dir="2700000" algn="tl" rotWithShape="0">
                <a:prstClr val="black">
                  <a:alpha val="40000"/>
                </a:prstClr>
              </a:outerShdw>
            </a:effectLst>
          </c:spPr>
          <c:marker>
            <c:symbol val="circle"/>
            <c:size val="20"/>
            <c:spPr>
              <a:solidFill>
                <a:schemeClr val="accent1"/>
              </a:solidFill>
              <a:ln>
                <a:noFill/>
              </a:ln>
              <a:effectLst>
                <a:outerShdw blurRad="50800" dist="38100" dir="2700000" algn="tl" rotWithShape="0">
                  <a:prstClr val="black">
                    <a:alpha val="40000"/>
                  </a:prstClr>
                </a:outerShdw>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General</c:formatCode>
                <c:ptCount val="8"/>
                <c:pt idx="0">
                  <c:v>112</c:v>
                </c:pt>
                <c:pt idx="1">
                  <c:v>115</c:v>
                </c:pt>
                <c:pt idx="2">
                  <c:v>130</c:v>
                </c:pt>
                <c:pt idx="3">
                  <c:v>153</c:v>
                </c:pt>
                <c:pt idx="4">
                  <c:v>189</c:v>
                </c:pt>
                <c:pt idx="5">
                  <c:v>201</c:v>
                </c:pt>
                <c:pt idx="6">
                  <c:v>180</c:v>
                </c:pt>
                <c:pt idx="7">
                  <c:v>230</c:v>
                </c:pt>
              </c:numCache>
            </c:numRef>
          </c:val>
          <c:smooth val="0"/>
        </c:ser>
        <c:ser>
          <c:idx val="1"/>
          <c:order val="1"/>
          <c:tx>
            <c:strRef>
              <c:f>Sheet1!$C$1</c:f>
              <c:strCache>
                <c:ptCount val="1"/>
                <c:pt idx="0">
                  <c:v>Promotion</c:v>
                </c:pt>
              </c:strCache>
            </c:strRef>
          </c:tx>
          <c:spPr>
            <a:ln>
              <a:solidFill>
                <a:schemeClr val="accent2"/>
              </a:solidFill>
            </a:ln>
            <a:effectLst>
              <a:outerShdw blurRad="50800" dist="38100" dir="2700000" algn="tl" rotWithShape="0">
                <a:prstClr val="black">
                  <a:alpha val="40000"/>
                </a:prstClr>
              </a:outerShdw>
            </a:effectLst>
          </c:spPr>
          <c:marker>
            <c:symbol val="circle"/>
            <c:size val="20"/>
            <c:spPr>
              <a:blipFill dpi="0" rotWithShape="1">
                <a:blip xmlns:r="http://schemas.openxmlformats.org/officeDocument/2006/relationships" r:embed="rId1"/>
                <a:srcRect/>
                <a:tile tx="0" ty="0" sx="100000" sy="100000" flip="none" algn="tl"/>
              </a:blipFill>
              <a:ln>
                <a:noFill/>
              </a:ln>
              <a:effectLst>
                <a:outerShdw blurRad="50800" dist="38100" dir="2700000" algn="tl" rotWithShape="0">
                  <a:prstClr val="black">
                    <a:alpha val="40000"/>
                  </a:prstClr>
                </a:outerShdw>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General</c:formatCode>
                <c:ptCount val="8"/>
                <c:pt idx="0">
                  <c:v>132</c:v>
                </c:pt>
                <c:pt idx="1">
                  <c:v>142</c:v>
                </c:pt>
                <c:pt idx="2">
                  <c:v>143</c:v>
                </c:pt>
                <c:pt idx="3">
                  <c:v>132</c:v>
                </c:pt>
                <c:pt idx="4">
                  <c:v>100</c:v>
                </c:pt>
                <c:pt idx="5">
                  <c:v>125</c:v>
                </c:pt>
                <c:pt idx="6">
                  <c:v>151</c:v>
                </c:pt>
                <c:pt idx="7">
                  <c:v>162</c:v>
                </c:pt>
              </c:numCache>
            </c:numRef>
          </c:val>
          <c:smooth val="0"/>
        </c:ser>
        <c:ser>
          <c:idx val="2"/>
          <c:order val="2"/>
          <c:tx>
            <c:strRef>
              <c:f>Sheet1!$D$1</c:f>
              <c:strCache>
                <c:ptCount val="1"/>
                <c:pt idx="0">
                  <c:v>Management</c:v>
                </c:pt>
              </c:strCache>
            </c:strRef>
          </c:tx>
          <c:spPr>
            <a:effectLst>
              <a:outerShdw blurRad="50800" dist="38100" dir="2700000" algn="tl" rotWithShape="0">
                <a:prstClr val="black">
                  <a:alpha val="40000"/>
                </a:prstClr>
              </a:outerShdw>
            </a:effectLst>
          </c:spPr>
          <c:marker>
            <c:symbol val="circle"/>
            <c:size val="20"/>
            <c:spPr>
              <a:solidFill>
                <a:schemeClr val="accent3"/>
              </a:solidFill>
              <a:ln>
                <a:noFill/>
              </a:ln>
              <a:effectLst>
                <a:outerShdw blurRad="50800" dist="38100" dir="2700000" algn="tl" rotWithShape="0">
                  <a:prstClr val="black">
                    <a:alpha val="40000"/>
                  </a:prstClr>
                </a:outerShdw>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Sheet1!$D$2:$D$9</c:f>
              <c:numCache>
                <c:formatCode>General</c:formatCode>
                <c:ptCount val="8"/>
                <c:pt idx="0">
                  <c:v>153</c:v>
                </c:pt>
                <c:pt idx="1">
                  <c:v>162</c:v>
                </c:pt>
                <c:pt idx="2">
                  <c:v>180</c:v>
                </c:pt>
                <c:pt idx="3">
                  <c:v>175</c:v>
                </c:pt>
                <c:pt idx="4">
                  <c:v>169</c:v>
                </c:pt>
                <c:pt idx="5">
                  <c:v>173</c:v>
                </c:pt>
                <c:pt idx="6">
                  <c:v>201</c:v>
                </c:pt>
                <c:pt idx="7">
                  <c:v>206</c:v>
                </c:pt>
              </c:numCache>
            </c:numRef>
          </c:val>
          <c:smooth val="0"/>
        </c:ser>
        <c:dLbls>
          <c:showLegendKey val="0"/>
          <c:showVal val="0"/>
          <c:showCatName val="0"/>
          <c:showSerName val="0"/>
          <c:showPercent val="0"/>
          <c:showBubbleSize val="0"/>
        </c:dLbls>
        <c:marker val="1"/>
        <c:smooth val="0"/>
        <c:axId val="804671488"/>
        <c:axId val="804673408"/>
      </c:lineChart>
      <c:catAx>
        <c:axId val="804671488"/>
        <c:scaling>
          <c:orientation val="minMax"/>
        </c:scaling>
        <c:delete val="0"/>
        <c:axPos val="b"/>
        <c:numFmt formatCode="General" sourceLinked="1"/>
        <c:majorTickMark val="out"/>
        <c:minorTickMark val="none"/>
        <c:tickLblPos val="nextTo"/>
        <c:spPr>
          <a:ln>
            <a:noFill/>
          </a:ln>
        </c:spPr>
        <c:crossAx val="804673408"/>
        <c:crosses val="autoZero"/>
        <c:auto val="1"/>
        <c:lblAlgn val="ctr"/>
        <c:lblOffset val="100"/>
        <c:noMultiLvlLbl val="0"/>
      </c:catAx>
      <c:valAx>
        <c:axId val="804673408"/>
        <c:scaling>
          <c:orientation val="minMax"/>
        </c:scaling>
        <c:delete val="0"/>
        <c:axPos val="l"/>
        <c:majorGridlines>
          <c:spPr>
            <a:ln w="28575">
              <a:solidFill>
                <a:schemeClr val="accent2">
                  <a:alpha val="50000"/>
                </a:schemeClr>
              </a:solidFill>
              <a:prstDash val="sysDot"/>
            </a:ln>
          </c:spPr>
        </c:majorGridlines>
        <c:numFmt formatCode="General" sourceLinked="1"/>
        <c:majorTickMark val="out"/>
        <c:minorTickMark val="none"/>
        <c:tickLblPos val="nextTo"/>
        <c:spPr>
          <a:ln>
            <a:noFill/>
          </a:ln>
        </c:spPr>
        <c:crossAx val="804671488"/>
        <c:crosses val="autoZero"/>
        <c:crossBetween val="between"/>
      </c:valAx>
      <c:spPr>
        <a:ln>
          <a:noFill/>
        </a:ln>
      </c:spPr>
    </c:plotArea>
    <c:legend>
      <c:legendPos val="b"/>
      <c:overlay val="0"/>
    </c:legend>
    <c:plotVisOnly val="1"/>
    <c:dispBlanksAs val="gap"/>
    <c:showDLblsOverMax val="0"/>
  </c:chart>
  <c:txPr>
    <a:bodyPr/>
    <a:lstStyle/>
    <a:p>
      <a:pPr>
        <a:defRPr sz="1800"/>
      </a:pPr>
      <a:endParaRPr lang="ja-JP"/>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Application</c:v>
                </c:pt>
              </c:strCache>
            </c:strRef>
          </c:tx>
          <c:spPr>
            <a:effectLst>
              <a:outerShdw blurRad="50800" dist="38100" dir="2700000" algn="tl" rotWithShape="0">
                <a:prstClr val="black">
                  <a:alpha val="40000"/>
                </a:prstClr>
              </a:outerShdw>
            </a:effectLst>
          </c:spPr>
          <c:invertIfNegative val="0"/>
          <c:cat>
            <c:numRef>
              <c:f>Sheet1!$A$2:$A$5</c:f>
              <c:numCache>
                <c:formatCode>General</c:formatCode>
                <c:ptCount val="4"/>
                <c:pt idx="0">
                  <c:v>2015</c:v>
                </c:pt>
                <c:pt idx="1">
                  <c:v>2017</c:v>
                </c:pt>
                <c:pt idx="2">
                  <c:v>2019</c:v>
                </c:pt>
                <c:pt idx="3">
                  <c:v>2021</c:v>
                </c:pt>
              </c:numCache>
            </c:numRef>
          </c:cat>
          <c:val>
            <c:numRef>
              <c:f>Sheet1!$B$2:$B$5</c:f>
              <c:numCache>
                <c:formatCode>General</c:formatCode>
                <c:ptCount val="4"/>
                <c:pt idx="0">
                  <c:v>362</c:v>
                </c:pt>
                <c:pt idx="1">
                  <c:v>560</c:v>
                </c:pt>
                <c:pt idx="2">
                  <c:v>456</c:v>
                </c:pt>
                <c:pt idx="3">
                  <c:v>650</c:v>
                </c:pt>
              </c:numCache>
            </c:numRef>
          </c:val>
        </c:ser>
        <c:ser>
          <c:idx val="1"/>
          <c:order val="1"/>
          <c:tx>
            <c:strRef>
              <c:f>Sheet1!$C$1</c:f>
              <c:strCache>
                <c:ptCount val="1"/>
                <c:pt idx="0">
                  <c:v>Design</c:v>
                </c:pt>
              </c:strCache>
            </c:strRef>
          </c:tx>
          <c:spPr>
            <a:effectLst>
              <a:outerShdw blurRad="50800" dist="38100" dir="2700000" algn="tl" rotWithShape="0">
                <a:prstClr val="black">
                  <a:alpha val="40000"/>
                </a:prstClr>
              </a:outerShdw>
            </a:effectLst>
          </c:spPr>
          <c:invertIfNegative val="0"/>
          <c:cat>
            <c:numRef>
              <c:f>Sheet1!$A$2:$A$5</c:f>
              <c:numCache>
                <c:formatCode>General</c:formatCode>
                <c:ptCount val="4"/>
                <c:pt idx="0">
                  <c:v>2015</c:v>
                </c:pt>
                <c:pt idx="1">
                  <c:v>2017</c:v>
                </c:pt>
                <c:pt idx="2">
                  <c:v>2019</c:v>
                </c:pt>
                <c:pt idx="3">
                  <c:v>2021</c:v>
                </c:pt>
              </c:numCache>
            </c:numRef>
          </c:cat>
          <c:val>
            <c:numRef>
              <c:f>Sheet1!$C$2:$C$5</c:f>
              <c:numCache>
                <c:formatCode>General</c:formatCode>
                <c:ptCount val="4"/>
                <c:pt idx="0">
                  <c:v>456</c:v>
                </c:pt>
                <c:pt idx="1">
                  <c:v>430</c:v>
                </c:pt>
                <c:pt idx="2">
                  <c:v>356</c:v>
                </c:pt>
                <c:pt idx="3">
                  <c:v>450</c:v>
                </c:pt>
              </c:numCache>
            </c:numRef>
          </c:val>
        </c:ser>
        <c:ser>
          <c:idx val="2"/>
          <c:order val="2"/>
          <c:tx>
            <c:strRef>
              <c:f>Sheet1!$D$1</c:f>
              <c:strCache>
                <c:ptCount val="1"/>
                <c:pt idx="0">
                  <c:v>Consulting</c:v>
                </c:pt>
              </c:strCache>
            </c:strRef>
          </c:tx>
          <c:spPr>
            <a:effectLst>
              <a:outerShdw blurRad="50800" dist="38100" dir="2700000" algn="tl" rotWithShape="0">
                <a:prstClr val="black">
                  <a:alpha val="40000"/>
                </a:prstClr>
              </a:outerShdw>
            </a:effectLst>
          </c:spPr>
          <c:invertIfNegative val="0"/>
          <c:cat>
            <c:numRef>
              <c:f>Sheet1!$A$2:$A$5</c:f>
              <c:numCache>
                <c:formatCode>General</c:formatCode>
                <c:ptCount val="4"/>
                <c:pt idx="0">
                  <c:v>2015</c:v>
                </c:pt>
                <c:pt idx="1">
                  <c:v>2017</c:v>
                </c:pt>
                <c:pt idx="2">
                  <c:v>2019</c:v>
                </c:pt>
                <c:pt idx="3">
                  <c:v>2021</c:v>
                </c:pt>
              </c:numCache>
            </c:numRef>
          </c:cat>
          <c:val>
            <c:numRef>
              <c:f>Sheet1!$D$2:$D$5</c:f>
              <c:numCache>
                <c:formatCode>General</c:formatCode>
                <c:ptCount val="4"/>
                <c:pt idx="0">
                  <c:v>263</c:v>
                </c:pt>
                <c:pt idx="1">
                  <c:v>296</c:v>
                </c:pt>
                <c:pt idx="2">
                  <c:v>190</c:v>
                </c:pt>
                <c:pt idx="3">
                  <c:v>362</c:v>
                </c:pt>
              </c:numCache>
            </c:numRef>
          </c:val>
        </c:ser>
        <c:dLbls>
          <c:showLegendKey val="0"/>
          <c:showVal val="0"/>
          <c:showCatName val="0"/>
          <c:showSerName val="0"/>
          <c:showPercent val="0"/>
          <c:showBubbleSize val="0"/>
        </c:dLbls>
        <c:gapWidth val="150"/>
        <c:overlap val="100"/>
        <c:axId val="804860288"/>
        <c:axId val="804861824"/>
      </c:barChart>
      <c:catAx>
        <c:axId val="804860288"/>
        <c:scaling>
          <c:orientation val="minMax"/>
        </c:scaling>
        <c:delete val="0"/>
        <c:axPos val="l"/>
        <c:numFmt formatCode="General" sourceLinked="1"/>
        <c:majorTickMark val="out"/>
        <c:minorTickMark val="none"/>
        <c:tickLblPos val="nextTo"/>
        <c:spPr>
          <a:ln>
            <a:noFill/>
          </a:ln>
        </c:spPr>
        <c:crossAx val="804861824"/>
        <c:crosses val="autoZero"/>
        <c:auto val="1"/>
        <c:lblAlgn val="ctr"/>
        <c:lblOffset val="100"/>
        <c:noMultiLvlLbl val="0"/>
      </c:catAx>
      <c:valAx>
        <c:axId val="804861824"/>
        <c:scaling>
          <c:orientation val="minMax"/>
        </c:scaling>
        <c:delete val="0"/>
        <c:axPos val="b"/>
        <c:majorGridlines>
          <c:spPr>
            <a:ln w="28575">
              <a:solidFill>
                <a:schemeClr val="accent2">
                  <a:lumMod val="75000"/>
                  <a:alpha val="50000"/>
                </a:schemeClr>
              </a:solidFill>
              <a:prstDash val="sysDot"/>
            </a:ln>
          </c:spPr>
        </c:majorGridlines>
        <c:numFmt formatCode="General" sourceLinked="1"/>
        <c:majorTickMark val="out"/>
        <c:minorTickMark val="none"/>
        <c:tickLblPos val="nextTo"/>
        <c:spPr>
          <a:ln>
            <a:noFill/>
          </a:ln>
        </c:spPr>
        <c:crossAx val="804860288"/>
        <c:crosses val="autoZero"/>
        <c:crossBetween val="between"/>
      </c:valAx>
    </c:plotArea>
    <c:legend>
      <c:legendPos val="b"/>
      <c:overlay val="0"/>
    </c:legend>
    <c:plotVisOnly val="1"/>
    <c:dispBlanksAs val="gap"/>
    <c:showDLblsOverMax val="0"/>
  </c:chart>
  <c:txPr>
    <a:bodyPr/>
    <a:lstStyle/>
    <a:p>
      <a:pPr>
        <a:defRPr sz="18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45BBA6-DFA5-451E-B519-44DEBE313D5D}" type="datetimeFigureOut">
              <a:rPr kumimoji="1" lang="ja-JP" altLang="en-US" smtClean="0"/>
              <a:t>2016/2/25</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A0B38-C884-4DEB-A441-B3DDB1C4F916}" type="slidenum">
              <a:rPr kumimoji="1" lang="ja-JP" altLang="en-US" smtClean="0"/>
              <a:t>‹#›</a:t>
            </a:fld>
            <a:endParaRPr kumimoji="1" lang="ja-JP" altLang="en-US"/>
          </a:p>
        </p:txBody>
      </p:sp>
    </p:spTree>
    <p:extLst>
      <p:ext uri="{BB962C8B-B14F-4D97-AF65-F5344CB8AC3E}">
        <p14:creationId xmlns:p14="http://schemas.microsoft.com/office/powerpoint/2010/main" val="3698114920"/>
      </p:ext>
    </p:extLst>
  </p:cSld>
  <p:clrMap bg1="lt1" tx1="dk1" bg2="lt2" tx2="dk2" accent1="accent1" accent2="accent2" accent3="accent3" accent4="accent4" accent5="accent5" accent6="accent6" hlink="hlink" folHlink="folHlink"/>
  <p:notesStyle>
    <a:lvl1pPr marL="0" algn="l" defTabSz="1633027" rtl="0" eaLnBrk="1" latinLnBrk="0" hangingPunct="1">
      <a:defRPr kumimoji="1" sz="2100" kern="1200">
        <a:solidFill>
          <a:schemeClr val="tx1"/>
        </a:solidFill>
        <a:latin typeface="+mn-lt"/>
        <a:ea typeface="+mn-ea"/>
        <a:cs typeface="+mn-cs"/>
      </a:defRPr>
    </a:lvl1pPr>
    <a:lvl2pPr marL="816513" algn="l" defTabSz="1633027" rtl="0" eaLnBrk="1" latinLnBrk="0" hangingPunct="1">
      <a:defRPr kumimoji="1" sz="2100" kern="1200">
        <a:solidFill>
          <a:schemeClr val="tx1"/>
        </a:solidFill>
        <a:latin typeface="+mn-lt"/>
        <a:ea typeface="+mn-ea"/>
        <a:cs typeface="+mn-cs"/>
      </a:defRPr>
    </a:lvl2pPr>
    <a:lvl3pPr marL="1633027" algn="l" defTabSz="1633027" rtl="0" eaLnBrk="1" latinLnBrk="0" hangingPunct="1">
      <a:defRPr kumimoji="1" sz="2100" kern="1200">
        <a:solidFill>
          <a:schemeClr val="tx1"/>
        </a:solidFill>
        <a:latin typeface="+mn-lt"/>
        <a:ea typeface="+mn-ea"/>
        <a:cs typeface="+mn-cs"/>
      </a:defRPr>
    </a:lvl3pPr>
    <a:lvl4pPr marL="2449540" algn="l" defTabSz="1633027" rtl="0" eaLnBrk="1" latinLnBrk="0" hangingPunct="1">
      <a:defRPr kumimoji="1" sz="2100" kern="1200">
        <a:solidFill>
          <a:schemeClr val="tx1"/>
        </a:solidFill>
        <a:latin typeface="+mn-lt"/>
        <a:ea typeface="+mn-ea"/>
        <a:cs typeface="+mn-cs"/>
      </a:defRPr>
    </a:lvl4pPr>
    <a:lvl5pPr marL="3266054" algn="l" defTabSz="1633027" rtl="0" eaLnBrk="1" latinLnBrk="0" hangingPunct="1">
      <a:defRPr kumimoji="1" sz="2100" kern="1200">
        <a:solidFill>
          <a:schemeClr val="tx1"/>
        </a:solidFill>
        <a:latin typeface="+mn-lt"/>
        <a:ea typeface="+mn-ea"/>
        <a:cs typeface="+mn-cs"/>
      </a:defRPr>
    </a:lvl5pPr>
    <a:lvl6pPr marL="4082567" algn="l" defTabSz="1633027" rtl="0" eaLnBrk="1" latinLnBrk="0" hangingPunct="1">
      <a:defRPr kumimoji="1" sz="2100" kern="1200">
        <a:solidFill>
          <a:schemeClr val="tx1"/>
        </a:solidFill>
        <a:latin typeface="+mn-lt"/>
        <a:ea typeface="+mn-ea"/>
        <a:cs typeface="+mn-cs"/>
      </a:defRPr>
    </a:lvl6pPr>
    <a:lvl7pPr marL="4899081" algn="l" defTabSz="1633027" rtl="0" eaLnBrk="1" latinLnBrk="0" hangingPunct="1">
      <a:defRPr kumimoji="1" sz="2100" kern="1200">
        <a:solidFill>
          <a:schemeClr val="tx1"/>
        </a:solidFill>
        <a:latin typeface="+mn-lt"/>
        <a:ea typeface="+mn-ea"/>
        <a:cs typeface="+mn-cs"/>
      </a:defRPr>
    </a:lvl7pPr>
    <a:lvl8pPr marL="5715594" algn="l" defTabSz="1633027" rtl="0" eaLnBrk="1" latinLnBrk="0" hangingPunct="1">
      <a:defRPr kumimoji="1" sz="2100" kern="1200">
        <a:solidFill>
          <a:schemeClr val="tx1"/>
        </a:solidFill>
        <a:latin typeface="+mn-lt"/>
        <a:ea typeface="+mn-ea"/>
        <a:cs typeface="+mn-cs"/>
      </a:defRPr>
    </a:lvl8pPr>
    <a:lvl9pPr marL="6532108" algn="l" defTabSz="1633027" rtl="0" eaLnBrk="1" latinLnBrk="0" hangingPunct="1">
      <a:defRPr kumimoji="1"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71</a:t>
            </a:fld>
            <a:endParaRPr kumimoji="1" lang="ja-JP" altLang="en-US"/>
          </a:p>
        </p:txBody>
      </p:sp>
    </p:spTree>
    <p:extLst>
      <p:ext uri="{BB962C8B-B14F-4D97-AF65-F5344CB8AC3E}">
        <p14:creationId xmlns:p14="http://schemas.microsoft.com/office/powerpoint/2010/main" val="2902085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72</a:t>
            </a:fld>
            <a:endParaRPr kumimoji="1" lang="ja-JP" altLang="en-US"/>
          </a:p>
        </p:txBody>
      </p:sp>
    </p:spTree>
    <p:extLst>
      <p:ext uri="{BB962C8B-B14F-4D97-AF65-F5344CB8AC3E}">
        <p14:creationId xmlns:p14="http://schemas.microsoft.com/office/powerpoint/2010/main" val="2902085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73</a:t>
            </a:fld>
            <a:endParaRPr kumimoji="1" lang="ja-JP" altLang="en-US"/>
          </a:p>
        </p:txBody>
      </p:sp>
    </p:spTree>
    <p:extLst>
      <p:ext uri="{BB962C8B-B14F-4D97-AF65-F5344CB8AC3E}">
        <p14:creationId xmlns:p14="http://schemas.microsoft.com/office/powerpoint/2010/main" val="1279544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74</a:t>
            </a:fld>
            <a:endParaRPr kumimoji="1" lang="ja-JP" altLang="en-US"/>
          </a:p>
        </p:txBody>
      </p:sp>
    </p:spTree>
    <p:extLst>
      <p:ext uri="{BB962C8B-B14F-4D97-AF65-F5344CB8AC3E}">
        <p14:creationId xmlns:p14="http://schemas.microsoft.com/office/powerpoint/2010/main" val="1204865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75</a:t>
            </a:fld>
            <a:endParaRPr kumimoji="1" lang="ja-JP" altLang="en-US"/>
          </a:p>
        </p:txBody>
      </p:sp>
    </p:spTree>
    <p:extLst>
      <p:ext uri="{BB962C8B-B14F-4D97-AF65-F5344CB8AC3E}">
        <p14:creationId xmlns:p14="http://schemas.microsoft.com/office/powerpoint/2010/main" val="1204865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76</a:t>
            </a:fld>
            <a:endParaRPr kumimoji="1" lang="ja-JP" altLang="en-US"/>
          </a:p>
        </p:txBody>
      </p:sp>
    </p:spTree>
    <p:extLst>
      <p:ext uri="{BB962C8B-B14F-4D97-AF65-F5344CB8AC3E}">
        <p14:creationId xmlns:p14="http://schemas.microsoft.com/office/powerpoint/2010/main" val="3145681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jp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2.jpg"/><Relationship Id="rId4" Type="http://schemas.openxmlformats.org/officeDocument/2006/relationships/image" Target="../media/image11.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2.jp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3.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4.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2.xml"/><Relationship Id="rId5" Type="http://schemas.openxmlformats.org/officeDocument/2006/relationships/image" Target="../media/image2.jpg"/><Relationship Id="rId4"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4.xml"/><Relationship Id="rId5" Type="http://schemas.openxmlformats.org/officeDocument/2006/relationships/image" Target="../media/image2.jpg"/><Relationship Id="rId4"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4.xml"/><Relationship Id="rId5" Type="http://schemas.openxmlformats.org/officeDocument/2006/relationships/image" Target="../media/image2.jpg"/><Relationship Id="rId4" Type="http://schemas.openxmlformats.org/officeDocument/2006/relationships/image" Target="../media/image18.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2.jp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19.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20.png"/><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5.xml"/><Relationship Id="rId4" Type="http://schemas.openxmlformats.org/officeDocument/2006/relationships/image" Target="../media/image7.jp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6.xml"/><Relationship Id="rId5" Type="http://schemas.openxmlformats.org/officeDocument/2006/relationships/image" Target="../media/image2.jp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51865775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ide Image and Cap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43542" y="2314575"/>
            <a:ext cx="18396000" cy="5243513"/>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 y="7380513"/>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12"/>
          <p:cNvSpPr>
            <a:spLocks noGrp="1"/>
          </p:cNvSpPr>
          <p:nvPr>
            <p:ph type="pic" sz="quarter" idx="14" hasCustomPrompt="1"/>
          </p:nvPr>
        </p:nvSpPr>
        <p:spPr>
          <a:xfrm>
            <a:off x="0" y="2599531"/>
            <a:ext cx="18291175" cy="46736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15" name="テキスト プレースホルダー 5"/>
          <p:cNvSpPr>
            <a:spLocks noGrp="1"/>
          </p:cNvSpPr>
          <p:nvPr>
            <p:ph type="body" sz="quarter" idx="12" hasCustomPrompt="1"/>
          </p:nvPr>
        </p:nvSpPr>
        <p:spPr>
          <a:xfrm>
            <a:off x="1137443" y="7663542"/>
            <a:ext cx="16016288" cy="1494971"/>
          </a:xfrm>
        </p:spPr>
        <p:txBody>
          <a:bodyPr anchor="ctr">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5" hasCustomPrompt="1"/>
          </p:nvPr>
        </p:nvSpPr>
        <p:spPr>
          <a:xfrm>
            <a:off x="0" y="6513342"/>
            <a:ext cx="18291174" cy="759789"/>
          </a:xfrm>
          <a:blipFill dpi="0" rotWithShape="0">
            <a:blip r:embed="rId3">
              <a:alphaModFix amt="50000"/>
            </a:blip>
            <a:srcRect/>
            <a:tile tx="0" ty="0" sx="100000" sy="100000" flip="none" algn="tl"/>
          </a:blipFill>
        </p:spPr>
        <p:txBody>
          <a:bodyPr anchor="ctr">
            <a:noAutofit/>
          </a:bodyPr>
          <a:lstStyle>
            <a:lvl1pPr algn="ctr">
              <a:defRPr sz="4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3987740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Image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856342" y="2478202"/>
            <a:ext cx="7939315" cy="4227399"/>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885370" y="2659302"/>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052998" y="2478202"/>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userDrawn="1"/>
        </p:nvCxnSpPr>
        <p:spPr>
          <a:xfrm>
            <a:off x="885370" y="6512844"/>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userDrawn="1"/>
        </p:nvCxnSpPr>
        <p:spPr>
          <a:xfrm flipV="1">
            <a:off x="8592457" y="2434660"/>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5" name="図プレースホルダー 24"/>
          <p:cNvSpPr>
            <a:spLocks noGrp="1"/>
          </p:cNvSpPr>
          <p:nvPr>
            <p:ph type="pic" sz="quarter" idx="14" hasCustomPrompt="1"/>
          </p:nvPr>
        </p:nvSpPr>
        <p:spPr>
          <a:xfrm>
            <a:off x="1165224" y="2757545"/>
            <a:ext cx="7321550" cy="3668712"/>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26" name="テキスト プレースホルダー 5"/>
          <p:cNvSpPr>
            <a:spLocks noGrp="1"/>
          </p:cNvSpPr>
          <p:nvPr>
            <p:ph type="body" sz="quarter" idx="12" hasCustomPrompt="1"/>
          </p:nvPr>
        </p:nvSpPr>
        <p:spPr>
          <a:xfrm>
            <a:off x="885370" y="7489446"/>
            <a:ext cx="7908001"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15" hasCustomPrompt="1"/>
          </p:nvPr>
        </p:nvSpPr>
        <p:spPr>
          <a:xfrm>
            <a:off x="882889" y="6851278"/>
            <a:ext cx="791276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8" name="正方形/長方形 27"/>
          <p:cNvSpPr/>
          <p:nvPr userDrawn="1"/>
        </p:nvSpPr>
        <p:spPr>
          <a:xfrm>
            <a:off x="9475334" y="2474303"/>
            <a:ext cx="7939315" cy="4227399"/>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29" name="直線コネクタ 28"/>
          <p:cNvCxnSpPr/>
          <p:nvPr userDrawn="1"/>
        </p:nvCxnSpPr>
        <p:spPr>
          <a:xfrm>
            <a:off x="9504362" y="2655403"/>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9671990" y="2474303"/>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userDrawn="1"/>
        </p:nvCxnSpPr>
        <p:spPr>
          <a:xfrm>
            <a:off x="9504362" y="6508945"/>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userDrawn="1"/>
        </p:nvCxnSpPr>
        <p:spPr>
          <a:xfrm flipV="1">
            <a:off x="17211449" y="2474303"/>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図プレースホルダー 24"/>
          <p:cNvSpPr>
            <a:spLocks noGrp="1"/>
          </p:cNvSpPr>
          <p:nvPr>
            <p:ph type="pic" sz="quarter" idx="16" hasCustomPrompt="1"/>
          </p:nvPr>
        </p:nvSpPr>
        <p:spPr>
          <a:xfrm>
            <a:off x="9784216" y="2753646"/>
            <a:ext cx="7321550" cy="3668712"/>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34" name="テキスト プレースホルダー 5"/>
          <p:cNvSpPr>
            <a:spLocks noGrp="1"/>
          </p:cNvSpPr>
          <p:nvPr>
            <p:ph type="body" sz="quarter" idx="17" hasCustomPrompt="1"/>
          </p:nvPr>
        </p:nvSpPr>
        <p:spPr>
          <a:xfrm>
            <a:off x="9504362" y="7485547"/>
            <a:ext cx="7908001"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18" hasCustomPrompt="1"/>
          </p:nvPr>
        </p:nvSpPr>
        <p:spPr>
          <a:xfrm>
            <a:off x="9501881" y="6847379"/>
            <a:ext cx="791276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8849134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 Capti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9" name="円/楕円 8"/>
          <p:cNvSpPr/>
          <p:nvPr/>
        </p:nvSpPr>
        <p:spPr>
          <a:xfrm>
            <a:off x="2038719"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2216078"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userDrawn="1">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図プレースホルダー 5"/>
          <p:cNvSpPr>
            <a:spLocks noGrp="1"/>
          </p:cNvSpPr>
          <p:nvPr>
            <p:ph type="pic" sz="quarter" idx="14" hasCustomPrompt="1"/>
          </p:nvPr>
        </p:nvSpPr>
        <p:spPr>
          <a:xfrm>
            <a:off x="2325313"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12" hasCustomPrompt="1"/>
          </p:nvPr>
        </p:nvSpPr>
        <p:spPr>
          <a:xfrm>
            <a:off x="1555985"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553504"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7179293"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735665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6" hasCustomPrompt="1"/>
          </p:nvPr>
        </p:nvSpPr>
        <p:spPr>
          <a:xfrm>
            <a:off x="7465887" y="2832132"/>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2" name="テキスト プレースホルダー 5"/>
          <p:cNvSpPr>
            <a:spLocks noGrp="1"/>
          </p:cNvSpPr>
          <p:nvPr>
            <p:ph type="body" sz="quarter" idx="17" hasCustomPrompt="1"/>
          </p:nvPr>
        </p:nvSpPr>
        <p:spPr>
          <a:xfrm>
            <a:off x="6696559"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8" hasCustomPrompt="1"/>
          </p:nvPr>
        </p:nvSpPr>
        <p:spPr>
          <a:xfrm>
            <a:off x="6694078"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円/楕円 23"/>
          <p:cNvSpPr/>
          <p:nvPr userDrawn="1"/>
        </p:nvSpPr>
        <p:spPr>
          <a:xfrm>
            <a:off x="12307442"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12484801"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5"/>
          <p:cNvSpPr>
            <a:spLocks noGrp="1"/>
          </p:cNvSpPr>
          <p:nvPr>
            <p:ph type="pic" sz="quarter" idx="19" hasCustomPrompt="1"/>
          </p:nvPr>
        </p:nvSpPr>
        <p:spPr>
          <a:xfrm>
            <a:off x="12594036"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20" hasCustomPrompt="1"/>
          </p:nvPr>
        </p:nvSpPr>
        <p:spPr>
          <a:xfrm>
            <a:off x="11824708"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1" hasCustomPrompt="1"/>
          </p:nvPr>
        </p:nvSpPr>
        <p:spPr>
          <a:xfrm>
            <a:off x="11822227"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17795840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 Capti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9" name="円/楕円 8"/>
          <p:cNvSpPr/>
          <p:nvPr/>
        </p:nvSpPr>
        <p:spPr>
          <a:xfrm>
            <a:off x="834033"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1139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userDrawn="1">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図プレースホルダー 5"/>
          <p:cNvSpPr>
            <a:spLocks noGrp="1"/>
          </p:cNvSpPr>
          <p:nvPr>
            <p:ph type="pic" sz="quarter" idx="14" hasCustomPrompt="1"/>
          </p:nvPr>
        </p:nvSpPr>
        <p:spPr>
          <a:xfrm>
            <a:off x="1120627"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12" hasCustomPrompt="1"/>
          </p:nvPr>
        </p:nvSpPr>
        <p:spPr>
          <a:xfrm>
            <a:off x="728663"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726182"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5091326"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5268685"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6" hasCustomPrompt="1"/>
          </p:nvPr>
        </p:nvSpPr>
        <p:spPr>
          <a:xfrm>
            <a:off x="5377920" y="2832132"/>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2" name="テキスト プレースホルダー 5"/>
          <p:cNvSpPr>
            <a:spLocks noGrp="1"/>
          </p:cNvSpPr>
          <p:nvPr>
            <p:ph type="body" sz="quarter" idx="17" hasCustomPrompt="1"/>
          </p:nvPr>
        </p:nvSpPr>
        <p:spPr>
          <a:xfrm>
            <a:off x="4985956"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8" hasCustomPrompt="1"/>
          </p:nvPr>
        </p:nvSpPr>
        <p:spPr>
          <a:xfrm>
            <a:off x="4983475"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円/楕円 23"/>
          <p:cNvSpPr/>
          <p:nvPr userDrawn="1"/>
        </p:nvSpPr>
        <p:spPr>
          <a:xfrm>
            <a:off x="9348619"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9525978"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5"/>
          <p:cNvSpPr>
            <a:spLocks noGrp="1"/>
          </p:cNvSpPr>
          <p:nvPr>
            <p:ph type="pic" sz="quarter" idx="19" hasCustomPrompt="1"/>
          </p:nvPr>
        </p:nvSpPr>
        <p:spPr>
          <a:xfrm>
            <a:off x="9635213"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20" hasCustomPrompt="1"/>
          </p:nvPr>
        </p:nvSpPr>
        <p:spPr>
          <a:xfrm>
            <a:off x="9243249"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1" hasCustomPrompt="1"/>
          </p:nvPr>
        </p:nvSpPr>
        <p:spPr>
          <a:xfrm>
            <a:off x="9240768"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9" name="円/楕円 28"/>
          <p:cNvSpPr/>
          <p:nvPr userDrawn="1"/>
        </p:nvSpPr>
        <p:spPr>
          <a:xfrm>
            <a:off x="13605913"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378327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5"/>
          <p:cNvSpPr>
            <a:spLocks noGrp="1"/>
          </p:cNvSpPr>
          <p:nvPr>
            <p:ph type="pic" sz="quarter" idx="22" hasCustomPrompt="1"/>
          </p:nvPr>
        </p:nvSpPr>
        <p:spPr>
          <a:xfrm>
            <a:off x="13892507"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32" name="テキスト プレースホルダー 5"/>
          <p:cNvSpPr>
            <a:spLocks noGrp="1"/>
          </p:cNvSpPr>
          <p:nvPr>
            <p:ph type="body" sz="quarter" idx="23" hasCustomPrompt="1"/>
          </p:nvPr>
        </p:nvSpPr>
        <p:spPr>
          <a:xfrm>
            <a:off x="13500543"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4" hasCustomPrompt="1"/>
          </p:nvPr>
        </p:nvSpPr>
        <p:spPr>
          <a:xfrm>
            <a:off x="13498062"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11870038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円/楕円 4"/>
          <p:cNvSpPr/>
          <p:nvPr userDrawn="1"/>
        </p:nvSpPr>
        <p:spPr>
          <a:xfrm>
            <a:off x="2713863"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2890692"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3697839"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743673" y="6398218"/>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5" hasCustomPrompt="1"/>
          </p:nvPr>
        </p:nvSpPr>
        <p:spPr>
          <a:xfrm>
            <a:off x="1742197" y="5760050"/>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4" name="円/楕円 13"/>
          <p:cNvSpPr/>
          <p:nvPr userDrawn="1"/>
        </p:nvSpPr>
        <p:spPr>
          <a:xfrm>
            <a:off x="7667900" y="2587856"/>
            <a:ext cx="2955376" cy="29553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7844729" y="2764685"/>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7"/>
          <p:cNvSpPr>
            <a:spLocks noGrp="1"/>
          </p:cNvSpPr>
          <p:nvPr>
            <p:ph type="pic" sz="quarter" idx="16" hasCustomPrompt="1"/>
          </p:nvPr>
        </p:nvSpPr>
        <p:spPr>
          <a:xfrm>
            <a:off x="8651876" y="3571832"/>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7" hasCustomPrompt="1"/>
          </p:nvPr>
        </p:nvSpPr>
        <p:spPr>
          <a:xfrm>
            <a:off x="6697710" y="6402817"/>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8" hasCustomPrompt="1"/>
          </p:nvPr>
        </p:nvSpPr>
        <p:spPr>
          <a:xfrm>
            <a:off x="6696234" y="5764649"/>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12627115"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2803944"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7"/>
          <p:cNvSpPr>
            <a:spLocks noGrp="1"/>
          </p:cNvSpPr>
          <p:nvPr>
            <p:ph type="pic" sz="quarter" idx="19" hasCustomPrompt="1"/>
          </p:nvPr>
        </p:nvSpPr>
        <p:spPr>
          <a:xfrm>
            <a:off x="13611091"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20" hasCustomPrompt="1"/>
          </p:nvPr>
        </p:nvSpPr>
        <p:spPr>
          <a:xfrm>
            <a:off x="11656925" y="6398218"/>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21" hasCustomPrompt="1"/>
          </p:nvPr>
        </p:nvSpPr>
        <p:spPr>
          <a:xfrm>
            <a:off x="11655449" y="5760050"/>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13132803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円/楕円 4"/>
          <p:cNvSpPr/>
          <p:nvPr userDrawn="1"/>
        </p:nvSpPr>
        <p:spPr>
          <a:xfrm>
            <a:off x="3697839"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3874668"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4681815"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775099" y="6398218"/>
            <a:ext cx="6865575"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5" hasCustomPrompt="1"/>
          </p:nvPr>
        </p:nvSpPr>
        <p:spPr>
          <a:xfrm>
            <a:off x="1772436" y="5760050"/>
            <a:ext cx="6869713"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4" name="円/楕円 13"/>
          <p:cNvSpPr/>
          <p:nvPr userDrawn="1"/>
        </p:nvSpPr>
        <p:spPr>
          <a:xfrm>
            <a:off x="11582633" y="2587856"/>
            <a:ext cx="2955376" cy="29553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1759462" y="2764685"/>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7"/>
          <p:cNvSpPr>
            <a:spLocks noGrp="1"/>
          </p:cNvSpPr>
          <p:nvPr>
            <p:ph type="pic" sz="quarter" idx="16" hasCustomPrompt="1"/>
          </p:nvPr>
        </p:nvSpPr>
        <p:spPr>
          <a:xfrm>
            <a:off x="12566609" y="3571832"/>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7" hasCustomPrompt="1"/>
          </p:nvPr>
        </p:nvSpPr>
        <p:spPr>
          <a:xfrm>
            <a:off x="9659893" y="6402817"/>
            <a:ext cx="6865575"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8" hasCustomPrompt="1"/>
          </p:nvPr>
        </p:nvSpPr>
        <p:spPr>
          <a:xfrm>
            <a:off x="9657230" y="5764649"/>
            <a:ext cx="6869713"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32768662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ic List with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09046"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73534"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1090795"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9" name="テキスト プレースホルダー 5"/>
          <p:cNvSpPr>
            <a:spLocks noGrp="1"/>
          </p:cNvSpPr>
          <p:nvPr>
            <p:ph type="body" sz="quarter" idx="13" hasCustomPrompt="1"/>
          </p:nvPr>
        </p:nvSpPr>
        <p:spPr>
          <a:xfrm>
            <a:off x="2066215"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064739"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6334951" y="2607844"/>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499440"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23" hasCustomPrompt="1"/>
          </p:nvPr>
        </p:nvSpPr>
        <p:spPr>
          <a:xfrm>
            <a:off x="6716701"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7690950"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7689474"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11960857"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2125345"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7"/>
          <p:cNvSpPr>
            <a:spLocks noGrp="1"/>
          </p:cNvSpPr>
          <p:nvPr>
            <p:ph type="pic" sz="quarter" idx="26" hasCustomPrompt="1"/>
          </p:nvPr>
        </p:nvSpPr>
        <p:spPr>
          <a:xfrm>
            <a:off x="12342606"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27" hasCustomPrompt="1"/>
          </p:nvPr>
        </p:nvSpPr>
        <p:spPr>
          <a:xfrm>
            <a:off x="13318026"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13316550"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709045"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873533"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29" hasCustomPrompt="1"/>
          </p:nvPr>
        </p:nvSpPr>
        <p:spPr>
          <a:xfrm>
            <a:off x="1090794"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30" hasCustomPrompt="1"/>
          </p:nvPr>
        </p:nvSpPr>
        <p:spPr>
          <a:xfrm>
            <a:off x="2066214"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2064738"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円/楕円 25"/>
          <p:cNvSpPr/>
          <p:nvPr userDrawn="1"/>
        </p:nvSpPr>
        <p:spPr>
          <a:xfrm>
            <a:off x="6334950" y="573501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6499439"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7"/>
          <p:cNvSpPr>
            <a:spLocks noGrp="1"/>
          </p:cNvSpPr>
          <p:nvPr>
            <p:ph type="pic" sz="quarter" idx="32" hasCustomPrompt="1"/>
          </p:nvPr>
        </p:nvSpPr>
        <p:spPr>
          <a:xfrm>
            <a:off x="6716700"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33" hasCustomPrompt="1"/>
          </p:nvPr>
        </p:nvSpPr>
        <p:spPr>
          <a:xfrm>
            <a:off x="7690949"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34" hasCustomPrompt="1"/>
          </p:nvPr>
        </p:nvSpPr>
        <p:spPr>
          <a:xfrm>
            <a:off x="7689473"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1" name="円/楕円 30"/>
          <p:cNvSpPr/>
          <p:nvPr userDrawn="1"/>
        </p:nvSpPr>
        <p:spPr>
          <a:xfrm>
            <a:off x="11960856"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2125344"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35" hasCustomPrompt="1"/>
          </p:nvPr>
        </p:nvSpPr>
        <p:spPr>
          <a:xfrm>
            <a:off x="12342605"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4" name="テキスト プレースホルダー 5"/>
          <p:cNvSpPr>
            <a:spLocks noGrp="1"/>
          </p:cNvSpPr>
          <p:nvPr>
            <p:ph type="body" sz="quarter" idx="36" hasCustomPrompt="1"/>
          </p:nvPr>
        </p:nvSpPr>
        <p:spPr>
          <a:xfrm>
            <a:off x="13318025"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37" hasCustomPrompt="1"/>
          </p:nvPr>
        </p:nvSpPr>
        <p:spPr>
          <a:xfrm>
            <a:off x="13316549"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3864344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umeric List with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09046"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73534"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5"/>
          <p:cNvSpPr>
            <a:spLocks noGrp="1"/>
          </p:cNvSpPr>
          <p:nvPr>
            <p:ph type="body" sz="quarter" idx="13" hasCustomPrompt="1"/>
          </p:nvPr>
        </p:nvSpPr>
        <p:spPr>
          <a:xfrm>
            <a:off x="2066215"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064739"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6334951" y="2607844"/>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499440"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24" hasCustomPrompt="1"/>
          </p:nvPr>
        </p:nvSpPr>
        <p:spPr>
          <a:xfrm>
            <a:off x="7690950"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7689474"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11960857"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2125345"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5"/>
          <p:cNvSpPr>
            <a:spLocks noGrp="1"/>
          </p:cNvSpPr>
          <p:nvPr>
            <p:ph type="body" sz="quarter" idx="27" hasCustomPrompt="1"/>
          </p:nvPr>
        </p:nvSpPr>
        <p:spPr>
          <a:xfrm>
            <a:off x="13318026"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13316550"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709045"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873533"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30" hasCustomPrompt="1"/>
          </p:nvPr>
        </p:nvSpPr>
        <p:spPr>
          <a:xfrm>
            <a:off x="2066214"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2064738"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円/楕円 25"/>
          <p:cNvSpPr/>
          <p:nvPr userDrawn="1"/>
        </p:nvSpPr>
        <p:spPr>
          <a:xfrm>
            <a:off x="6334950" y="573501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6499439"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5"/>
          <p:cNvSpPr>
            <a:spLocks noGrp="1"/>
          </p:cNvSpPr>
          <p:nvPr>
            <p:ph type="body" sz="quarter" idx="33" hasCustomPrompt="1"/>
          </p:nvPr>
        </p:nvSpPr>
        <p:spPr>
          <a:xfrm>
            <a:off x="7690949"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34" hasCustomPrompt="1"/>
          </p:nvPr>
        </p:nvSpPr>
        <p:spPr>
          <a:xfrm>
            <a:off x="7689473"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1" name="円/楕円 30"/>
          <p:cNvSpPr/>
          <p:nvPr userDrawn="1"/>
        </p:nvSpPr>
        <p:spPr>
          <a:xfrm>
            <a:off x="11960856"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2125344"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5"/>
          <p:cNvSpPr>
            <a:spLocks noGrp="1"/>
          </p:cNvSpPr>
          <p:nvPr>
            <p:ph type="body" sz="quarter" idx="36" hasCustomPrompt="1"/>
          </p:nvPr>
        </p:nvSpPr>
        <p:spPr>
          <a:xfrm>
            <a:off x="13318025"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37" hasCustomPrompt="1"/>
          </p:nvPr>
        </p:nvSpPr>
        <p:spPr>
          <a:xfrm>
            <a:off x="13316549"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6" name="テキスト プレースホルダー 5"/>
          <p:cNvSpPr>
            <a:spLocks noGrp="1"/>
          </p:cNvSpPr>
          <p:nvPr>
            <p:ph type="body" sz="quarter" idx="38" hasCustomPrompt="1"/>
          </p:nvPr>
        </p:nvSpPr>
        <p:spPr>
          <a:xfrm>
            <a:off x="1128756" y="2940431"/>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38" name="テキスト プレースホルダー 5"/>
          <p:cNvSpPr>
            <a:spLocks noGrp="1"/>
          </p:cNvSpPr>
          <p:nvPr>
            <p:ph type="body" sz="quarter" idx="39" hasCustomPrompt="1"/>
          </p:nvPr>
        </p:nvSpPr>
        <p:spPr>
          <a:xfrm>
            <a:off x="6723590" y="2954499"/>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0" name="テキスト プレースホルダー 5"/>
          <p:cNvSpPr>
            <a:spLocks noGrp="1"/>
          </p:cNvSpPr>
          <p:nvPr>
            <p:ph type="body" sz="quarter" idx="40" hasCustomPrompt="1"/>
          </p:nvPr>
        </p:nvSpPr>
        <p:spPr>
          <a:xfrm>
            <a:off x="12374694" y="2940431"/>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1" name="テキスト プレースホルダー 5"/>
          <p:cNvSpPr>
            <a:spLocks noGrp="1"/>
          </p:cNvSpPr>
          <p:nvPr>
            <p:ph type="body" sz="quarter" idx="41" hasCustomPrompt="1"/>
          </p:nvPr>
        </p:nvSpPr>
        <p:spPr>
          <a:xfrm>
            <a:off x="1128756"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2" name="テキスト プレースホルダー 5"/>
          <p:cNvSpPr>
            <a:spLocks noGrp="1"/>
          </p:cNvSpPr>
          <p:nvPr>
            <p:ph type="body" sz="quarter" idx="42" hasCustomPrompt="1"/>
          </p:nvPr>
        </p:nvSpPr>
        <p:spPr>
          <a:xfrm>
            <a:off x="6751725"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3" name="テキスト プレースホルダー 5"/>
          <p:cNvSpPr>
            <a:spLocks noGrp="1"/>
          </p:cNvSpPr>
          <p:nvPr>
            <p:ph type="body" sz="quarter" idx="43" hasCustomPrompt="1"/>
          </p:nvPr>
        </p:nvSpPr>
        <p:spPr>
          <a:xfrm>
            <a:off x="12374693"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Tree>
    <p:extLst>
      <p:ext uri="{BB962C8B-B14F-4D97-AF65-F5344CB8AC3E}">
        <p14:creationId xmlns:p14="http://schemas.microsoft.com/office/powerpoint/2010/main" val="71721482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8" name="山形 7"/>
          <p:cNvSpPr/>
          <p:nvPr userDrawn="1"/>
        </p:nvSpPr>
        <p:spPr>
          <a:xfrm>
            <a:off x="876065" y="3613433"/>
            <a:ext cx="4334564" cy="903064"/>
          </a:xfrm>
          <a:prstGeom prst="chevron">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191750"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userDrawn="1"/>
        </p:nvSpPr>
        <p:spPr>
          <a:xfrm>
            <a:off x="4916558" y="3613433"/>
            <a:ext cx="4334564" cy="903064"/>
          </a:xfrm>
          <a:prstGeom prst="chevron">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山形 12"/>
          <p:cNvSpPr/>
          <p:nvPr userDrawn="1"/>
        </p:nvSpPr>
        <p:spPr>
          <a:xfrm>
            <a:off x="5232243"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山形 13"/>
          <p:cNvSpPr/>
          <p:nvPr userDrawn="1"/>
        </p:nvSpPr>
        <p:spPr>
          <a:xfrm>
            <a:off x="8957051" y="3613433"/>
            <a:ext cx="4334564" cy="903064"/>
          </a:xfrm>
          <a:prstGeom prst="chevron">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山形 14"/>
          <p:cNvSpPr/>
          <p:nvPr userDrawn="1"/>
        </p:nvSpPr>
        <p:spPr>
          <a:xfrm>
            <a:off x="9272736"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山形 15"/>
          <p:cNvSpPr/>
          <p:nvPr userDrawn="1"/>
        </p:nvSpPr>
        <p:spPr>
          <a:xfrm>
            <a:off x="12997545" y="3613433"/>
            <a:ext cx="4334564" cy="903064"/>
          </a:xfrm>
          <a:prstGeom prst="chevron">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山形 16"/>
          <p:cNvSpPr/>
          <p:nvPr userDrawn="1"/>
        </p:nvSpPr>
        <p:spPr>
          <a:xfrm>
            <a:off x="13313230"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5" hasCustomPrompt="1"/>
          </p:nvPr>
        </p:nvSpPr>
        <p:spPr>
          <a:xfrm>
            <a:off x="1536720"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9" name="テキスト プレースホルダー 5"/>
          <p:cNvSpPr>
            <a:spLocks noGrp="1"/>
          </p:cNvSpPr>
          <p:nvPr>
            <p:ph type="body" sz="quarter" idx="16" hasCustomPrompt="1"/>
          </p:nvPr>
        </p:nvSpPr>
        <p:spPr>
          <a:xfrm>
            <a:off x="5549870"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0" name="テキスト プレースホルダー 5"/>
          <p:cNvSpPr>
            <a:spLocks noGrp="1"/>
          </p:cNvSpPr>
          <p:nvPr>
            <p:ph type="body" sz="quarter" idx="17" hasCustomPrompt="1"/>
          </p:nvPr>
        </p:nvSpPr>
        <p:spPr>
          <a:xfrm>
            <a:off x="9590363"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テキスト プレースホルダー 5"/>
          <p:cNvSpPr>
            <a:spLocks noGrp="1"/>
          </p:cNvSpPr>
          <p:nvPr>
            <p:ph type="body" sz="quarter" idx="18" hasCustomPrompt="1"/>
          </p:nvPr>
        </p:nvSpPr>
        <p:spPr>
          <a:xfrm>
            <a:off x="13630857"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2" name="テキスト プレースホルダー 5"/>
          <p:cNvSpPr>
            <a:spLocks noGrp="1"/>
          </p:cNvSpPr>
          <p:nvPr>
            <p:ph type="body" sz="quarter" idx="12" hasCustomPrompt="1"/>
          </p:nvPr>
        </p:nvSpPr>
        <p:spPr>
          <a:xfrm>
            <a:off x="1191750"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9" hasCustomPrompt="1"/>
          </p:nvPr>
        </p:nvSpPr>
        <p:spPr>
          <a:xfrm>
            <a:off x="5213945"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20" hasCustomPrompt="1"/>
          </p:nvPr>
        </p:nvSpPr>
        <p:spPr>
          <a:xfrm>
            <a:off x="9269420"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1" hasCustomPrompt="1"/>
          </p:nvPr>
        </p:nvSpPr>
        <p:spPr>
          <a:xfrm>
            <a:off x="13291615"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55557313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Steps 2">
    <p:spTree>
      <p:nvGrpSpPr>
        <p:cNvPr id="1" name=""/>
        <p:cNvGrpSpPr/>
        <p:nvPr/>
      </p:nvGrpSpPr>
      <p:grpSpPr>
        <a:xfrm>
          <a:off x="0" y="0"/>
          <a:ext cx="0" cy="0"/>
          <a:chOff x="0" y="0"/>
          <a:chExt cx="0" cy="0"/>
        </a:xfrm>
      </p:grpSpPr>
      <p:sp>
        <p:nvSpPr>
          <p:cNvPr id="44" name="正方形/長方形 12"/>
          <p:cNvSpPr/>
          <p:nvPr userDrawn="1"/>
        </p:nvSpPr>
        <p:spPr>
          <a:xfrm>
            <a:off x="877916" y="4041035"/>
            <a:ext cx="4882185" cy="992383"/>
          </a:xfrm>
          <a:custGeom>
            <a:avLst/>
            <a:gdLst/>
            <a:ahLst/>
            <a:cxnLst/>
            <a:rect l="l" t="t" r="r" b="b"/>
            <a:pathLst>
              <a:path w="4882185" h="992383">
                <a:moveTo>
                  <a:pt x="0" y="0"/>
                </a:moveTo>
                <a:lnTo>
                  <a:pt x="1006899" y="0"/>
                </a:lnTo>
                <a:lnTo>
                  <a:pt x="1697237" y="0"/>
                </a:lnTo>
                <a:lnTo>
                  <a:pt x="3889802" y="0"/>
                </a:lnTo>
                <a:lnTo>
                  <a:pt x="4882185" y="992383"/>
                </a:lnTo>
                <a:lnTo>
                  <a:pt x="2689620" y="992383"/>
                </a:lnTo>
                <a:lnTo>
                  <a:pt x="14515" y="992383"/>
                </a:lnTo>
                <a:lnTo>
                  <a:pt x="0"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コネクタ 30"/>
          <p:cNvCxnSpPr/>
          <p:nvPr userDrawn="1"/>
        </p:nvCxnSpPr>
        <p:spPr>
          <a:xfrm>
            <a:off x="877916" y="4871587"/>
            <a:ext cx="454372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2"/>
          <p:cNvSpPr/>
          <p:nvPr userDrawn="1"/>
        </p:nvSpPr>
        <p:spPr>
          <a:xfrm rot="5400000" flipH="1">
            <a:off x="3629072"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2"/>
          <p:cNvSpPr/>
          <p:nvPr userDrawn="1"/>
        </p:nvSpPr>
        <p:spPr>
          <a:xfrm rot="10800000">
            <a:off x="4750577" y="6252307"/>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userDrawn="1"/>
        </p:nvCxnSpPr>
        <p:spPr>
          <a:xfrm>
            <a:off x="877917" y="4156759"/>
            <a:ext cx="3872659"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5022498" y="6382887"/>
            <a:ext cx="433740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5742962" y="7092274"/>
            <a:ext cx="288290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正方形/長方形 12"/>
          <p:cNvSpPr/>
          <p:nvPr userDrawn="1"/>
        </p:nvSpPr>
        <p:spPr>
          <a:xfrm rot="5400000">
            <a:off x="7504357" y="5130802"/>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12"/>
          <p:cNvSpPr/>
          <p:nvPr userDrawn="1"/>
        </p:nvSpPr>
        <p:spPr>
          <a:xfrm>
            <a:off x="8625863" y="4016940"/>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 name="直線コネクタ 36"/>
          <p:cNvCxnSpPr/>
          <p:nvPr userDrawn="1"/>
        </p:nvCxnSpPr>
        <p:spPr>
          <a:xfrm>
            <a:off x="9674270" y="4156759"/>
            <a:ext cx="28268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8905067" y="4871587"/>
            <a:ext cx="437913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正方形/長方形 12"/>
          <p:cNvSpPr/>
          <p:nvPr userDrawn="1"/>
        </p:nvSpPr>
        <p:spPr>
          <a:xfrm rot="5400000" flipH="1">
            <a:off x="11379644"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5"/>
          <p:cNvSpPr>
            <a:spLocks noGrp="1"/>
          </p:cNvSpPr>
          <p:nvPr>
            <p:ph type="body" sz="quarter" idx="12" hasCustomPrompt="1"/>
          </p:nvPr>
        </p:nvSpPr>
        <p:spPr>
          <a:xfrm>
            <a:off x="916709" y="2475077"/>
            <a:ext cx="4676364" cy="1483807"/>
          </a:xfr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8" name="テキスト プレースホルダー 5"/>
          <p:cNvSpPr>
            <a:spLocks noGrp="1"/>
          </p:cNvSpPr>
          <p:nvPr>
            <p:ph type="body" sz="quarter" idx="19" hasCustomPrompt="1"/>
          </p:nvPr>
        </p:nvSpPr>
        <p:spPr>
          <a:xfrm>
            <a:off x="4767006" y="7264876"/>
            <a:ext cx="4676364" cy="1483807"/>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20" hasCustomPrompt="1"/>
          </p:nvPr>
        </p:nvSpPr>
        <p:spPr>
          <a:xfrm>
            <a:off x="8651737" y="2475077"/>
            <a:ext cx="4676364" cy="1483807"/>
          </a:xfr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0" name="テキスト プレースホルダー 5"/>
          <p:cNvSpPr>
            <a:spLocks noGrp="1"/>
          </p:cNvSpPr>
          <p:nvPr>
            <p:ph type="body" sz="quarter" idx="21" hasCustomPrompt="1"/>
          </p:nvPr>
        </p:nvSpPr>
        <p:spPr>
          <a:xfrm>
            <a:off x="12660918" y="7264876"/>
            <a:ext cx="4676364" cy="1483807"/>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9" name="正方形/長方形 12"/>
          <p:cNvSpPr/>
          <p:nvPr userDrawn="1"/>
        </p:nvSpPr>
        <p:spPr>
          <a:xfrm rot="10800000">
            <a:off x="12501149" y="6250724"/>
            <a:ext cx="5833566" cy="993966"/>
          </a:xfrm>
          <a:custGeom>
            <a:avLst/>
            <a:gdLst/>
            <a:ahLst/>
            <a:cxnLst/>
            <a:rect l="l" t="t" r="r" b="b"/>
            <a:pathLst>
              <a:path w="5833566" h="993966">
                <a:moveTo>
                  <a:pt x="3298290" y="993966"/>
                </a:moveTo>
                <a:lnTo>
                  <a:pt x="0" y="993966"/>
                </a:lnTo>
                <a:lnTo>
                  <a:pt x="0" y="1583"/>
                </a:lnTo>
                <a:lnTo>
                  <a:pt x="1956697" y="1583"/>
                </a:lnTo>
                <a:lnTo>
                  <a:pt x="1958280" y="0"/>
                </a:lnTo>
                <a:lnTo>
                  <a:pt x="4841183" y="0"/>
                </a:lnTo>
                <a:lnTo>
                  <a:pt x="5833566" y="992383"/>
                </a:lnTo>
                <a:lnTo>
                  <a:pt x="3296707"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p:cNvCxnSpPr/>
          <p:nvPr userDrawn="1"/>
        </p:nvCxnSpPr>
        <p:spPr>
          <a:xfrm>
            <a:off x="12750800" y="6382887"/>
            <a:ext cx="55403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13493533" y="7092274"/>
            <a:ext cx="479764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2431" y="2887734"/>
            <a:ext cx="482540" cy="3250794"/>
          </a:xfrm>
          <a:prstGeom prst="rect">
            <a:avLst/>
          </a:prstGeom>
        </p:spPr>
      </p:pic>
      <p:sp>
        <p:nvSpPr>
          <p:cNvPr id="30" name="テキスト プレースホルダー 5"/>
          <p:cNvSpPr>
            <a:spLocks noGrp="1"/>
          </p:cNvSpPr>
          <p:nvPr>
            <p:ph type="body" sz="quarter" idx="15" hasCustomPrompt="1"/>
          </p:nvPr>
        </p:nvSpPr>
        <p:spPr>
          <a:xfrm>
            <a:off x="1671936" y="4176584"/>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2" hasCustomPrompt="1"/>
          </p:nvPr>
        </p:nvSpPr>
        <p:spPr>
          <a:xfrm>
            <a:off x="5522233" y="6410584"/>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23" hasCustomPrompt="1"/>
          </p:nvPr>
        </p:nvSpPr>
        <p:spPr>
          <a:xfrm>
            <a:off x="9406964" y="4182296"/>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4" hasCustomPrompt="1"/>
          </p:nvPr>
        </p:nvSpPr>
        <p:spPr>
          <a:xfrm>
            <a:off x="13416145" y="6409792"/>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54618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ust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1137443" y="2757492"/>
            <a:ext cx="16016288" cy="5214937"/>
          </a:xfrm>
        </p:spPr>
        <p:txBody>
          <a:bodyPr anchor="ctr">
            <a:normAutofit/>
          </a:bodyPr>
          <a:lstStyle>
            <a:lvl1pPr algn="ctr">
              <a:defRPr sz="2400" baseline="0">
                <a:solidFill>
                  <a:schemeClr val="tx2"/>
                </a:solidFill>
              </a:defRPr>
            </a:lvl1pPr>
          </a:lstStyle>
          <a:p>
            <a:pPr lvl="0"/>
            <a:r>
              <a:rPr kumimoji="1" lang="en-US" altLang="ja-JP" dirty="0" smtClean="0"/>
              <a:t>Text Here</a:t>
            </a:r>
            <a:endParaRPr kumimoji="1" lang="ja-JP" altLang="en-US" dirty="0" smtClean="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0062119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37" name="円/楕円 14"/>
          <p:cNvSpPr/>
          <p:nvPr userDrawn="1"/>
        </p:nvSpPr>
        <p:spPr>
          <a:xfrm rot="10800000" flipV="1">
            <a:off x="6978016" y="5808549"/>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14"/>
          <p:cNvSpPr/>
          <p:nvPr userDrawn="1"/>
        </p:nvSpPr>
        <p:spPr>
          <a:xfrm rot="10800000" flipV="1">
            <a:off x="8499955" y="4297738"/>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14"/>
          <p:cNvSpPr/>
          <p:nvPr userDrawn="1"/>
        </p:nvSpPr>
        <p:spPr>
          <a:xfrm rot="10800000" flipV="1">
            <a:off x="5430773" y="7365307"/>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43542" y="7953829"/>
            <a:ext cx="6290425" cy="899886"/>
          </a:xfrm>
          <a:custGeom>
            <a:avLst/>
            <a:gdLst/>
            <a:ahLst/>
            <a:cxnLst/>
            <a:rect l="l" t="t" r="r" b="b"/>
            <a:pathLst>
              <a:path w="6290425" h="899886">
                <a:moveTo>
                  <a:pt x="0" y="0"/>
                </a:moveTo>
                <a:lnTo>
                  <a:pt x="6290425" y="0"/>
                </a:lnTo>
                <a:lnTo>
                  <a:pt x="5390539" y="899886"/>
                </a:lnTo>
                <a:lnTo>
                  <a:pt x="0" y="89988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9541032" y="2594203"/>
            <a:ext cx="8793686" cy="899886"/>
          </a:xfrm>
          <a:custGeom>
            <a:avLst/>
            <a:gdLst/>
            <a:ahLst/>
            <a:cxnLst/>
            <a:rect l="l" t="t" r="r" b="b"/>
            <a:pathLst>
              <a:path w="8793686" h="899886">
                <a:moveTo>
                  <a:pt x="899886" y="0"/>
                </a:moveTo>
                <a:lnTo>
                  <a:pt x="8793686" y="0"/>
                </a:lnTo>
                <a:lnTo>
                  <a:pt x="8793686" y="899886"/>
                </a:lnTo>
                <a:lnTo>
                  <a:pt x="0" y="89988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18900000">
            <a:off x="3027792" y="5277643"/>
            <a:ext cx="9782963" cy="899886"/>
          </a:xfrm>
          <a:custGeom>
            <a:avLst/>
            <a:gdLst/>
            <a:ahLst/>
            <a:cxnLst/>
            <a:rect l="l" t="t" r="r" b="b"/>
            <a:pathLst>
              <a:path w="9782963" h="899886">
                <a:moveTo>
                  <a:pt x="8883077" y="0"/>
                </a:moveTo>
                <a:lnTo>
                  <a:pt x="9782963" y="899886"/>
                </a:lnTo>
                <a:lnTo>
                  <a:pt x="899886" y="899886"/>
                </a:lnTo>
                <a:lnTo>
                  <a:pt x="0" y="0"/>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6" name="直線コネクタ 15"/>
          <p:cNvCxnSpPr/>
          <p:nvPr userDrawn="1"/>
        </p:nvCxnSpPr>
        <p:spPr>
          <a:xfrm flipV="1">
            <a:off x="4397829" y="2634116"/>
            <a:ext cx="6183085" cy="6186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5261428" y="2634116"/>
            <a:ext cx="6183085" cy="6186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テキスト プレースホルダー 5"/>
          <p:cNvSpPr>
            <a:spLocks noGrp="1"/>
          </p:cNvSpPr>
          <p:nvPr>
            <p:ph type="body" sz="quarter" idx="15" hasCustomPrompt="1"/>
          </p:nvPr>
        </p:nvSpPr>
        <p:spPr>
          <a:xfrm>
            <a:off x="589581" y="6691624"/>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16" hasCustomPrompt="1"/>
          </p:nvPr>
        </p:nvSpPr>
        <p:spPr>
          <a:xfrm>
            <a:off x="2235401" y="5170835"/>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3" name="テキスト プレースホルダー 5"/>
          <p:cNvSpPr>
            <a:spLocks noGrp="1"/>
          </p:cNvSpPr>
          <p:nvPr>
            <p:ph type="body" sz="quarter" idx="17" hasCustomPrompt="1"/>
          </p:nvPr>
        </p:nvSpPr>
        <p:spPr>
          <a:xfrm>
            <a:off x="3672114" y="3650045"/>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12" hasCustomPrompt="1"/>
          </p:nvPr>
        </p:nvSpPr>
        <p:spPr>
          <a:xfrm>
            <a:off x="10442441" y="3751413"/>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18" hasCustomPrompt="1"/>
          </p:nvPr>
        </p:nvSpPr>
        <p:spPr>
          <a:xfrm>
            <a:off x="8938994" y="5281432"/>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6" name="テキスト プレースホルダー 5"/>
          <p:cNvSpPr>
            <a:spLocks noGrp="1"/>
          </p:cNvSpPr>
          <p:nvPr>
            <p:ph type="body" sz="quarter" idx="19" hasCustomPrompt="1"/>
          </p:nvPr>
        </p:nvSpPr>
        <p:spPr>
          <a:xfrm>
            <a:off x="7376002" y="6811450"/>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63" name="グループ化 62"/>
          <p:cNvGrpSpPr/>
          <p:nvPr userDrawn="1"/>
        </p:nvGrpSpPr>
        <p:grpSpPr>
          <a:xfrm>
            <a:off x="5370801" y="6628678"/>
            <a:ext cx="2002458" cy="899889"/>
            <a:chOff x="5370801" y="6628678"/>
            <a:chExt cx="2002458" cy="899889"/>
          </a:xfrm>
        </p:grpSpPr>
        <p:sp>
          <p:nvSpPr>
            <p:cNvPr id="25" name="二等辺三角形 10"/>
            <p:cNvSpPr/>
            <p:nvPr userDrawn="1"/>
          </p:nvSpPr>
          <p:spPr>
            <a:xfrm rot="16200000" flipH="1" flipV="1">
              <a:off x="5922086" y="6077394"/>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flipV="1">
              <a:off x="6264489" y="6737774"/>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10800000" flipH="1" flipV="1">
              <a:off x="5459287" y="7401349"/>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10800000" flipH="1" flipV="1">
              <a:off x="6838554" y="6737774"/>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10800000" flipH="1">
              <a:off x="6838554" y="7077500"/>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正方形/長方形 30"/>
            <p:cNvSpPr/>
            <p:nvPr userDrawn="1"/>
          </p:nvSpPr>
          <p:spPr>
            <a:xfrm rot="10800000" flipV="1">
              <a:off x="5370801" y="6628678"/>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userDrawn="1"/>
          </p:nvSpPr>
          <p:spPr>
            <a:xfrm>
              <a:off x="6198043" y="6791688"/>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01</a:t>
              </a:r>
              <a:endParaRPr kumimoji="1" lang="ja-JP" altLang="en-US" dirty="0">
                <a:solidFill>
                  <a:schemeClr val="bg1"/>
                </a:solidFill>
                <a:effectLst>
                  <a:innerShdw blurRad="63500" dist="50800" dir="18900000">
                    <a:prstClr val="black">
                      <a:alpha val="50000"/>
                    </a:prstClr>
                  </a:innerShdw>
                </a:effectLst>
                <a:latin typeface="+mj-lt"/>
              </a:endParaRPr>
            </a:p>
          </p:txBody>
        </p:sp>
      </p:grpSp>
      <p:grpSp>
        <p:nvGrpSpPr>
          <p:cNvPr id="62" name="グループ化 61"/>
          <p:cNvGrpSpPr/>
          <p:nvPr userDrawn="1"/>
        </p:nvGrpSpPr>
        <p:grpSpPr>
          <a:xfrm>
            <a:off x="6918044" y="5071920"/>
            <a:ext cx="2002458" cy="899889"/>
            <a:chOff x="6918044" y="5071920"/>
            <a:chExt cx="2002458" cy="899889"/>
          </a:xfrm>
        </p:grpSpPr>
        <p:sp>
          <p:nvSpPr>
            <p:cNvPr id="38" name="二等辺三角形 10"/>
            <p:cNvSpPr/>
            <p:nvPr userDrawn="1"/>
          </p:nvSpPr>
          <p:spPr>
            <a:xfrm rot="16200000" flipH="1" flipV="1">
              <a:off x="7469329" y="4520636"/>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userDrawn="1"/>
          </p:nvCxnSpPr>
          <p:spPr>
            <a:xfrm flipV="1">
              <a:off x="7811732" y="5181016"/>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rot="10800000" flipH="1" flipV="1">
              <a:off x="7006530" y="5844591"/>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rot="10800000" flipH="1" flipV="1">
              <a:off x="8385797" y="5181016"/>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rot="10800000" flipH="1">
              <a:off x="8385797" y="5520742"/>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正方形/長方形 30"/>
            <p:cNvSpPr/>
            <p:nvPr userDrawn="1"/>
          </p:nvSpPr>
          <p:spPr>
            <a:xfrm rot="10800000" flipV="1">
              <a:off x="6918044" y="5071920"/>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p:cNvSpPr txBox="1"/>
            <p:nvPr userDrawn="1"/>
          </p:nvSpPr>
          <p:spPr>
            <a:xfrm>
              <a:off x="7745286" y="5216776"/>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02</a:t>
              </a:r>
              <a:endParaRPr kumimoji="1" lang="ja-JP" altLang="en-US" dirty="0">
                <a:solidFill>
                  <a:schemeClr val="bg1"/>
                </a:solidFill>
                <a:effectLst>
                  <a:innerShdw blurRad="63500" dist="50800" dir="18900000">
                    <a:prstClr val="black">
                      <a:alpha val="50000"/>
                    </a:prstClr>
                  </a:innerShdw>
                </a:effectLst>
                <a:latin typeface="+mj-lt"/>
              </a:endParaRPr>
            </a:p>
          </p:txBody>
        </p:sp>
      </p:grpSp>
      <p:grpSp>
        <p:nvGrpSpPr>
          <p:cNvPr id="61" name="グループ化 60"/>
          <p:cNvGrpSpPr/>
          <p:nvPr userDrawn="1"/>
        </p:nvGrpSpPr>
        <p:grpSpPr>
          <a:xfrm>
            <a:off x="8439983" y="3561109"/>
            <a:ext cx="2002458" cy="899889"/>
            <a:chOff x="8439983" y="3561109"/>
            <a:chExt cx="2002458" cy="899889"/>
          </a:xfrm>
        </p:grpSpPr>
        <p:sp>
          <p:nvSpPr>
            <p:cNvPr id="45" name="二等辺三角形 10"/>
            <p:cNvSpPr/>
            <p:nvPr userDrawn="1"/>
          </p:nvSpPr>
          <p:spPr>
            <a:xfrm rot="16200000" flipH="1" flipV="1">
              <a:off x="8991268" y="3009825"/>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p:cNvCxnSpPr/>
            <p:nvPr userDrawn="1"/>
          </p:nvCxnSpPr>
          <p:spPr>
            <a:xfrm flipV="1">
              <a:off x="9333671" y="3670205"/>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userDrawn="1"/>
          </p:nvCxnSpPr>
          <p:spPr>
            <a:xfrm rot="10800000" flipH="1" flipV="1">
              <a:off x="8528469" y="433378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userDrawn="1"/>
          </p:nvCxnSpPr>
          <p:spPr>
            <a:xfrm rot="10800000" flipH="1" flipV="1">
              <a:off x="9907736" y="367020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userDrawn="1"/>
          </p:nvCxnSpPr>
          <p:spPr>
            <a:xfrm rot="10800000" flipH="1">
              <a:off x="9907736" y="400993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正方形/長方形 30"/>
            <p:cNvSpPr/>
            <p:nvPr userDrawn="1"/>
          </p:nvSpPr>
          <p:spPr>
            <a:xfrm rot="10800000" flipV="1">
              <a:off x="8439983" y="3561109"/>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userDrawn="1"/>
          </p:nvSpPr>
          <p:spPr>
            <a:xfrm>
              <a:off x="9286795" y="3705966"/>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03</a:t>
              </a:r>
              <a:endParaRPr kumimoji="1" lang="ja-JP" altLang="en-US" dirty="0">
                <a:solidFill>
                  <a:schemeClr val="bg1"/>
                </a:solidFill>
                <a:effectLst>
                  <a:innerShdw blurRad="63500" dist="50800" dir="18900000">
                    <a:prstClr val="black">
                      <a:alpha val="50000"/>
                    </a:prstClr>
                  </a:innerShdw>
                </a:effectLst>
                <a:latin typeface="+mj-lt"/>
              </a:endParaRPr>
            </a:p>
          </p:txBody>
        </p:sp>
      </p:grpSp>
    </p:spTree>
    <p:extLst>
      <p:ext uri="{BB962C8B-B14F-4D97-AF65-F5344CB8AC3E}">
        <p14:creationId xmlns:p14="http://schemas.microsoft.com/office/powerpoint/2010/main" val="265887207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Images with A Ta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733798"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733798" y="263116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userDrawn="1"/>
        </p:nvCxnSpPr>
        <p:spPr>
          <a:xfrm>
            <a:off x="90231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733798" y="753978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flipV="1">
            <a:off x="451689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24"/>
          <p:cNvSpPr>
            <a:spLocks noGrp="1"/>
          </p:cNvSpPr>
          <p:nvPr>
            <p:ph type="pic" sz="quarter" idx="14" hasCustomPrompt="1"/>
          </p:nvPr>
        </p:nvSpPr>
        <p:spPr>
          <a:xfrm>
            <a:off x="1000311"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21" name="テキスト プレースホルダー 20"/>
          <p:cNvSpPr>
            <a:spLocks noGrp="1"/>
          </p:cNvSpPr>
          <p:nvPr>
            <p:ph type="body" sz="quarter" idx="15" hasCustomPrompt="1"/>
          </p:nvPr>
        </p:nvSpPr>
        <p:spPr>
          <a:xfrm>
            <a:off x="1334190" y="6560547"/>
            <a:ext cx="3470400" cy="1004400"/>
          </a:xfrm>
          <a:blipFill>
            <a:blip r:embed="rId3"/>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35" name="テキスト プレースホルダー 5"/>
          <p:cNvSpPr>
            <a:spLocks noGrp="1"/>
          </p:cNvSpPr>
          <p:nvPr>
            <p:ph type="body" sz="quarter" idx="22" hasCustomPrompt="1"/>
          </p:nvPr>
        </p:nvSpPr>
        <p:spPr>
          <a:xfrm>
            <a:off x="1897844"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42" name="正方形/長方形 41"/>
          <p:cNvSpPr/>
          <p:nvPr userDrawn="1"/>
        </p:nvSpPr>
        <p:spPr>
          <a:xfrm>
            <a:off x="5013302"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43" name="直線コネクタ 42"/>
          <p:cNvCxnSpPr/>
          <p:nvPr userDrawn="1"/>
        </p:nvCxnSpPr>
        <p:spPr>
          <a:xfrm>
            <a:off x="5013302" y="2625136"/>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5181822"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userDrawn="1"/>
        </p:nvCxnSpPr>
        <p:spPr>
          <a:xfrm>
            <a:off x="5013302" y="7530634"/>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flipV="1">
            <a:off x="879639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図プレースホルダー 24"/>
          <p:cNvSpPr>
            <a:spLocks noGrp="1"/>
          </p:cNvSpPr>
          <p:nvPr>
            <p:ph type="pic" sz="quarter" idx="23" hasCustomPrompt="1"/>
          </p:nvPr>
        </p:nvSpPr>
        <p:spPr>
          <a:xfrm>
            <a:off x="5279815"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48" name="テキスト プレースホルダー 20"/>
          <p:cNvSpPr>
            <a:spLocks noGrp="1"/>
          </p:cNvSpPr>
          <p:nvPr>
            <p:ph type="body" sz="quarter" idx="24" hasCustomPrompt="1"/>
          </p:nvPr>
        </p:nvSpPr>
        <p:spPr>
          <a:xfrm>
            <a:off x="5613694" y="6560547"/>
            <a:ext cx="3470400" cy="1004400"/>
          </a:xfrm>
          <a:blipFill>
            <a:blip r:embed="rId4"/>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49" name="テキスト プレースホルダー 5"/>
          <p:cNvSpPr>
            <a:spLocks noGrp="1"/>
          </p:cNvSpPr>
          <p:nvPr>
            <p:ph type="body" sz="quarter" idx="25" hasCustomPrompt="1"/>
          </p:nvPr>
        </p:nvSpPr>
        <p:spPr>
          <a:xfrm>
            <a:off x="6177348"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2" name="正方形/長方形 51"/>
          <p:cNvSpPr/>
          <p:nvPr userDrawn="1"/>
        </p:nvSpPr>
        <p:spPr>
          <a:xfrm>
            <a:off x="9306834"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53" name="直線コネクタ 52"/>
          <p:cNvCxnSpPr/>
          <p:nvPr userDrawn="1"/>
        </p:nvCxnSpPr>
        <p:spPr>
          <a:xfrm>
            <a:off x="9306834" y="263116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a:off x="947535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userDrawn="1"/>
        </p:nvCxnSpPr>
        <p:spPr>
          <a:xfrm>
            <a:off x="9306834" y="752259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userDrawn="1"/>
        </p:nvCxnSpPr>
        <p:spPr>
          <a:xfrm flipV="1">
            <a:off x="13089930"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図プレースホルダー 24"/>
          <p:cNvSpPr>
            <a:spLocks noGrp="1"/>
          </p:cNvSpPr>
          <p:nvPr>
            <p:ph type="pic" sz="quarter" idx="26" hasCustomPrompt="1"/>
          </p:nvPr>
        </p:nvSpPr>
        <p:spPr>
          <a:xfrm>
            <a:off x="9573347"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58" name="テキスト プレースホルダー 20"/>
          <p:cNvSpPr>
            <a:spLocks noGrp="1"/>
          </p:cNvSpPr>
          <p:nvPr>
            <p:ph type="body" sz="quarter" idx="27" hasCustomPrompt="1"/>
          </p:nvPr>
        </p:nvSpPr>
        <p:spPr>
          <a:xfrm>
            <a:off x="9907226" y="6560547"/>
            <a:ext cx="3470400" cy="1004400"/>
          </a:xfrm>
          <a:blipFill>
            <a:blip r:embed="rId3"/>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59" name="テキスト プレースホルダー 5"/>
          <p:cNvSpPr>
            <a:spLocks noGrp="1"/>
          </p:cNvSpPr>
          <p:nvPr>
            <p:ph type="body" sz="quarter" idx="28" hasCustomPrompt="1"/>
          </p:nvPr>
        </p:nvSpPr>
        <p:spPr>
          <a:xfrm>
            <a:off x="10470880"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0" name="正方形/長方形 59"/>
          <p:cNvSpPr/>
          <p:nvPr userDrawn="1"/>
        </p:nvSpPr>
        <p:spPr>
          <a:xfrm>
            <a:off x="13586338"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61" name="直線コネクタ 60"/>
          <p:cNvCxnSpPr/>
          <p:nvPr userDrawn="1"/>
        </p:nvCxnSpPr>
        <p:spPr>
          <a:xfrm>
            <a:off x="13586338" y="2625136"/>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userDrawn="1"/>
        </p:nvCxnSpPr>
        <p:spPr>
          <a:xfrm>
            <a:off x="1375485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a:off x="13586338" y="7530634"/>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1736943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5" name="図プレースホルダー 24"/>
          <p:cNvSpPr>
            <a:spLocks noGrp="1"/>
          </p:cNvSpPr>
          <p:nvPr>
            <p:ph type="pic" sz="quarter" idx="29" hasCustomPrompt="1"/>
          </p:nvPr>
        </p:nvSpPr>
        <p:spPr>
          <a:xfrm>
            <a:off x="13852851"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66" name="テキスト プレースホルダー 20"/>
          <p:cNvSpPr>
            <a:spLocks noGrp="1"/>
          </p:cNvSpPr>
          <p:nvPr>
            <p:ph type="body" sz="quarter" idx="30" hasCustomPrompt="1"/>
          </p:nvPr>
        </p:nvSpPr>
        <p:spPr>
          <a:xfrm>
            <a:off x="14186730" y="6560547"/>
            <a:ext cx="3470400" cy="1004400"/>
          </a:xfrm>
          <a:blipFill>
            <a:blip r:embed="rId4"/>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67" name="テキスト プレースホルダー 5"/>
          <p:cNvSpPr>
            <a:spLocks noGrp="1"/>
          </p:cNvSpPr>
          <p:nvPr>
            <p:ph type="body" sz="quarter" idx="31" hasCustomPrompt="1"/>
          </p:nvPr>
        </p:nvSpPr>
        <p:spPr>
          <a:xfrm>
            <a:off x="14750384"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1" hasCustomPrompt="1"/>
          </p:nvPr>
        </p:nvSpPr>
        <p:spPr>
          <a:xfrm>
            <a:off x="1589849" y="7919145"/>
            <a:ext cx="15083341" cy="1133095"/>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02447064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Images and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正方形/長方形 5"/>
          <p:cNvSpPr/>
          <p:nvPr userDrawn="1"/>
        </p:nvSpPr>
        <p:spPr>
          <a:xfrm>
            <a:off x="-43542" y="2299979"/>
            <a:ext cx="10154942" cy="3614057"/>
          </a:xfrm>
          <a:custGeom>
            <a:avLst/>
            <a:gdLst/>
            <a:ahLst/>
            <a:cxnLst/>
            <a:rect l="l" t="t" r="r" b="b"/>
            <a:pathLst>
              <a:path w="10154942" h="3614057">
                <a:moveTo>
                  <a:pt x="0" y="0"/>
                </a:moveTo>
                <a:lnTo>
                  <a:pt x="8068365" y="0"/>
                </a:lnTo>
                <a:lnTo>
                  <a:pt x="10154942" y="3614057"/>
                </a:lnTo>
                <a:lnTo>
                  <a:pt x="0" y="361405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10800000">
            <a:off x="8179775" y="2757179"/>
            <a:ext cx="10154942" cy="3614057"/>
          </a:xfrm>
          <a:custGeom>
            <a:avLst/>
            <a:gdLst/>
            <a:ahLst/>
            <a:cxnLst/>
            <a:rect l="l" t="t" r="r" b="b"/>
            <a:pathLst>
              <a:path w="10154942" h="3614057">
                <a:moveTo>
                  <a:pt x="0" y="0"/>
                </a:moveTo>
                <a:lnTo>
                  <a:pt x="8068365" y="0"/>
                </a:lnTo>
                <a:lnTo>
                  <a:pt x="10154942" y="3614057"/>
                </a:lnTo>
                <a:lnTo>
                  <a:pt x="0" y="361405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rot="3000000">
            <a:off x="6113747" y="3878408"/>
            <a:ext cx="6081921" cy="914400"/>
          </a:xfrm>
          <a:custGeom>
            <a:avLst/>
            <a:gdLst/>
            <a:ahLst/>
            <a:cxnLst/>
            <a:rect l="l" t="t" r="r" b="b"/>
            <a:pathLst>
              <a:path w="6081921" h="914400">
                <a:moveTo>
                  <a:pt x="0" y="914400"/>
                </a:moveTo>
                <a:lnTo>
                  <a:pt x="767273" y="0"/>
                </a:lnTo>
                <a:lnTo>
                  <a:pt x="6081921" y="0"/>
                </a:lnTo>
                <a:lnTo>
                  <a:pt x="5314648" y="914400"/>
                </a:lnTo>
                <a:close/>
              </a:path>
            </a:pathLst>
          </a:cu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9"/>
          <p:cNvSpPr/>
          <p:nvPr userDrawn="1"/>
        </p:nvSpPr>
        <p:spPr>
          <a:xfrm rot="3000000">
            <a:off x="6113747" y="3878410"/>
            <a:ext cx="6081921" cy="914400"/>
          </a:xfrm>
          <a:custGeom>
            <a:avLst/>
            <a:gdLst/>
            <a:ahLst/>
            <a:cxnLst/>
            <a:rect l="l" t="t" r="r" b="b"/>
            <a:pathLst>
              <a:path w="6081921" h="914400">
                <a:moveTo>
                  <a:pt x="0" y="914400"/>
                </a:moveTo>
                <a:lnTo>
                  <a:pt x="767273" y="0"/>
                </a:lnTo>
                <a:lnTo>
                  <a:pt x="6081921" y="0"/>
                </a:lnTo>
                <a:lnTo>
                  <a:pt x="5314648" y="914400"/>
                </a:lnTo>
                <a:close/>
              </a:path>
            </a:pathLst>
          </a:custGeom>
          <a:gradFill>
            <a:gsLst>
              <a:gs pos="0">
                <a:schemeClr val="bg2">
                  <a:alpha val="0"/>
                </a:schemeClr>
              </a:gs>
              <a:gs pos="83350">
                <a:srgbClr val="FFFFFF">
                  <a:alpha val="58000"/>
                </a:srgbClr>
              </a:gs>
              <a:gs pos="50000">
                <a:schemeClr val="bg2">
                  <a:alpha val="28000"/>
                </a:schemeClr>
              </a:gs>
              <a:gs pos="100000">
                <a:schemeClr val="bg2">
                  <a:alpha val="22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4" name="直線コネクタ 13"/>
          <p:cNvCxnSpPr/>
          <p:nvPr userDrawn="1"/>
        </p:nvCxnSpPr>
        <p:spPr>
          <a:xfrm flipH="1" flipV="1">
            <a:off x="7141030" y="2405436"/>
            <a:ext cx="3207656" cy="38603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flipV="1">
            <a:off x="7903029" y="2343521"/>
            <a:ext cx="3207656" cy="38603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9" name="図プレースホルダー 28"/>
          <p:cNvSpPr>
            <a:spLocks noGrp="1"/>
          </p:cNvSpPr>
          <p:nvPr>
            <p:ph type="pic" sz="quarter" idx="14" hasCustomPrompt="1"/>
          </p:nvPr>
        </p:nvSpPr>
        <p:spPr>
          <a:xfrm>
            <a:off x="-1" y="2488664"/>
            <a:ext cx="9741478" cy="3236686"/>
          </a:xfrm>
          <a:custGeom>
            <a:avLst/>
            <a:gdLst/>
            <a:ahLst/>
            <a:cxnLst/>
            <a:rect l="l" t="t" r="r" b="b"/>
            <a:pathLst>
              <a:path w="9741478" h="3236686">
                <a:moveTo>
                  <a:pt x="0" y="0"/>
                </a:moveTo>
                <a:lnTo>
                  <a:pt x="7025576" y="0"/>
                </a:lnTo>
                <a:lnTo>
                  <a:pt x="9741478" y="3236686"/>
                </a:lnTo>
                <a:lnTo>
                  <a:pt x="0" y="3236686"/>
                </a:lnTo>
                <a:close/>
              </a:path>
            </a:pathLst>
          </a:custGeom>
          <a:effectLst>
            <a:innerShdw blurRad="114300">
              <a:prstClr val="black"/>
            </a:innerShdw>
          </a:effectLst>
        </p:spPr>
        <p:txBody>
          <a:bodyPr>
            <a:normAutofit/>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35" name="図プレースホルダー 34"/>
          <p:cNvSpPr>
            <a:spLocks noGrp="1"/>
          </p:cNvSpPr>
          <p:nvPr>
            <p:ph type="pic" sz="quarter" idx="15" hasCustomPrompt="1"/>
          </p:nvPr>
        </p:nvSpPr>
        <p:spPr>
          <a:xfrm>
            <a:off x="8566741" y="2956979"/>
            <a:ext cx="9724435" cy="3217859"/>
          </a:xfrm>
          <a:custGeom>
            <a:avLst/>
            <a:gdLst/>
            <a:ahLst/>
            <a:cxnLst/>
            <a:rect l="l" t="t" r="r" b="b"/>
            <a:pathLst>
              <a:path w="9724435" h="3217859">
                <a:moveTo>
                  <a:pt x="0" y="0"/>
                </a:moveTo>
                <a:lnTo>
                  <a:pt x="9724435" y="0"/>
                </a:lnTo>
                <a:lnTo>
                  <a:pt x="9724435" y="3217859"/>
                </a:lnTo>
                <a:lnTo>
                  <a:pt x="2700104" y="3217859"/>
                </a:lnTo>
                <a:close/>
              </a:path>
            </a:pathLst>
          </a:custGeom>
          <a:effectLst>
            <a:innerShdw blurRad="114300">
              <a:prstClr val="black"/>
            </a:innerShdw>
          </a:effectLst>
        </p:spPr>
        <p:txBody>
          <a:bodyPr/>
          <a:lstStyle>
            <a:lvl1pPr>
              <a:defRPr sz="2000"/>
            </a:lvl1pPr>
          </a:lstStyle>
          <a:p>
            <a:r>
              <a:rPr kumimoji="1" lang="en-US" altLang="ja-JP" dirty="0" smtClean="0"/>
              <a:t>      add an image</a:t>
            </a:r>
            <a:endParaRPr kumimoji="1" lang="ja-JP" altLang="en-US" dirty="0"/>
          </a:p>
        </p:txBody>
      </p:sp>
      <p:sp>
        <p:nvSpPr>
          <p:cNvPr id="50" name="テキスト プレースホルダー 5"/>
          <p:cNvSpPr>
            <a:spLocks noGrp="1"/>
          </p:cNvSpPr>
          <p:nvPr>
            <p:ph type="body" sz="quarter" idx="18" hasCustomPrompt="1"/>
          </p:nvPr>
        </p:nvSpPr>
        <p:spPr>
          <a:xfrm>
            <a:off x="2949615" y="6762116"/>
            <a:ext cx="12403269"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1" name="テキスト プレースホルダー 5"/>
          <p:cNvSpPr>
            <a:spLocks noGrp="1"/>
          </p:cNvSpPr>
          <p:nvPr>
            <p:ph type="body" sz="quarter" idx="19" hasCustomPrompt="1"/>
          </p:nvPr>
        </p:nvSpPr>
        <p:spPr>
          <a:xfrm>
            <a:off x="2184392" y="7453352"/>
            <a:ext cx="13933714" cy="1560019"/>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81439647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Images and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0" name="図プレースホルダー 4"/>
          <p:cNvSpPr>
            <a:spLocks noGrp="1"/>
          </p:cNvSpPr>
          <p:nvPr>
            <p:ph type="pic" sz="quarter" idx="12" hasCustomPrompt="1"/>
          </p:nvPr>
        </p:nvSpPr>
        <p:spPr>
          <a:xfrm>
            <a:off x="860144" y="2784997"/>
            <a:ext cx="5940000" cy="5940000"/>
          </a:xfrm>
          <a:effectLst>
            <a:outerShdw blurRad="50800" dist="38100" dir="2700000" algn="tl" rotWithShape="0">
              <a:prstClr val="black">
                <a:alpha val="40000"/>
              </a:prstClr>
            </a:outerShdw>
            <a:softEdge rad="31750"/>
          </a:effectLst>
        </p:spPr>
        <p:txBody>
          <a:bodyPr>
            <a:normAutofit/>
          </a:bodyPr>
          <a:lstStyle>
            <a:lvl1pPr>
              <a:defRPr sz="2000"/>
            </a:lvl1pPr>
          </a:lstStyle>
          <a:p>
            <a:r>
              <a:rPr kumimoji="1" lang="en-US" altLang="ja-JP" dirty="0" smtClean="0"/>
              <a:t>Add an image</a:t>
            </a:r>
            <a:endParaRPr kumimoji="1" lang="ja-JP" altLang="en-US" dirty="0"/>
          </a:p>
        </p:txBody>
      </p:sp>
      <p:sp>
        <p:nvSpPr>
          <p:cNvPr id="31" name="図プレースホルダー 4"/>
          <p:cNvSpPr>
            <a:spLocks noGrp="1"/>
          </p:cNvSpPr>
          <p:nvPr>
            <p:ph type="pic" sz="quarter" idx="14" hasCustomPrompt="1"/>
          </p:nvPr>
        </p:nvSpPr>
        <p:spPr>
          <a:xfrm>
            <a:off x="6870484" y="2813133"/>
            <a:ext cx="2916000" cy="2916000"/>
          </a:xfrm>
          <a:effectLst>
            <a:outerShdw blurRad="50800" dist="38100" dir="2700000" algn="tl" rotWithShape="0">
              <a:prstClr val="black">
                <a:alpha val="40000"/>
              </a:prstClr>
            </a:outerShdw>
            <a:softEdge rad="31750"/>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15" hasCustomPrompt="1"/>
          </p:nvPr>
        </p:nvSpPr>
        <p:spPr>
          <a:xfrm>
            <a:off x="14337245" y="5808997"/>
            <a:ext cx="2916000" cy="2916000"/>
          </a:xfrm>
          <a:effectLst>
            <a:outerShdw blurRad="50800" dist="38100" dir="2700000" algn="tl" rotWithShape="0">
              <a:prstClr val="black">
                <a:alpha val="40000"/>
              </a:prstClr>
            </a:outerShdw>
            <a:softEdge rad="31750"/>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8" name="正方形/長方形 7"/>
          <p:cNvSpPr/>
          <p:nvPr userDrawn="1"/>
        </p:nvSpPr>
        <p:spPr>
          <a:xfrm>
            <a:off x="6872750" y="5808997"/>
            <a:ext cx="7380087" cy="2916000"/>
          </a:xfrm>
          <a:prstGeom prst="rect">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9883985" y="2827201"/>
            <a:ext cx="7380087" cy="2916000"/>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10057328" y="2978709"/>
            <a:ext cx="7033400" cy="261298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46093" y="5960505"/>
            <a:ext cx="7033400" cy="261298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5"/>
          <p:cNvSpPr>
            <a:spLocks noGrp="1"/>
          </p:cNvSpPr>
          <p:nvPr>
            <p:ph type="body" sz="quarter" idx="16" hasCustomPrompt="1"/>
          </p:nvPr>
        </p:nvSpPr>
        <p:spPr>
          <a:xfrm>
            <a:off x="10274619" y="3404383"/>
            <a:ext cx="6598819" cy="759662"/>
          </a:xfrm>
          <a:prstGeom prst="rect">
            <a:avLst/>
          </a:prstGeom>
        </p:spPr>
        <p:txBody>
          <a:bodyPr anchor="b">
            <a:noAutofit/>
          </a:bodyPr>
          <a:lstStyle>
            <a:lvl1pPr algn="ctr">
              <a:lnSpc>
                <a:spcPct val="100000"/>
              </a:lnSpc>
              <a:spcBef>
                <a:spcPts val="0"/>
              </a:spcBef>
              <a:defRPr sz="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17" hasCustomPrompt="1"/>
          </p:nvPr>
        </p:nvSpPr>
        <p:spPr>
          <a:xfrm>
            <a:off x="10274619" y="4009296"/>
            <a:ext cx="6598818" cy="1434902"/>
          </a:xfrm>
          <a:prstGeom prst="rect">
            <a:avLst/>
          </a:prstGeo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39" name="テキスト プレースホルダー 5"/>
          <p:cNvSpPr>
            <a:spLocks noGrp="1"/>
          </p:cNvSpPr>
          <p:nvPr>
            <p:ph type="body" sz="quarter" idx="18" hasCustomPrompt="1"/>
          </p:nvPr>
        </p:nvSpPr>
        <p:spPr>
          <a:xfrm>
            <a:off x="7263384" y="6398458"/>
            <a:ext cx="6598819" cy="759662"/>
          </a:xfrm>
          <a:prstGeom prst="rect">
            <a:avLst/>
          </a:prstGeom>
        </p:spPr>
        <p:txBody>
          <a:bodyPr anchor="b">
            <a:noAutofit/>
          </a:bodyPr>
          <a:lstStyle>
            <a:lvl1pPr algn="ctr">
              <a:lnSpc>
                <a:spcPct val="100000"/>
              </a:lnSpc>
              <a:spcBef>
                <a:spcPts val="0"/>
              </a:spcBef>
              <a:defRPr sz="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0" name="テキスト プレースホルダー 5"/>
          <p:cNvSpPr>
            <a:spLocks noGrp="1"/>
          </p:cNvSpPr>
          <p:nvPr>
            <p:ph type="body" sz="quarter" idx="19" hasCustomPrompt="1"/>
          </p:nvPr>
        </p:nvSpPr>
        <p:spPr>
          <a:xfrm>
            <a:off x="7263384" y="7003371"/>
            <a:ext cx="6598818" cy="1434902"/>
          </a:xfrm>
          <a:prstGeom prst="rect">
            <a:avLst/>
          </a:prstGeo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01763421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アーチ 5"/>
          <p:cNvSpPr/>
          <p:nvPr userDrawn="1"/>
        </p:nvSpPr>
        <p:spPr>
          <a:xfrm rot="5280000">
            <a:off x="8940082" y="2911175"/>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アーチ 5"/>
          <p:cNvSpPr/>
          <p:nvPr userDrawn="1"/>
        </p:nvSpPr>
        <p:spPr>
          <a:xfrm rot="10680000">
            <a:off x="8868006" y="5660358"/>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アーチ 5"/>
          <p:cNvSpPr/>
          <p:nvPr userDrawn="1"/>
        </p:nvSpPr>
        <p:spPr>
          <a:xfrm rot="21480000">
            <a:off x="6198086" y="2841858"/>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5"/>
          <p:cNvSpPr/>
          <p:nvPr userDrawn="1"/>
        </p:nvSpPr>
        <p:spPr>
          <a:xfrm rot="16080000">
            <a:off x="6125905" y="5588034"/>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プレースホルダー 5"/>
          <p:cNvSpPr>
            <a:spLocks noGrp="1"/>
          </p:cNvSpPr>
          <p:nvPr>
            <p:ph type="body" sz="quarter" idx="17" hasCustomPrompt="1"/>
          </p:nvPr>
        </p:nvSpPr>
        <p:spPr>
          <a:xfrm>
            <a:off x="12163711" y="310372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3" name="テキスト プレースホルダー 5"/>
          <p:cNvSpPr>
            <a:spLocks noGrp="1"/>
          </p:cNvSpPr>
          <p:nvPr>
            <p:ph type="body" sz="quarter" idx="12" hasCustomPrompt="1"/>
          </p:nvPr>
        </p:nvSpPr>
        <p:spPr>
          <a:xfrm>
            <a:off x="12163711" y="3622064"/>
            <a:ext cx="5350565" cy="19509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18" hasCustomPrompt="1"/>
          </p:nvPr>
        </p:nvSpPr>
        <p:spPr>
          <a:xfrm>
            <a:off x="12163711" y="618220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5" name="テキスト プレースホルダー 5"/>
          <p:cNvSpPr>
            <a:spLocks noGrp="1"/>
          </p:cNvSpPr>
          <p:nvPr>
            <p:ph type="body" sz="quarter" idx="19" hasCustomPrompt="1"/>
          </p:nvPr>
        </p:nvSpPr>
        <p:spPr>
          <a:xfrm>
            <a:off x="12163711" y="6700544"/>
            <a:ext cx="5350565" cy="19509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0" hasCustomPrompt="1"/>
          </p:nvPr>
        </p:nvSpPr>
        <p:spPr>
          <a:xfrm>
            <a:off x="796037" y="310372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7" name="テキスト プレースホルダー 5"/>
          <p:cNvSpPr>
            <a:spLocks noGrp="1"/>
          </p:cNvSpPr>
          <p:nvPr>
            <p:ph type="body" sz="quarter" idx="21" hasCustomPrompt="1"/>
          </p:nvPr>
        </p:nvSpPr>
        <p:spPr>
          <a:xfrm>
            <a:off x="796037" y="3622064"/>
            <a:ext cx="5350565" cy="195092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2" hasCustomPrompt="1"/>
          </p:nvPr>
        </p:nvSpPr>
        <p:spPr>
          <a:xfrm>
            <a:off x="796037" y="618220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9" name="テキスト プレースホルダー 5"/>
          <p:cNvSpPr>
            <a:spLocks noGrp="1"/>
          </p:cNvSpPr>
          <p:nvPr>
            <p:ph type="body" sz="quarter" idx="23" hasCustomPrompt="1"/>
          </p:nvPr>
        </p:nvSpPr>
        <p:spPr>
          <a:xfrm>
            <a:off x="796037" y="6700544"/>
            <a:ext cx="5350565" cy="195092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0" name="テキスト プレースホルダー 21"/>
          <p:cNvSpPr>
            <a:spLocks noGrp="1"/>
          </p:cNvSpPr>
          <p:nvPr>
            <p:ph type="body" sz="quarter" idx="24" hasCustomPrompt="1"/>
          </p:nvPr>
        </p:nvSpPr>
        <p:spPr>
          <a:xfrm>
            <a:off x="7315199" y="4506835"/>
            <a:ext cx="3671668" cy="2360494"/>
          </a:xfrm>
        </p:spPr>
        <p:txBody>
          <a:bodyPr anchor="ctr">
            <a:noAutofit/>
          </a:bodyPr>
          <a:lstStyle>
            <a:lvl1pPr marL="0" marR="0" indent="0" algn="ctr" defTabSz="1633027" rtl="0" eaLnBrk="1" fontAlgn="auto" latinLnBrk="0" hangingPunct="1">
              <a:lnSpc>
                <a:spcPts val="6000"/>
              </a:lnSpc>
              <a:spcBef>
                <a:spcPts val="0"/>
              </a:spcBef>
              <a:spcAft>
                <a:spcPts val="0"/>
              </a:spcAft>
              <a:buClrTx/>
              <a:buSzTx/>
              <a:buFontTx/>
              <a:buNone/>
              <a:tabLst/>
              <a:defRPr sz="6000" baseline="0">
                <a:solidFill>
                  <a:schemeClr val="tx2"/>
                </a:solidFill>
                <a:latin typeface="Bebas Neue Regular" panose="00000500000000000000" pitchFamily="2" charset="0"/>
              </a:defRPr>
            </a:lvl1pPr>
          </a:lstStyle>
          <a:p>
            <a:pPr lvl="0"/>
            <a:r>
              <a:rPr kumimoji="1" lang="en-US" altLang="ja-JP" dirty="0" err="1" smtClean="0"/>
              <a:t>WORd</a:t>
            </a:r>
            <a:endParaRPr kumimoji="1" lang="en-US" altLang="ja-JP" dirty="0" smtClean="0"/>
          </a:p>
        </p:txBody>
      </p:sp>
    </p:spTree>
    <p:extLst>
      <p:ext uri="{BB962C8B-B14F-4D97-AF65-F5344CB8AC3E}">
        <p14:creationId xmlns:p14="http://schemas.microsoft.com/office/powerpoint/2010/main" val="395151265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涙形 6"/>
          <p:cNvSpPr/>
          <p:nvPr userDrawn="1"/>
        </p:nvSpPr>
        <p:spPr>
          <a:xfrm>
            <a:off x="6163238" y="5570804"/>
            <a:ext cx="2982351" cy="2982351"/>
          </a:xfrm>
          <a:prstGeom prst="teardrop">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涙形 22"/>
          <p:cNvSpPr>
            <a:spLocks noChangeAspect="1"/>
          </p:cNvSpPr>
          <p:nvPr userDrawn="1"/>
        </p:nvSpPr>
        <p:spPr>
          <a:xfrm>
            <a:off x="6340413" y="5747979"/>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涙形 25"/>
          <p:cNvSpPr/>
          <p:nvPr userDrawn="1"/>
        </p:nvSpPr>
        <p:spPr>
          <a:xfrm rot="5400000">
            <a:off x="6163237" y="2588452"/>
            <a:ext cx="2982351" cy="2982351"/>
          </a:xfrm>
          <a:prstGeom prst="teardrop">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涙形 26"/>
          <p:cNvSpPr>
            <a:spLocks noChangeAspect="1"/>
          </p:cNvSpPr>
          <p:nvPr userDrawn="1"/>
        </p:nvSpPr>
        <p:spPr>
          <a:xfrm rot="5400000">
            <a:off x="6340413" y="2765627"/>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涙形 40"/>
          <p:cNvSpPr/>
          <p:nvPr userDrawn="1"/>
        </p:nvSpPr>
        <p:spPr>
          <a:xfrm rot="16200000">
            <a:off x="9145589" y="5570804"/>
            <a:ext cx="2982351" cy="2982351"/>
          </a:xfrm>
          <a:prstGeom prst="teardrop">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涙形 41"/>
          <p:cNvSpPr>
            <a:spLocks noChangeAspect="1"/>
          </p:cNvSpPr>
          <p:nvPr userDrawn="1"/>
        </p:nvSpPr>
        <p:spPr>
          <a:xfrm rot="16200000">
            <a:off x="9322764" y="5747980"/>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涙形 43"/>
          <p:cNvSpPr/>
          <p:nvPr userDrawn="1"/>
        </p:nvSpPr>
        <p:spPr>
          <a:xfrm rot="10800000">
            <a:off x="9145589" y="2589078"/>
            <a:ext cx="2982351" cy="2982351"/>
          </a:xfrm>
          <a:prstGeom prst="teardrop">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涙形 44"/>
          <p:cNvSpPr>
            <a:spLocks noChangeAspect="1"/>
          </p:cNvSpPr>
          <p:nvPr userDrawn="1"/>
        </p:nvSpPr>
        <p:spPr>
          <a:xfrm rot="10800000">
            <a:off x="9322765" y="2766254"/>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5"/>
          <p:cNvSpPr>
            <a:spLocks noGrp="1"/>
          </p:cNvSpPr>
          <p:nvPr>
            <p:ph type="body" sz="quarter" idx="16" hasCustomPrompt="1"/>
          </p:nvPr>
        </p:nvSpPr>
        <p:spPr>
          <a:xfrm>
            <a:off x="7336004" y="337367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A</a:t>
            </a:r>
            <a:endParaRPr kumimoji="1" lang="ja-JP" altLang="en-US" dirty="0" smtClean="0"/>
          </a:p>
        </p:txBody>
      </p:sp>
      <p:sp>
        <p:nvSpPr>
          <p:cNvPr id="48" name="テキスト プレースホルダー 5"/>
          <p:cNvSpPr>
            <a:spLocks noGrp="1"/>
          </p:cNvSpPr>
          <p:nvPr>
            <p:ph type="body" sz="quarter" idx="17" hasCustomPrompt="1"/>
          </p:nvPr>
        </p:nvSpPr>
        <p:spPr>
          <a:xfrm>
            <a:off x="10290219" y="3399078"/>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A</a:t>
            </a:r>
            <a:endParaRPr kumimoji="1" lang="ja-JP" altLang="en-US" dirty="0" smtClean="0"/>
          </a:p>
        </p:txBody>
      </p:sp>
      <p:sp>
        <p:nvSpPr>
          <p:cNvPr id="49" name="テキスト プレースホルダー 5"/>
          <p:cNvSpPr>
            <a:spLocks noGrp="1"/>
          </p:cNvSpPr>
          <p:nvPr>
            <p:ph type="body" sz="quarter" idx="18" hasCustomPrompt="1"/>
          </p:nvPr>
        </p:nvSpPr>
        <p:spPr>
          <a:xfrm>
            <a:off x="7336004" y="629975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smtClean="0"/>
              <a:t>A</a:t>
            </a:r>
            <a:endParaRPr kumimoji="1" lang="ja-JP" altLang="en-US" dirty="0" smtClean="0"/>
          </a:p>
        </p:txBody>
      </p:sp>
      <p:sp>
        <p:nvSpPr>
          <p:cNvPr id="50" name="テキスト プレースホルダー 5"/>
          <p:cNvSpPr>
            <a:spLocks noGrp="1"/>
          </p:cNvSpPr>
          <p:nvPr>
            <p:ph type="body" sz="quarter" idx="19" hasCustomPrompt="1"/>
          </p:nvPr>
        </p:nvSpPr>
        <p:spPr>
          <a:xfrm>
            <a:off x="10290219" y="629975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smtClean="0"/>
              <a:t>A</a:t>
            </a:r>
            <a:endParaRPr kumimoji="1" lang="ja-JP" altLang="en-US" dirty="0" smtClean="0"/>
          </a:p>
        </p:txBody>
      </p:sp>
      <p:sp>
        <p:nvSpPr>
          <p:cNvPr id="51" name="テキスト プレースホルダー 5"/>
          <p:cNvSpPr>
            <a:spLocks noGrp="1"/>
          </p:cNvSpPr>
          <p:nvPr>
            <p:ph type="body" sz="quarter" idx="20" hasCustomPrompt="1"/>
          </p:nvPr>
        </p:nvSpPr>
        <p:spPr>
          <a:xfrm>
            <a:off x="796037" y="310372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21" hasCustomPrompt="1"/>
          </p:nvPr>
        </p:nvSpPr>
        <p:spPr>
          <a:xfrm>
            <a:off x="796037" y="3622064"/>
            <a:ext cx="5350565" cy="197413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3" name="テキスト プレースホルダー 5"/>
          <p:cNvSpPr>
            <a:spLocks noGrp="1"/>
          </p:cNvSpPr>
          <p:nvPr>
            <p:ph type="body" sz="quarter" idx="22" hasCustomPrompt="1"/>
          </p:nvPr>
        </p:nvSpPr>
        <p:spPr>
          <a:xfrm>
            <a:off x="796037" y="618220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23" hasCustomPrompt="1"/>
          </p:nvPr>
        </p:nvSpPr>
        <p:spPr>
          <a:xfrm>
            <a:off x="796037" y="6700544"/>
            <a:ext cx="5350565" cy="197413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24" hasCustomPrompt="1"/>
          </p:nvPr>
        </p:nvSpPr>
        <p:spPr>
          <a:xfrm>
            <a:off x="12163711" y="310372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6" name="テキスト プレースホルダー 5"/>
          <p:cNvSpPr>
            <a:spLocks noGrp="1"/>
          </p:cNvSpPr>
          <p:nvPr>
            <p:ph type="body" sz="quarter" idx="12" hasCustomPrompt="1"/>
          </p:nvPr>
        </p:nvSpPr>
        <p:spPr>
          <a:xfrm>
            <a:off x="12163711" y="3622064"/>
            <a:ext cx="5350565" cy="19741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7" name="テキスト プレースホルダー 5"/>
          <p:cNvSpPr>
            <a:spLocks noGrp="1"/>
          </p:cNvSpPr>
          <p:nvPr>
            <p:ph type="body" sz="quarter" idx="25" hasCustomPrompt="1"/>
          </p:nvPr>
        </p:nvSpPr>
        <p:spPr>
          <a:xfrm>
            <a:off x="12163711" y="618220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8" name="テキスト プレースホルダー 5"/>
          <p:cNvSpPr>
            <a:spLocks noGrp="1"/>
          </p:cNvSpPr>
          <p:nvPr>
            <p:ph type="body" sz="quarter" idx="26" hasCustomPrompt="1"/>
          </p:nvPr>
        </p:nvSpPr>
        <p:spPr>
          <a:xfrm>
            <a:off x="12163711" y="6700544"/>
            <a:ext cx="5350565" cy="19741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44019809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8" name="二等辺三角形 7"/>
          <p:cNvSpPr/>
          <p:nvPr userDrawn="1"/>
        </p:nvSpPr>
        <p:spPr>
          <a:xfrm rot="5400000">
            <a:off x="5739037" y="2784237"/>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userDrawn="1"/>
        </p:nvSpPr>
        <p:spPr>
          <a:xfrm rot="5400000">
            <a:off x="5739037" y="4121984"/>
            <a:ext cx="575609" cy="501001"/>
          </a:xfrm>
          <a:prstGeom prst="triangl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17"/>
          <p:cNvSpPr/>
          <p:nvPr userDrawn="1"/>
        </p:nvSpPr>
        <p:spPr>
          <a:xfrm rot="5400000">
            <a:off x="5739037" y="5459731"/>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21"/>
          <p:cNvSpPr/>
          <p:nvPr userDrawn="1"/>
        </p:nvSpPr>
        <p:spPr>
          <a:xfrm rot="5400000">
            <a:off x="5739037" y="6797478"/>
            <a:ext cx="575609" cy="501001"/>
          </a:xfrm>
          <a:prstGeom prst="triangl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p:cNvSpPr/>
          <p:nvPr userDrawn="1"/>
        </p:nvSpPr>
        <p:spPr>
          <a:xfrm rot="5400000">
            <a:off x="5739037" y="8135225"/>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テキスト プレースホルダー 5"/>
          <p:cNvSpPr>
            <a:spLocks noGrp="1"/>
          </p:cNvSpPr>
          <p:nvPr>
            <p:ph type="body" sz="quarter" idx="20" hasCustomPrompt="1"/>
          </p:nvPr>
        </p:nvSpPr>
        <p:spPr>
          <a:xfrm>
            <a:off x="1648022" y="2710891"/>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9" name="テキスト プレースホルダー 5"/>
          <p:cNvSpPr>
            <a:spLocks noGrp="1"/>
          </p:cNvSpPr>
          <p:nvPr>
            <p:ph type="body" sz="quarter" idx="21" hasCustomPrompt="1"/>
          </p:nvPr>
        </p:nvSpPr>
        <p:spPr>
          <a:xfrm>
            <a:off x="6529511" y="2512965"/>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22" hasCustomPrompt="1"/>
          </p:nvPr>
        </p:nvSpPr>
        <p:spPr>
          <a:xfrm>
            <a:off x="1648022" y="4048638"/>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17" name="テキスト プレースホルダー 5"/>
          <p:cNvSpPr>
            <a:spLocks noGrp="1"/>
          </p:cNvSpPr>
          <p:nvPr>
            <p:ph type="body" sz="quarter" idx="23" hasCustomPrompt="1"/>
          </p:nvPr>
        </p:nvSpPr>
        <p:spPr>
          <a:xfrm>
            <a:off x="6529511" y="3850712"/>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4" hasCustomPrompt="1"/>
          </p:nvPr>
        </p:nvSpPr>
        <p:spPr>
          <a:xfrm>
            <a:off x="1648022" y="5386385"/>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1" name="テキスト プレースホルダー 5"/>
          <p:cNvSpPr>
            <a:spLocks noGrp="1"/>
          </p:cNvSpPr>
          <p:nvPr>
            <p:ph type="body" sz="quarter" idx="25" hasCustomPrompt="1"/>
          </p:nvPr>
        </p:nvSpPr>
        <p:spPr>
          <a:xfrm>
            <a:off x="6529511" y="5188459"/>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26" hasCustomPrompt="1"/>
          </p:nvPr>
        </p:nvSpPr>
        <p:spPr>
          <a:xfrm>
            <a:off x="1648022" y="6724132"/>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5" name="テキスト プレースホルダー 5"/>
          <p:cNvSpPr>
            <a:spLocks noGrp="1"/>
          </p:cNvSpPr>
          <p:nvPr>
            <p:ph type="body" sz="quarter" idx="27" hasCustomPrompt="1"/>
          </p:nvPr>
        </p:nvSpPr>
        <p:spPr>
          <a:xfrm>
            <a:off x="6529511" y="6526206"/>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8" hasCustomPrompt="1"/>
          </p:nvPr>
        </p:nvSpPr>
        <p:spPr>
          <a:xfrm>
            <a:off x="1648022" y="8061879"/>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9" name="テキスト プレースホルダー 5"/>
          <p:cNvSpPr>
            <a:spLocks noGrp="1"/>
          </p:cNvSpPr>
          <p:nvPr>
            <p:ph type="body" sz="quarter" idx="29" hasCustomPrompt="1"/>
          </p:nvPr>
        </p:nvSpPr>
        <p:spPr>
          <a:xfrm>
            <a:off x="6529511" y="7863953"/>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2343184"/>
            <a:ext cx="387425" cy="1383106"/>
          </a:xfrm>
          <a:prstGeom prst="rect">
            <a:avLst/>
          </a:prstGeom>
        </p:spPr>
      </p:pic>
      <p:pic>
        <p:nvPicPr>
          <p:cNvPr id="15" name="図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3680931"/>
            <a:ext cx="387425" cy="1383106"/>
          </a:xfrm>
          <a:prstGeom prst="rect">
            <a:avLst/>
          </a:prstGeom>
        </p:spPr>
      </p:pic>
      <p:pic>
        <p:nvPicPr>
          <p:cNvPr id="19" name="図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5018678"/>
            <a:ext cx="387425" cy="1383106"/>
          </a:xfrm>
          <a:prstGeom prst="rect">
            <a:avLst/>
          </a:prstGeom>
        </p:spPr>
      </p:pic>
      <p:pic>
        <p:nvPicPr>
          <p:cNvPr id="23" name="図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6356425"/>
            <a:ext cx="387425" cy="1383106"/>
          </a:xfrm>
          <a:prstGeom prst="rect">
            <a:avLst/>
          </a:prstGeom>
        </p:spPr>
      </p:pic>
      <p:pic>
        <p:nvPicPr>
          <p:cNvPr id="27" name="図 2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7694172"/>
            <a:ext cx="387425" cy="1383106"/>
          </a:xfrm>
          <a:prstGeom prst="rect">
            <a:avLst/>
          </a:prstGeom>
        </p:spPr>
      </p:pic>
    </p:spTree>
    <p:extLst>
      <p:ext uri="{BB962C8B-B14F-4D97-AF65-F5344CB8AC3E}">
        <p14:creationId xmlns:p14="http://schemas.microsoft.com/office/powerpoint/2010/main" val="269753777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Features">
    <p:spTree>
      <p:nvGrpSpPr>
        <p:cNvPr id="1" name=""/>
        <p:cNvGrpSpPr/>
        <p:nvPr/>
      </p:nvGrpSpPr>
      <p:grpSpPr>
        <a:xfrm>
          <a:off x="0" y="0"/>
          <a:ext cx="0" cy="0"/>
          <a:chOff x="0" y="0"/>
          <a:chExt cx="0" cy="0"/>
        </a:xfrm>
      </p:grpSpPr>
      <p:sp>
        <p:nvSpPr>
          <p:cNvPr id="27" name="正方形/長方形 26"/>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28" name="直線コネクタ 27"/>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914558" y="2825104"/>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079046"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1296307"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9" name="テキスト プレースホルダー 5"/>
          <p:cNvSpPr>
            <a:spLocks noGrp="1"/>
          </p:cNvSpPr>
          <p:nvPr>
            <p:ph type="body" sz="quarter" idx="14" hasCustomPrompt="1"/>
          </p:nvPr>
        </p:nvSpPr>
        <p:spPr>
          <a:xfrm>
            <a:off x="2271727" y="3825913"/>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270250" y="3187745"/>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9208756" y="2825104"/>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373245"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23" hasCustomPrompt="1"/>
          </p:nvPr>
        </p:nvSpPr>
        <p:spPr>
          <a:xfrm>
            <a:off x="9590506"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10564755" y="3825913"/>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10563278" y="3187745"/>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914558" y="4862822"/>
            <a:ext cx="1372976" cy="1372976"/>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79046" y="5027310"/>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7"/>
          <p:cNvSpPr>
            <a:spLocks noGrp="1"/>
          </p:cNvSpPr>
          <p:nvPr>
            <p:ph type="pic" sz="quarter" idx="26" hasCustomPrompt="1"/>
          </p:nvPr>
        </p:nvSpPr>
        <p:spPr>
          <a:xfrm>
            <a:off x="1296307" y="5244571"/>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27" hasCustomPrompt="1"/>
          </p:nvPr>
        </p:nvSpPr>
        <p:spPr>
          <a:xfrm>
            <a:off x="2271727" y="5863631"/>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2270250" y="5225463"/>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9208756" y="4862822"/>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9373245" y="5027310"/>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29" hasCustomPrompt="1"/>
          </p:nvPr>
        </p:nvSpPr>
        <p:spPr>
          <a:xfrm>
            <a:off x="9590506" y="5244571"/>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30" hasCustomPrompt="1"/>
          </p:nvPr>
        </p:nvSpPr>
        <p:spPr>
          <a:xfrm>
            <a:off x="10564755" y="5863631"/>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10563278" y="5225463"/>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29" name="直線コネクタ 28"/>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843299"/>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3240" userDrawn="1">
          <p15:clr>
            <a:srgbClr val="FBAE40"/>
          </p15:clr>
        </p15:guide>
        <p15:guide id="2" pos="5761"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ist with 4 Items">
    <p:spTree>
      <p:nvGrpSpPr>
        <p:cNvPr id="1" name=""/>
        <p:cNvGrpSpPr/>
        <p:nvPr/>
      </p:nvGrpSpPr>
      <p:grpSpPr>
        <a:xfrm>
          <a:off x="0" y="0"/>
          <a:ext cx="0" cy="0"/>
          <a:chOff x="0" y="0"/>
          <a:chExt cx="0" cy="0"/>
        </a:xfrm>
      </p:grpSpPr>
      <p:sp>
        <p:nvSpPr>
          <p:cNvPr id="10" name="正方形/長方形 9"/>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11" name="直線コネクタ 10"/>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山形 5"/>
          <p:cNvSpPr/>
          <p:nvPr userDrawn="1"/>
        </p:nvSpPr>
        <p:spPr>
          <a:xfrm>
            <a:off x="2070161"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5"/>
          <p:cNvSpPr>
            <a:spLocks noGrp="1"/>
          </p:cNvSpPr>
          <p:nvPr>
            <p:ph type="body" sz="quarter" idx="14" hasCustomPrompt="1"/>
          </p:nvPr>
        </p:nvSpPr>
        <p:spPr>
          <a:xfrm>
            <a:off x="2562274" y="3171312"/>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3" name="山形 12"/>
          <p:cNvSpPr/>
          <p:nvPr userDrawn="1"/>
        </p:nvSpPr>
        <p:spPr>
          <a:xfrm>
            <a:off x="2073176"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5" hasCustomPrompt="1"/>
          </p:nvPr>
        </p:nvSpPr>
        <p:spPr>
          <a:xfrm>
            <a:off x="2565289" y="4170541"/>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5" name="山形 14"/>
          <p:cNvSpPr/>
          <p:nvPr userDrawn="1"/>
        </p:nvSpPr>
        <p:spPr>
          <a:xfrm>
            <a:off x="2070161"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6" hasCustomPrompt="1"/>
          </p:nvPr>
        </p:nvSpPr>
        <p:spPr>
          <a:xfrm>
            <a:off x="2562274" y="5169770"/>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7" name="山形 16"/>
          <p:cNvSpPr/>
          <p:nvPr userDrawn="1"/>
        </p:nvSpPr>
        <p:spPr>
          <a:xfrm>
            <a:off x="2070161"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7" hasCustomPrompt="1"/>
          </p:nvPr>
        </p:nvSpPr>
        <p:spPr>
          <a:xfrm>
            <a:off x="2562274" y="6168998"/>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9"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7605304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ist with 8 Items">
    <p:spTree>
      <p:nvGrpSpPr>
        <p:cNvPr id="1" name=""/>
        <p:cNvGrpSpPr/>
        <p:nvPr/>
      </p:nvGrpSpPr>
      <p:grpSpPr>
        <a:xfrm>
          <a:off x="0" y="0"/>
          <a:ext cx="0" cy="0"/>
          <a:chOff x="0" y="0"/>
          <a:chExt cx="0" cy="0"/>
        </a:xfrm>
      </p:grpSpPr>
      <p:sp>
        <p:nvSpPr>
          <p:cNvPr id="10" name="正方形/長方形 9"/>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11" name="直線コネクタ 10"/>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山形 5"/>
          <p:cNvSpPr/>
          <p:nvPr userDrawn="1"/>
        </p:nvSpPr>
        <p:spPr>
          <a:xfrm>
            <a:off x="1824869"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5"/>
          <p:cNvSpPr>
            <a:spLocks noGrp="1"/>
          </p:cNvSpPr>
          <p:nvPr>
            <p:ph type="body" sz="quarter" idx="14" hasCustomPrompt="1"/>
          </p:nvPr>
        </p:nvSpPr>
        <p:spPr>
          <a:xfrm>
            <a:off x="2316982" y="3109189"/>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3" name="山形 12"/>
          <p:cNvSpPr/>
          <p:nvPr userDrawn="1"/>
        </p:nvSpPr>
        <p:spPr>
          <a:xfrm>
            <a:off x="1827884"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5" hasCustomPrompt="1"/>
          </p:nvPr>
        </p:nvSpPr>
        <p:spPr>
          <a:xfrm>
            <a:off x="2319997" y="4108418"/>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5" name="山形 14"/>
          <p:cNvSpPr/>
          <p:nvPr userDrawn="1"/>
        </p:nvSpPr>
        <p:spPr>
          <a:xfrm>
            <a:off x="1824869"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6" hasCustomPrompt="1"/>
          </p:nvPr>
        </p:nvSpPr>
        <p:spPr>
          <a:xfrm>
            <a:off x="2316982" y="5107647"/>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7" name="山形 16"/>
          <p:cNvSpPr/>
          <p:nvPr userDrawn="1"/>
        </p:nvSpPr>
        <p:spPr>
          <a:xfrm>
            <a:off x="1824869"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7" hasCustomPrompt="1"/>
          </p:nvPr>
        </p:nvSpPr>
        <p:spPr>
          <a:xfrm>
            <a:off x="2316982" y="6106875"/>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9"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山形 19"/>
          <p:cNvSpPr/>
          <p:nvPr userDrawn="1"/>
        </p:nvSpPr>
        <p:spPr>
          <a:xfrm>
            <a:off x="9284209"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プレースホルダー 5"/>
          <p:cNvSpPr>
            <a:spLocks noGrp="1"/>
          </p:cNvSpPr>
          <p:nvPr>
            <p:ph type="body" sz="quarter" idx="33" hasCustomPrompt="1"/>
          </p:nvPr>
        </p:nvSpPr>
        <p:spPr>
          <a:xfrm>
            <a:off x="9776322" y="3109189"/>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2" name="山形 21"/>
          <p:cNvSpPr/>
          <p:nvPr userDrawn="1"/>
        </p:nvSpPr>
        <p:spPr>
          <a:xfrm>
            <a:off x="9287224"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テキスト プレースホルダー 5"/>
          <p:cNvSpPr>
            <a:spLocks noGrp="1"/>
          </p:cNvSpPr>
          <p:nvPr>
            <p:ph type="body" sz="quarter" idx="34" hasCustomPrompt="1"/>
          </p:nvPr>
        </p:nvSpPr>
        <p:spPr>
          <a:xfrm>
            <a:off x="9779337" y="4108418"/>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4" name="山形 23"/>
          <p:cNvSpPr/>
          <p:nvPr userDrawn="1"/>
        </p:nvSpPr>
        <p:spPr>
          <a:xfrm>
            <a:off x="9284209"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プレースホルダー 5"/>
          <p:cNvSpPr>
            <a:spLocks noGrp="1"/>
          </p:cNvSpPr>
          <p:nvPr>
            <p:ph type="body" sz="quarter" idx="35" hasCustomPrompt="1"/>
          </p:nvPr>
        </p:nvSpPr>
        <p:spPr>
          <a:xfrm>
            <a:off x="9776322" y="5107647"/>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6" name="山形 25"/>
          <p:cNvSpPr/>
          <p:nvPr userDrawn="1"/>
        </p:nvSpPr>
        <p:spPr>
          <a:xfrm>
            <a:off x="9284209"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テキスト プレースホルダー 5"/>
          <p:cNvSpPr>
            <a:spLocks noGrp="1"/>
          </p:cNvSpPr>
          <p:nvPr>
            <p:ph type="body" sz="quarter" idx="36" hasCustomPrompt="1"/>
          </p:nvPr>
        </p:nvSpPr>
        <p:spPr>
          <a:xfrm>
            <a:off x="9776322" y="6106875"/>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Tree>
    <p:extLst>
      <p:ext uri="{BB962C8B-B14F-4D97-AF65-F5344CB8AC3E}">
        <p14:creationId xmlns:p14="http://schemas.microsoft.com/office/powerpoint/2010/main" val="25194097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4653045" y="-6765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1726747" y="3083390"/>
            <a:ext cx="6655890" cy="663576"/>
            <a:chOff x="1012371" y="3126253"/>
            <a:chExt cx="6655890" cy="663576"/>
          </a:xfrm>
        </p:grpSpPr>
        <p:cxnSp>
          <p:nvCxnSpPr>
            <p:cNvPr id="7" name="直線コネクタ 6"/>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12"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1726747" y="308339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1726747" y="3915925"/>
            <a:ext cx="6309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二等辺三角形 10"/>
          <p:cNvSpPr/>
          <p:nvPr userDrawn="1"/>
        </p:nvSpPr>
        <p:spPr>
          <a:xfrm rot="5400000">
            <a:off x="12992855" y="-67647"/>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p:cNvGrpSpPr/>
          <p:nvPr userDrawn="1"/>
        </p:nvGrpSpPr>
        <p:grpSpPr>
          <a:xfrm>
            <a:off x="10066557" y="3083395"/>
            <a:ext cx="6655890" cy="663576"/>
            <a:chOff x="1012371" y="3126253"/>
            <a:chExt cx="6655890" cy="663576"/>
          </a:xfrm>
        </p:grpSpPr>
        <p:cxnSp>
          <p:nvCxnSpPr>
            <p:cNvPr id="35" name="直線コネクタ 34"/>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9" name="図 3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890" y="2561788"/>
            <a:ext cx="482540" cy="1722666"/>
          </a:xfrm>
          <a:prstGeom prst="rect">
            <a:avLst/>
          </a:prstGeom>
        </p:spPr>
      </p:pic>
      <p:sp>
        <p:nvSpPr>
          <p:cNvPr id="40" name="テキスト プレースホルダー 5"/>
          <p:cNvSpPr>
            <a:spLocks noGrp="1"/>
          </p:cNvSpPr>
          <p:nvPr>
            <p:ph type="body" sz="quarter" idx="16" hasCustomPrompt="1"/>
          </p:nvPr>
        </p:nvSpPr>
        <p:spPr>
          <a:xfrm>
            <a:off x="10066557" y="3083395"/>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1" name="テキスト プレースホルダー 5"/>
          <p:cNvSpPr>
            <a:spLocks noGrp="1"/>
          </p:cNvSpPr>
          <p:nvPr>
            <p:ph type="body" sz="quarter" idx="17" hasCustomPrompt="1"/>
          </p:nvPr>
        </p:nvSpPr>
        <p:spPr>
          <a:xfrm>
            <a:off x="10066557" y="3915930"/>
            <a:ext cx="6309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53815462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13" name="正方形/長方形 12"/>
          <p:cNvSpPr/>
          <p:nvPr userDrawn="1"/>
        </p:nvSpPr>
        <p:spPr>
          <a:xfrm>
            <a:off x="12012459" y="4418306"/>
            <a:ext cx="6336000" cy="350728"/>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正方形/長方形 5"/>
          <p:cNvSpPr/>
          <p:nvPr userDrawn="1"/>
        </p:nvSpPr>
        <p:spPr>
          <a:xfrm>
            <a:off x="-37578" y="8555276"/>
            <a:ext cx="6488482" cy="350728"/>
          </a:xfrm>
          <a:custGeom>
            <a:avLst/>
            <a:gdLst/>
            <a:ahLst/>
            <a:cxnLst/>
            <a:rect l="l" t="t" r="r" b="b"/>
            <a:pathLst>
              <a:path w="6488482" h="350728">
                <a:moveTo>
                  <a:pt x="0" y="0"/>
                </a:moveTo>
                <a:lnTo>
                  <a:pt x="6219698" y="0"/>
                </a:lnTo>
                <a:lnTo>
                  <a:pt x="6488482" y="268784"/>
                </a:lnTo>
                <a:lnTo>
                  <a:pt x="6488482" y="350728"/>
                </a:lnTo>
                <a:lnTo>
                  <a:pt x="0" y="35072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6125227" y="6492483"/>
            <a:ext cx="6237961" cy="350728"/>
          </a:xfrm>
          <a:custGeom>
            <a:avLst/>
            <a:gdLst/>
            <a:ahLst/>
            <a:cxnLst/>
            <a:rect l="l" t="t" r="r" b="b"/>
            <a:pathLst>
              <a:path w="6237961" h="350728">
                <a:moveTo>
                  <a:pt x="0" y="0"/>
                </a:moveTo>
                <a:lnTo>
                  <a:pt x="5981621" y="0"/>
                </a:lnTo>
                <a:lnTo>
                  <a:pt x="6237961" y="256340"/>
                </a:lnTo>
                <a:lnTo>
                  <a:pt x="6237961" y="350728"/>
                </a:lnTo>
                <a:lnTo>
                  <a:pt x="0" y="35072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rot="5400000">
            <a:off x="5022378" y="7518263"/>
            <a:ext cx="2506323" cy="350728"/>
          </a:xfrm>
          <a:custGeom>
            <a:avLst/>
            <a:gdLst/>
            <a:ahLst/>
            <a:cxnLst/>
            <a:rect l="l" t="t" r="r" b="b"/>
            <a:pathLst>
              <a:path w="2506323" h="350728">
                <a:moveTo>
                  <a:pt x="0" y="350728"/>
                </a:moveTo>
                <a:lnTo>
                  <a:pt x="350728" y="0"/>
                </a:lnTo>
                <a:lnTo>
                  <a:pt x="2506323" y="0"/>
                </a:lnTo>
                <a:lnTo>
                  <a:pt x="2155595" y="350728"/>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8"/>
          <p:cNvSpPr/>
          <p:nvPr userDrawn="1"/>
        </p:nvSpPr>
        <p:spPr>
          <a:xfrm rot="5400000">
            <a:off x="10934662" y="5439737"/>
            <a:ext cx="2506323" cy="350728"/>
          </a:xfrm>
          <a:custGeom>
            <a:avLst/>
            <a:gdLst/>
            <a:ahLst/>
            <a:cxnLst/>
            <a:rect l="l" t="t" r="r" b="b"/>
            <a:pathLst>
              <a:path w="2506323" h="350728">
                <a:moveTo>
                  <a:pt x="0" y="350728"/>
                </a:moveTo>
                <a:lnTo>
                  <a:pt x="350728" y="0"/>
                </a:lnTo>
                <a:lnTo>
                  <a:pt x="2506323" y="0"/>
                </a:lnTo>
                <a:lnTo>
                  <a:pt x="2155595" y="350728"/>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16" hasCustomPrompt="1"/>
          </p:nvPr>
        </p:nvSpPr>
        <p:spPr>
          <a:xfrm>
            <a:off x="759840" y="6317208"/>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5" name="テキスト プレースホルダー 5"/>
          <p:cNvSpPr>
            <a:spLocks noGrp="1"/>
          </p:cNvSpPr>
          <p:nvPr>
            <p:ph type="body" sz="quarter" idx="20" hasCustomPrompt="1"/>
          </p:nvPr>
        </p:nvSpPr>
        <p:spPr>
          <a:xfrm>
            <a:off x="1653436" y="6417416"/>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テキスト プレースホルダー 5"/>
          <p:cNvSpPr>
            <a:spLocks noGrp="1"/>
          </p:cNvSpPr>
          <p:nvPr>
            <p:ph type="body" sz="quarter" idx="21" hasCustomPrompt="1"/>
          </p:nvPr>
        </p:nvSpPr>
        <p:spPr>
          <a:xfrm>
            <a:off x="1653436" y="6961160"/>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2" hasCustomPrompt="1"/>
          </p:nvPr>
        </p:nvSpPr>
        <p:spPr>
          <a:xfrm>
            <a:off x="6423693" y="4298172"/>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8" name="テキスト プレースホルダー 5"/>
          <p:cNvSpPr>
            <a:spLocks noGrp="1"/>
          </p:cNvSpPr>
          <p:nvPr>
            <p:ph type="body" sz="quarter" idx="23" hasCustomPrompt="1"/>
          </p:nvPr>
        </p:nvSpPr>
        <p:spPr>
          <a:xfrm>
            <a:off x="7317289" y="4398380"/>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9" name="テキスト プレースホルダー 5"/>
          <p:cNvSpPr>
            <a:spLocks noGrp="1"/>
          </p:cNvSpPr>
          <p:nvPr>
            <p:ph type="body" sz="quarter" idx="24" hasCustomPrompt="1"/>
          </p:nvPr>
        </p:nvSpPr>
        <p:spPr>
          <a:xfrm>
            <a:off x="7317289" y="4942124"/>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5" hasCustomPrompt="1"/>
          </p:nvPr>
        </p:nvSpPr>
        <p:spPr>
          <a:xfrm>
            <a:off x="12314013" y="2230603"/>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21" name="テキスト プレースホルダー 5"/>
          <p:cNvSpPr>
            <a:spLocks noGrp="1"/>
          </p:cNvSpPr>
          <p:nvPr>
            <p:ph type="body" sz="quarter" idx="26" hasCustomPrompt="1"/>
          </p:nvPr>
        </p:nvSpPr>
        <p:spPr>
          <a:xfrm>
            <a:off x="13207609" y="2330811"/>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2" name="テキスト プレースホルダー 5"/>
          <p:cNvSpPr>
            <a:spLocks noGrp="1"/>
          </p:cNvSpPr>
          <p:nvPr>
            <p:ph type="body" sz="quarter" idx="27" hasCustomPrompt="1"/>
          </p:nvPr>
        </p:nvSpPr>
        <p:spPr>
          <a:xfrm>
            <a:off x="13207609" y="2874555"/>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直角三角形 24"/>
          <p:cNvSpPr/>
          <p:nvPr userDrawn="1"/>
        </p:nvSpPr>
        <p:spPr>
          <a:xfrm rot="5400000">
            <a:off x="6659409" y="7065109"/>
            <a:ext cx="729472" cy="729472"/>
          </a:xfrm>
          <a:prstGeom prst="rtTriangle">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直角三角形 25"/>
          <p:cNvSpPr/>
          <p:nvPr userDrawn="1"/>
        </p:nvSpPr>
        <p:spPr>
          <a:xfrm rot="5400000">
            <a:off x="12579738" y="5005969"/>
            <a:ext cx="729472" cy="729472"/>
          </a:xfrm>
          <a:prstGeom prst="rtTriangle">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42554760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mple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二等辺三角形 5"/>
          <p:cNvSpPr/>
          <p:nvPr userDrawn="1"/>
        </p:nvSpPr>
        <p:spPr>
          <a:xfrm rot="10800000">
            <a:off x="2689082" y="4338269"/>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7" name="正方形/長方形 6"/>
          <p:cNvSpPr/>
          <p:nvPr userDrawn="1"/>
        </p:nvSpPr>
        <p:spPr>
          <a:xfrm>
            <a:off x="-29028" y="5363859"/>
            <a:ext cx="18291175" cy="130629"/>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2689082" y="5053070"/>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円/楕円 8"/>
          <p:cNvSpPr/>
          <p:nvPr userDrawn="1"/>
        </p:nvSpPr>
        <p:spPr>
          <a:xfrm>
            <a:off x="6701233" y="5053070"/>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円/楕円 9"/>
          <p:cNvSpPr/>
          <p:nvPr userDrawn="1"/>
        </p:nvSpPr>
        <p:spPr>
          <a:xfrm>
            <a:off x="10713384" y="5053070"/>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14725535" y="5053070"/>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129590" y="3379039"/>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3" name="正方形/長方形 12"/>
          <p:cNvSpPr/>
          <p:nvPr userDrawn="1"/>
        </p:nvSpPr>
        <p:spPr>
          <a:xfrm>
            <a:off x="1318276" y="3556839"/>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4" name="テキスト プレースホルダー 5"/>
          <p:cNvSpPr>
            <a:spLocks noGrp="1"/>
          </p:cNvSpPr>
          <p:nvPr>
            <p:ph type="body" sz="quarter" idx="17" hasCustomPrompt="1"/>
          </p:nvPr>
        </p:nvSpPr>
        <p:spPr>
          <a:xfrm>
            <a:off x="1258959" y="3701684"/>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15" name="二等辺三角形 14"/>
          <p:cNvSpPr/>
          <p:nvPr userDrawn="1"/>
        </p:nvSpPr>
        <p:spPr>
          <a:xfrm rot="10800000">
            <a:off x="6702283" y="4338269"/>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6" name="正方形/長方形 15"/>
          <p:cNvSpPr/>
          <p:nvPr userDrawn="1"/>
        </p:nvSpPr>
        <p:spPr>
          <a:xfrm>
            <a:off x="5142791" y="3379039"/>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7" name="正方形/長方形 16"/>
          <p:cNvSpPr/>
          <p:nvPr userDrawn="1"/>
        </p:nvSpPr>
        <p:spPr>
          <a:xfrm>
            <a:off x="5331477" y="3556839"/>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8" name="テキスト プレースホルダー 5"/>
          <p:cNvSpPr>
            <a:spLocks noGrp="1"/>
          </p:cNvSpPr>
          <p:nvPr>
            <p:ph type="body" sz="quarter" idx="18" hasCustomPrompt="1"/>
          </p:nvPr>
        </p:nvSpPr>
        <p:spPr>
          <a:xfrm>
            <a:off x="5272160" y="3701684"/>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19" name="二等辺三角形 18"/>
          <p:cNvSpPr/>
          <p:nvPr userDrawn="1"/>
        </p:nvSpPr>
        <p:spPr>
          <a:xfrm rot="10800000">
            <a:off x="10719594" y="4329962"/>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0" name="正方形/長方形 19"/>
          <p:cNvSpPr/>
          <p:nvPr userDrawn="1"/>
        </p:nvSpPr>
        <p:spPr>
          <a:xfrm>
            <a:off x="9160102" y="3370732"/>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1" name="正方形/長方形 20"/>
          <p:cNvSpPr/>
          <p:nvPr userDrawn="1"/>
        </p:nvSpPr>
        <p:spPr>
          <a:xfrm>
            <a:off x="9348788" y="3548532"/>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2" name="テキスト プレースホルダー 5"/>
          <p:cNvSpPr>
            <a:spLocks noGrp="1"/>
          </p:cNvSpPr>
          <p:nvPr>
            <p:ph type="body" sz="quarter" idx="19" hasCustomPrompt="1"/>
          </p:nvPr>
        </p:nvSpPr>
        <p:spPr>
          <a:xfrm>
            <a:off x="9289471" y="3693377"/>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23" name="二等辺三角形 22"/>
          <p:cNvSpPr/>
          <p:nvPr userDrawn="1"/>
        </p:nvSpPr>
        <p:spPr>
          <a:xfrm rot="10800000">
            <a:off x="14725535" y="4340844"/>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4" name="正方形/長方形 23"/>
          <p:cNvSpPr/>
          <p:nvPr userDrawn="1"/>
        </p:nvSpPr>
        <p:spPr>
          <a:xfrm>
            <a:off x="13166043" y="3381614"/>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5" name="正方形/長方形 24"/>
          <p:cNvSpPr/>
          <p:nvPr userDrawn="1"/>
        </p:nvSpPr>
        <p:spPr>
          <a:xfrm>
            <a:off x="13354729" y="3559414"/>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6" name="テキスト プレースホルダー 5"/>
          <p:cNvSpPr>
            <a:spLocks noGrp="1"/>
          </p:cNvSpPr>
          <p:nvPr>
            <p:ph type="body" sz="quarter" idx="20" hasCustomPrompt="1"/>
          </p:nvPr>
        </p:nvSpPr>
        <p:spPr>
          <a:xfrm>
            <a:off x="13295412" y="3704259"/>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27" name="テキスト プレースホルダー 5"/>
          <p:cNvSpPr>
            <a:spLocks noGrp="1"/>
          </p:cNvSpPr>
          <p:nvPr>
            <p:ph type="body" sz="quarter" idx="21" hasCustomPrompt="1"/>
          </p:nvPr>
        </p:nvSpPr>
        <p:spPr>
          <a:xfrm>
            <a:off x="1107368"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2" hasCustomPrompt="1"/>
          </p:nvPr>
        </p:nvSpPr>
        <p:spPr>
          <a:xfrm>
            <a:off x="5125658"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9142466"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4" hasCustomPrompt="1"/>
          </p:nvPr>
        </p:nvSpPr>
        <p:spPr>
          <a:xfrm>
            <a:off x="13155937"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5" hasCustomPrompt="1"/>
          </p:nvPr>
        </p:nvSpPr>
        <p:spPr>
          <a:xfrm>
            <a:off x="13155937"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6" hasCustomPrompt="1"/>
          </p:nvPr>
        </p:nvSpPr>
        <p:spPr>
          <a:xfrm>
            <a:off x="5125658"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7" hasCustomPrompt="1"/>
          </p:nvPr>
        </p:nvSpPr>
        <p:spPr>
          <a:xfrm>
            <a:off x="9142466"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8" hasCustomPrompt="1"/>
          </p:nvPr>
        </p:nvSpPr>
        <p:spPr>
          <a:xfrm>
            <a:off x="1107368"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0250982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円/楕円 30"/>
          <p:cNvSpPr/>
          <p:nvPr userDrawn="1"/>
        </p:nvSpPr>
        <p:spPr>
          <a:xfrm>
            <a:off x="8474869" y="5696222"/>
            <a:ext cx="1341437" cy="3684611"/>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userDrawn="1"/>
        </p:nvSpPr>
        <p:spPr>
          <a:xfrm>
            <a:off x="8449817" y="3884864"/>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a:off x="8614305" y="404935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図プレースホルダー 7"/>
          <p:cNvSpPr>
            <a:spLocks noGrp="1"/>
          </p:cNvSpPr>
          <p:nvPr>
            <p:ph type="pic" sz="quarter" idx="12" hasCustomPrompt="1"/>
          </p:nvPr>
        </p:nvSpPr>
        <p:spPr>
          <a:xfrm>
            <a:off x="8831566" y="426661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0" name="円/楕円 59"/>
          <p:cNvSpPr/>
          <p:nvPr userDrawn="1"/>
        </p:nvSpPr>
        <p:spPr>
          <a:xfrm>
            <a:off x="10437246" y="5081149"/>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601734" y="524563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10818995" y="546289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3" name="円/楕円 62"/>
          <p:cNvSpPr/>
          <p:nvPr userDrawn="1"/>
        </p:nvSpPr>
        <p:spPr>
          <a:xfrm>
            <a:off x="5382079" y="7013963"/>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5546567" y="7178451"/>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7"/>
          <p:cNvSpPr>
            <a:spLocks noGrp="1"/>
          </p:cNvSpPr>
          <p:nvPr>
            <p:ph type="pic" sz="quarter" idx="15" hasCustomPrompt="1"/>
          </p:nvPr>
        </p:nvSpPr>
        <p:spPr>
          <a:xfrm>
            <a:off x="5763827" y="7424287"/>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6" name="円/楕円 65"/>
          <p:cNvSpPr/>
          <p:nvPr userDrawn="1"/>
        </p:nvSpPr>
        <p:spPr>
          <a:xfrm>
            <a:off x="6373306" y="5081149"/>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6537794" y="524563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7"/>
          <p:cNvSpPr>
            <a:spLocks noGrp="1"/>
          </p:cNvSpPr>
          <p:nvPr>
            <p:ph type="pic" sz="quarter" idx="16" hasCustomPrompt="1"/>
          </p:nvPr>
        </p:nvSpPr>
        <p:spPr>
          <a:xfrm>
            <a:off x="6755055" y="546289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9" name="円/楕円 68"/>
          <p:cNvSpPr/>
          <p:nvPr userDrawn="1"/>
        </p:nvSpPr>
        <p:spPr>
          <a:xfrm>
            <a:off x="11451953" y="700947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1616441" y="717395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図プレースホルダー 7"/>
          <p:cNvSpPr>
            <a:spLocks noGrp="1"/>
          </p:cNvSpPr>
          <p:nvPr>
            <p:ph type="pic" sz="quarter" idx="17" hasCustomPrompt="1"/>
          </p:nvPr>
        </p:nvSpPr>
        <p:spPr>
          <a:xfrm>
            <a:off x="11833702" y="739121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4" name="テキスト プレースホルダー 5"/>
          <p:cNvSpPr>
            <a:spLocks noGrp="1"/>
          </p:cNvSpPr>
          <p:nvPr>
            <p:ph type="body" sz="quarter" idx="18" hasCustomPrompt="1"/>
          </p:nvPr>
        </p:nvSpPr>
        <p:spPr>
          <a:xfrm>
            <a:off x="6459657" y="2584089"/>
            <a:ext cx="5350565"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5" name="テキスト プレースホルダー 5"/>
          <p:cNvSpPr>
            <a:spLocks noGrp="1"/>
          </p:cNvSpPr>
          <p:nvPr>
            <p:ph type="body" sz="quarter" idx="19" hasCustomPrompt="1"/>
          </p:nvPr>
        </p:nvSpPr>
        <p:spPr>
          <a:xfrm>
            <a:off x="6459657" y="3102433"/>
            <a:ext cx="5350565" cy="667901"/>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6" name="テキスト プレースホルダー 5"/>
          <p:cNvSpPr>
            <a:spLocks noGrp="1"/>
          </p:cNvSpPr>
          <p:nvPr>
            <p:ph type="body" sz="quarter" idx="20" hasCustomPrompt="1"/>
          </p:nvPr>
        </p:nvSpPr>
        <p:spPr>
          <a:xfrm>
            <a:off x="11971655" y="4856166"/>
            <a:ext cx="4696037"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7" name="テキスト プレースホルダー 5"/>
          <p:cNvSpPr>
            <a:spLocks noGrp="1"/>
          </p:cNvSpPr>
          <p:nvPr>
            <p:ph type="body" sz="quarter" idx="21" hasCustomPrompt="1"/>
          </p:nvPr>
        </p:nvSpPr>
        <p:spPr>
          <a:xfrm>
            <a:off x="11971655" y="5374510"/>
            <a:ext cx="4696037" cy="1130982"/>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8" name="テキスト プレースホルダー 5"/>
          <p:cNvSpPr>
            <a:spLocks noGrp="1"/>
          </p:cNvSpPr>
          <p:nvPr>
            <p:ph type="body" sz="quarter" idx="22" hasCustomPrompt="1"/>
          </p:nvPr>
        </p:nvSpPr>
        <p:spPr>
          <a:xfrm>
            <a:off x="12940610" y="6837585"/>
            <a:ext cx="4696037"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9" name="テキスト プレースホルダー 5"/>
          <p:cNvSpPr>
            <a:spLocks noGrp="1"/>
          </p:cNvSpPr>
          <p:nvPr>
            <p:ph type="body" sz="quarter" idx="23" hasCustomPrompt="1"/>
          </p:nvPr>
        </p:nvSpPr>
        <p:spPr>
          <a:xfrm>
            <a:off x="12940610" y="7355929"/>
            <a:ext cx="4696037" cy="1130982"/>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0" name="テキスト プレースホルダー 5"/>
          <p:cNvSpPr>
            <a:spLocks noGrp="1"/>
          </p:cNvSpPr>
          <p:nvPr>
            <p:ph type="body" sz="quarter" idx="24" hasCustomPrompt="1"/>
          </p:nvPr>
        </p:nvSpPr>
        <p:spPr>
          <a:xfrm>
            <a:off x="1497790" y="4865044"/>
            <a:ext cx="469603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1" name="テキスト プレースホルダー 5"/>
          <p:cNvSpPr>
            <a:spLocks noGrp="1"/>
          </p:cNvSpPr>
          <p:nvPr>
            <p:ph type="body" sz="quarter" idx="25" hasCustomPrompt="1"/>
          </p:nvPr>
        </p:nvSpPr>
        <p:spPr>
          <a:xfrm>
            <a:off x="1497790" y="5383388"/>
            <a:ext cx="4696037" cy="1130982"/>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2" name="テキスト プレースホルダー 5"/>
          <p:cNvSpPr>
            <a:spLocks noGrp="1"/>
          </p:cNvSpPr>
          <p:nvPr>
            <p:ph type="body" sz="quarter" idx="26" hasCustomPrompt="1"/>
          </p:nvPr>
        </p:nvSpPr>
        <p:spPr>
          <a:xfrm>
            <a:off x="539697" y="6846463"/>
            <a:ext cx="469603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3" name="テキスト プレースホルダー 5"/>
          <p:cNvSpPr>
            <a:spLocks noGrp="1"/>
          </p:cNvSpPr>
          <p:nvPr>
            <p:ph type="body" sz="quarter" idx="27" hasCustomPrompt="1"/>
          </p:nvPr>
        </p:nvSpPr>
        <p:spPr>
          <a:xfrm>
            <a:off x="539697" y="7364807"/>
            <a:ext cx="4696037" cy="1130982"/>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80289240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lationship">
    <p:spTree>
      <p:nvGrpSpPr>
        <p:cNvPr id="1" name=""/>
        <p:cNvGrpSpPr/>
        <p:nvPr/>
      </p:nvGrpSpPr>
      <p:grpSpPr>
        <a:xfrm>
          <a:off x="0" y="0"/>
          <a:ext cx="0" cy="0"/>
          <a:chOff x="0" y="0"/>
          <a:chExt cx="0" cy="0"/>
        </a:xfrm>
      </p:grpSpPr>
      <p:cxnSp>
        <p:nvCxnSpPr>
          <p:cNvPr id="8" name="直線コネクタ 7"/>
          <p:cNvCxnSpPr/>
          <p:nvPr userDrawn="1"/>
        </p:nvCxnSpPr>
        <p:spPr>
          <a:xfrm>
            <a:off x="4908479" y="3576641"/>
            <a:ext cx="4234351" cy="1434556"/>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flipV="1">
            <a:off x="2048941" y="5019632"/>
            <a:ext cx="7093888" cy="24665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V="1">
            <a:off x="5000255" y="5011197"/>
            <a:ext cx="4142574" cy="1764030"/>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userDrawn="1"/>
        </p:nvCxnSpPr>
        <p:spPr>
          <a:xfrm flipH="1">
            <a:off x="9142829" y="3387699"/>
            <a:ext cx="3608874" cy="1631933"/>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H="1">
            <a:off x="9142831" y="4803909"/>
            <a:ext cx="4536557" cy="173051"/>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flipH="1" flipV="1">
            <a:off x="9142829" y="5019632"/>
            <a:ext cx="3990621" cy="145085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22" name="円/楕円 21"/>
          <p:cNvSpPr/>
          <p:nvPr userDrawn="1"/>
        </p:nvSpPr>
        <p:spPr>
          <a:xfrm>
            <a:off x="12065214" y="2724820"/>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2229702" y="288930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12" hasCustomPrompt="1"/>
          </p:nvPr>
        </p:nvSpPr>
        <p:spPr>
          <a:xfrm>
            <a:off x="12446963" y="310656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5" name="円/楕円 24"/>
          <p:cNvSpPr/>
          <p:nvPr userDrawn="1"/>
        </p:nvSpPr>
        <p:spPr>
          <a:xfrm>
            <a:off x="12992900" y="4097796"/>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157388" y="4262284"/>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7"/>
          <p:cNvSpPr>
            <a:spLocks noGrp="1"/>
          </p:cNvSpPr>
          <p:nvPr>
            <p:ph type="pic" sz="quarter" idx="14" hasCustomPrompt="1"/>
          </p:nvPr>
        </p:nvSpPr>
        <p:spPr>
          <a:xfrm>
            <a:off x="13374649" y="4479545"/>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8" name="円/楕円 27"/>
          <p:cNvSpPr/>
          <p:nvPr userDrawn="1"/>
        </p:nvSpPr>
        <p:spPr>
          <a:xfrm>
            <a:off x="12446962" y="5783999"/>
            <a:ext cx="1372976" cy="1372976"/>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12611450" y="594848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15" hasCustomPrompt="1"/>
          </p:nvPr>
        </p:nvSpPr>
        <p:spPr>
          <a:xfrm>
            <a:off x="12828711" y="616574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3" name="円/楕円 32"/>
          <p:cNvSpPr/>
          <p:nvPr userDrawn="1"/>
        </p:nvSpPr>
        <p:spPr>
          <a:xfrm>
            <a:off x="6618669" y="2495471"/>
            <a:ext cx="5048322" cy="5048322"/>
          </a:xfrm>
          <a:prstGeom prst="ellipse">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a:spLocks noChangeAspect="1"/>
          </p:cNvSpPr>
          <p:nvPr userDrawn="1"/>
        </p:nvSpPr>
        <p:spPr>
          <a:xfrm>
            <a:off x="6802830" y="2679632"/>
            <a:ext cx="4680000" cy="4680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7"/>
          <p:cNvSpPr>
            <a:spLocks noGrp="1"/>
          </p:cNvSpPr>
          <p:nvPr>
            <p:ph type="pic" sz="quarter" idx="16" hasCustomPrompt="1"/>
          </p:nvPr>
        </p:nvSpPr>
        <p:spPr>
          <a:xfrm>
            <a:off x="8582877" y="3444605"/>
            <a:ext cx="1137895" cy="1137895"/>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7" name="円/楕円 36"/>
          <p:cNvSpPr/>
          <p:nvPr userDrawn="1"/>
        </p:nvSpPr>
        <p:spPr>
          <a:xfrm>
            <a:off x="3372844" y="2035942"/>
            <a:ext cx="3081399" cy="3081399"/>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a:off x="3542397" y="2205495"/>
            <a:ext cx="2742293" cy="2742293"/>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図プレースホルダー 7"/>
          <p:cNvSpPr>
            <a:spLocks noGrp="1"/>
          </p:cNvSpPr>
          <p:nvPr>
            <p:ph type="pic" sz="quarter" idx="17" hasCustomPrompt="1"/>
          </p:nvPr>
        </p:nvSpPr>
        <p:spPr>
          <a:xfrm>
            <a:off x="4511800" y="2762920"/>
            <a:ext cx="793356" cy="793356"/>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48" name="円/楕円 47"/>
          <p:cNvSpPr/>
          <p:nvPr userDrawn="1"/>
        </p:nvSpPr>
        <p:spPr>
          <a:xfrm>
            <a:off x="876382" y="4073313"/>
            <a:ext cx="2345119" cy="2345119"/>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1053999" y="4250930"/>
            <a:ext cx="1989885" cy="198988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7"/>
          <p:cNvSpPr>
            <a:spLocks noGrp="1"/>
          </p:cNvSpPr>
          <p:nvPr>
            <p:ph type="pic" sz="quarter" idx="18" hasCustomPrompt="1"/>
          </p:nvPr>
        </p:nvSpPr>
        <p:spPr>
          <a:xfrm>
            <a:off x="1744201" y="46363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51" name="円/楕円 50"/>
          <p:cNvSpPr/>
          <p:nvPr userDrawn="1"/>
        </p:nvSpPr>
        <p:spPr>
          <a:xfrm>
            <a:off x="3637625" y="5306284"/>
            <a:ext cx="2725260" cy="2725260"/>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a:spLocks noChangeAspect="1"/>
          </p:cNvSpPr>
          <p:nvPr userDrawn="1"/>
        </p:nvSpPr>
        <p:spPr>
          <a:xfrm>
            <a:off x="3812255" y="5480914"/>
            <a:ext cx="2376000" cy="2376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図プレースホルダー 7"/>
          <p:cNvSpPr>
            <a:spLocks noGrp="1"/>
          </p:cNvSpPr>
          <p:nvPr>
            <p:ph type="pic" sz="quarter" idx="19" hasCustomPrompt="1"/>
          </p:nvPr>
        </p:nvSpPr>
        <p:spPr>
          <a:xfrm>
            <a:off x="4611107" y="5996725"/>
            <a:ext cx="762750" cy="762750"/>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1" name="テキスト プレースホルダー 5"/>
          <p:cNvSpPr>
            <a:spLocks noGrp="1"/>
          </p:cNvSpPr>
          <p:nvPr>
            <p:ph type="body" sz="quarter" idx="20" hasCustomPrompt="1"/>
          </p:nvPr>
        </p:nvSpPr>
        <p:spPr>
          <a:xfrm>
            <a:off x="13444561" y="3076520"/>
            <a:ext cx="3861715"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3" name="テキスト プレースホルダー 5"/>
          <p:cNvSpPr>
            <a:spLocks noGrp="1"/>
          </p:cNvSpPr>
          <p:nvPr>
            <p:ph type="body" sz="quarter" idx="22" hasCustomPrompt="1"/>
          </p:nvPr>
        </p:nvSpPr>
        <p:spPr>
          <a:xfrm>
            <a:off x="13815147" y="6171266"/>
            <a:ext cx="3861715"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4" hasCustomPrompt="1"/>
          </p:nvPr>
        </p:nvSpPr>
        <p:spPr>
          <a:xfrm>
            <a:off x="14359121" y="4465712"/>
            <a:ext cx="3317742"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8" name="テキスト プレースホルダー 5"/>
          <p:cNvSpPr>
            <a:spLocks noGrp="1"/>
          </p:cNvSpPr>
          <p:nvPr>
            <p:ph type="body" sz="quarter" idx="28" hasCustomPrompt="1"/>
          </p:nvPr>
        </p:nvSpPr>
        <p:spPr>
          <a:xfrm>
            <a:off x="7113747" y="4724475"/>
            <a:ext cx="4066596" cy="663575"/>
          </a:xfrm>
          <a:prstGeom prst="rect">
            <a:avLst/>
          </a:prstGeom>
        </p:spPr>
        <p:txBody>
          <a:bodyPr anchor="ctr">
            <a:noAutofit/>
          </a:bodyPr>
          <a:lstStyle>
            <a:lvl1pPr algn="ctr">
              <a:lnSpc>
                <a:spcPct val="100000"/>
              </a:lnSpc>
              <a:spcBef>
                <a:spcPts val="0"/>
              </a:spcBef>
              <a:defRPr sz="48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79" name="テキスト プレースホルダー 5"/>
          <p:cNvSpPr>
            <a:spLocks noGrp="1"/>
          </p:cNvSpPr>
          <p:nvPr>
            <p:ph type="body" sz="quarter" idx="29" hasCustomPrompt="1"/>
          </p:nvPr>
        </p:nvSpPr>
        <p:spPr>
          <a:xfrm>
            <a:off x="3900052" y="6740861"/>
            <a:ext cx="2191265" cy="663575"/>
          </a:xfrm>
          <a:prstGeom prst="rect">
            <a:avLst/>
          </a:prstGeom>
        </p:spPr>
        <p:txBody>
          <a:bodyPr anchor="ctr">
            <a:noAutofit/>
          </a:bodyPr>
          <a:lstStyle>
            <a:lvl1pPr algn="ctr">
              <a:lnSpc>
                <a:spcPct val="100000"/>
              </a:lnSpc>
              <a:spcBef>
                <a:spcPts val="0"/>
              </a:spcBef>
              <a:defRPr sz="32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0" name="テキスト プレースホルダー 5"/>
          <p:cNvSpPr>
            <a:spLocks noGrp="1"/>
          </p:cNvSpPr>
          <p:nvPr>
            <p:ph type="body" sz="quarter" idx="30" hasCustomPrompt="1"/>
          </p:nvPr>
        </p:nvSpPr>
        <p:spPr>
          <a:xfrm>
            <a:off x="1138408" y="5195072"/>
            <a:ext cx="1773604" cy="663575"/>
          </a:xfrm>
          <a:prstGeom prst="rect">
            <a:avLst/>
          </a:prstGeom>
        </p:spPr>
        <p:txBody>
          <a:bodyPr anchor="ctr">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WORD</a:t>
            </a:r>
            <a:endParaRPr kumimoji="1" lang="ja-JP" altLang="en-US" dirty="0" smtClean="0"/>
          </a:p>
        </p:txBody>
      </p:sp>
      <p:sp>
        <p:nvSpPr>
          <p:cNvPr id="81" name="テキスト プレースホルダー 5"/>
          <p:cNvSpPr>
            <a:spLocks noGrp="1"/>
          </p:cNvSpPr>
          <p:nvPr>
            <p:ph type="body" sz="quarter" idx="31" hasCustomPrompt="1"/>
          </p:nvPr>
        </p:nvSpPr>
        <p:spPr>
          <a:xfrm>
            <a:off x="3614673" y="3532862"/>
            <a:ext cx="2636370" cy="663575"/>
          </a:xfrm>
          <a:prstGeom prst="rect">
            <a:avLst/>
          </a:prstGeom>
        </p:spPr>
        <p:txBody>
          <a:bodyPr anchor="ctr">
            <a:noAutofit/>
          </a:bodyPr>
          <a:lstStyle>
            <a:lvl1pPr algn="ctr">
              <a:lnSpc>
                <a:spcPct val="100000"/>
              </a:lnSpc>
              <a:spcBef>
                <a:spcPts val="0"/>
              </a:spcBef>
              <a:defRPr sz="32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2" name="テキスト プレースホルダー 5"/>
          <p:cNvSpPr>
            <a:spLocks noGrp="1"/>
          </p:cNvSpPr>
          <p:nvPr>
            <p:ph type="body" sz="quarter" idx="32" hasCustomPrompt="1"/>
          </p:nvPr>
        </p:nvSpPr>
        <p:spPr>
          <a:xfrm>
            <a:off x="7168185" y="5296937"/>
            <a:ext cx="3913681" cy="1323542"/>
          </a:xfrm>
        </p:spPr>
        <p:txBody>
          <a:bodyPr anchor="t">
            <a:normAutofit/>
          </a:bodyPr>
          <a:lstStyle>
            <a:lvl1pPr algn="ctr">
              <a:lnSpc>
                <a:spcPct val="130000"/>
              </a:lnSpc>
              <a:defRPr sz="2000" baseline="0">
                <a:solidFill>
                  <a:schemeClr val="bg1"/>
                </a:solidFill>
              </a:defRPr>
            </a:lvl1pPr>
          </a:lstStyle>
          <a:p>
            <a:pPr lvl="0"/>
            <a:r>
              <a:rPr kumimoji="1" lang="en-US" altLang="ja-JP" dirty="0" smtClean="0"/>
              <a:t>Text Here</a:t>
            </a:r>
            <a:endParaRPr kumimoji="1" lang="ja-JP" altLang="en-US" dirty="0" smtClean="0"/>
          </a:p>
        </p:txBody>
      </p:sp>
      <p:sp>
        <p:nvSpPr>
          <p:cNvPr id="83" name="テキスト プレースホルダー 5"/>
          <p:cNvSpPr>
            <a:spLocks noGrp="1"/>
          </p:cNvSpPr>
          <p:nvPr>
            <p:ph type="body" sz="quarter" idx="33" hasCustomPrompt="1"/>
          </p:nvPr>
        </p:nvSpPr>
        <p:spPr>
          <a:xfrm>
            <a:off x="1137443" y="8031543"/>
            <a:ext cx="16016288" cy="1126969"/>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15014615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403930" y="3547081"/>
            <a:ext cx="3432516" cy="3685003"/>
          </a:xfrm>
          <a:custGeom>
            <a:avLst/>
            <a:gdLst/>
            <a:ahLst/>
            <a:cxnLst/>
            <a:rect l="l" t="t" r="r" b="b"/>
            <a:pathLst>
              <a:path w="3432516" h="3685003">
                <a:moveTo>
                  <a:pt x="1716258" y="0"/>
                </a:moveTo>
                <a:cubicBezTo>
                  <a:pt x="2664121" y="0"/>
                  <a:pt x="3432516" y="768395"/>
                  <a:pt x="3432516" y="1716258"/>
                </a:cubicBezTo>
                <a:cubicBezTo>
                  <a:pt x="3432516" y="2398507"/>
                  <a:pt x="3034429" y="2987777"/>
                  <a:pt x="2456986" y="3262631"/>
                </a:cubicBezTo>
                <a:lnTo>
                  <a:pt x="2456986" y="3541067"/>
                </a:lnTo>
                <a:cubicBezTo>
                  <a:pt x="2456986" y="3620561"/>
                  <a:pt x="2392544" y="3685003"/>
                  <a:pt x="2313050" y="3685003"/>
                </a:cubicBezTo>
                <a:lnTo>
                  <a:pt x="1119467" y="3685003"/>
                </a:lnTo>
                <a:cubicBezTo>
                  <a:pt x="1039973" y="3685003"/>
                  <a:pt x="975531" y="3620561"/>
                  <a:pt x="975531" y="3541067"/>
                </a:cubicBezTo>
                <a:lnTo>
                  <a:pt x="975531" y="3262631"/>
                </a:lnTo>
                <a:cubicBezTo>
                  <a:pt x="398088" y="2987778"/>
                  <a:pt x="0" y="2398507"/>
                  <a:pt x="0" y="1716258"/>
                </a:cubicBezTo>
                <a:cubicBezTo>
                  <a:pt x="0" y="768395"/>
                  <a:pt x="768395" y="0"/>
                  <a:pt x="1716258" y="0"/>
                </a:cubicBez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角丸四角形 19"/>
          <p:cNvSpPr/>
          <p:nvPr userDrawn="1"/>
        </p:nvSpPr>
        <p:spPr>
          <a:xfrm>
            <a:off x="8379461" y="7311459"/>
            <a:ext cx="1481455" cy="241300"/>
          </a:xfrm>
          <a:prstGeom prst="roundRect">
            <a:avLst>
              <a:gd name="adj" fmla="val 50000"/>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角丸四角形 20"/>
          <p:cNvSpPr/>
          <p:nvPr userDrawn="1"/>
        </p:nvSpPr>
        <p:spPr>
          <a:xfrm>
            <a:off x="8379461" y="7632134"/>
            <a:ext cx="1481455" cy="241300"/>
          </a:xfrm>
          <a:prstGeom prst="roundRect">
            <a:avLst>
              <a:gd name="adj" fmla="val 50000"/>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740832" y="7809934"/>
            <a:ext cx="758714" cy="322215"/>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角丸四角形 23"/>
          <p:cNvSpPr/>
          <p:nvPr userDrawn="1"/>
        </p:nvSpPr>
        <p:spPr>
          <a:xfrm>
            <a:off x="11027411" y="5142689"/>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角丸四角形 24"/>
          <p:cNvSpPr/>
          <p:nvPr userDrawn="1"/>
        </p:nvSpPr>
        <p:spPr>
          <a:xfrm>
            <a:off x="6483986" y="5142689"/>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角丸四角形 25"/>
          <p:cNvSpPr/>
          <p:nvPr userDrawn="1"/>
        </p:nvSpPr>
        <p:spPr>
          <a:xfrm rot="5400000">
            <a:off x="8749824" y="287574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角丸四角形 26"/>
          <p:cNvSpPr/>
          <p:nvPr userDrawn="1"/>
        </p:nvSpPr>
        <p:spPr>
          <a:xfrm rot="2700000">
            <a:off x="7071838" y="357397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角丸四角形 27"/>
          <p:cNvSpPr/>
          <p:nvPr userDrawn="1"/>
        </p:nvSpPr>
        <p:spPr>
          <a:xfrm rot="8100000">
            <a:off x="10447034" y="357397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角丸四角形 28"/>
          <p:cNvSpPr/>
          <p:nvPr userDrawn="1"/>
        </p:nvSpPr>
        <p:spPr>
          <a:xfrm rot="2700000">
            <a:off x="10466082" y="6595032"/>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角丸四角形 29"/>
          <p:cNvSpPr/>
          <p:nvPr userDrawn="1"/>
        </p:nvSpPr>
        <p:spPr>
          <a:xfrm rot="8100000">
            <a:off x="7033566" y="6595032"/>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テキスト プレースホルダー 5"/>
          <p:cNvSpPr>
            <a:spLocks noGrp="1"/>
          </p:cNvSpPr>
          <p:nvPr>
            <p:ph type="body" sz="quarter" idx="20" hasCustomPrompt="1"/>
          </p:nvPr>
        </p:nvSpPr>
        <p:spPr>
          <a:xfrm>
            <a:off x="12149455" y="3028737"/>
            <a:ext cx="52271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7" name="テキスト プレースホルダー 5"/>
          <p:cNvSpPr>
            <a:spLocks noGrp="1"/>
          </p:cNvSpPr>
          <p:nvPr>
            <p:ph type="body" sz="quarter" idx="21" hasCustomPrompt="1"/>
          </p:nvPr>
        </p:nvSpPr>
        <p:spPr>
          <a:xfrm>
            <a:off x="12149455" y="3547080"/>
            <a:ext cx="5227161" cy="2098825"/>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2" hasCustomPrompt="1"/>
          </p:nvPr>
        </p:nvSpPr>
        <p:spPr>
          <a:xfrm>
            <a:off x="914559" y="6167883"/>
            <a:ext cx="5199434"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9" name="テキスト プレースホルダー 5"/>
          <p:cNvSpPr>
            <a:spLocks noGrp="1"/>
          </p:cNvSpPr>
          <p:nvPr>
            <p:ph type="body" sz="quarter" idx="23" hasCustomPrompt="1"/>
          </p:nvPr>
        </p:nvSpPr>
        <p:spPr>
          <a:xfrm>
            <a:off x="914559" y="6686226"/>
            <a:ext cx="5199434" cy="185527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1" name="テキスト プレースホルダー 5"/>
          <p:cNvSpPr>
            <a:spLocks noGrp="1"/>
          </p:cNvSpPr>
          <p:nvPr>
            <p:ph type="body" sz="quarter" idx="24" hasCustomPrompt="1"/>
          </p:nvPr>
        </p:nvSpPr>
        <p:spPr>
          <a:xfrm>
            <a:off x="12149455" y="6171993"/>
            <a:ext cx="52271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2" name="テキスト プレースホルダー 5"/>
          <p:cNvSpPr>
            <a:spLocks noGrp="1"/>
          </p:cNvSpPr>
          <p:nvPr>
            <p:ph type="body" sz="quarter" idx="25" hasCustomPrompt="1"/>
          </p:nvPr>
        </p:nvSpPr>
        <p:spPr>
          <a:xfrm>
            <a:off x="12149455" y="6690336"/>
            <a:ext cx="5227161" cy="195276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6" hasCustomPrompt="1"/>
          </p:nvPr>
        </p:nvSpPr>
        <p:spPr>
          <a:xfrm>
            <a:off x="914559" y="3046927"/>
            <a:ext cx="5199434"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4" name="テキスト プレースホルダー 5"/>
          <p:cNvSpPr>
            <a:spLocks noGrp="1"/>
          </p:cNvSpPr>
          <p:nvPr>
            <p:ph type="body" sz="quarter" idx="27" hasCustomPrompt="1"/>
          </p:nvPr>
        </p:nvSpPr>
        <p:spPr>
          <a:xfrm>
            <a:off x="914559" y="3565271"/>
            <a:ext cx="5199434" cy="2080634"/>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45" name="直線コネクタ 44"/>
          <p:cNvCxnSpPr>
            <a:stCxn id="21" idx="1"/>
            <a:endCxn id="38" idx="3"/>
          </p:cNvCxnSpPr>
          <p:nvPr userDrawn="1"/>
        </p:nvCxnSpPr>
        <p:spPr>
          <a:xfrm rot="10800000">
            <a:off x="6113993" y="6491730"/>
            <a:ext cx="2265468" cy="1261054"/>
          </a:xfrm>
          <a:prstGeom prst="bentConnector3">
            <a:avLst>
              <a:gd name="adj1" fmla="val 73545"/>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endCxn id="43" idx="3"/>
          </p:cNvCxnSpPr>
          <p:nvPr userDrawn="1"/>
        </p:nvCxnSpPr>
        <p:spPr>
          <a:xfrm rot="10800000">
            <a:off x="6113994" y="3370774"/>
            <a:ext cx="1066325" cy="305656"/>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a:endCxn id="36" idx="1"/>
          </p:cNvCxnSpPr>
          <p:nvPr userDrawn="1"/>
        </p:nvCxnSpPr>
        <p:spPr>
          <a:xfrm flipV="1">
            <a:off x="10617200" y="3352584"/>
            <a:ext cx="1532255" cy="1048722"/>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20" idx="3"/>
            <a:endCxn id="41" idx="1"/>
          </p:cNvCxnSpPr>
          <p:nvPr userDrawn="1"/>
        </p:nvCxnSpPr>
        <p:spPr>
          <a:xfrm flipV="1">
            <a:off x="9860916" y="6495840"/>
            <a:ext cx="2288539" cy="936269"/>
          </a:xfrm>
          <a:prstGeom prst="bentConnector3">
            <a:avLst>
              <a:gd name="adj1" fmla="val 78857"/>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0" name="テキスト プレースホルダー 5"/>
          <p:cNvSpPr>
            <a:spLocks noGrp="1"/>
          </p:cNvSpPr>
          <p:nvPr>
            <p:ph type="body" sz="quarter" idx="28" hasCustomPrompt="1"/>
          </p:nvPr>
        </p:nvSpPr>
        <p:spPr>
          <a:xfrm>
            <a:off x="7583633" y="4910969"/>
            <a:ext cx="3098509" cy="663575"/>
          </a:xfrm>
          <a:prstGeom prst="rect">
            <a:avLst/>
          </a:prstGeom>
        </p:spPr>
        <p:txBody>
          <a:bodyPr anchor="ctr">
            <a:noAutofit/>
          </a:bodyPr>
          <a:lstStyle>
            <a:lvl1pPr algn="ctr">
              <a:lnSpc>
                <a:spcPct val="100000"/>
              </a:lnSpc>
              <a:spcBef>
                <a:spcPts val="0"/>
              </a:spcBef>
              <a:defRPr sz="48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Tree>
    <p:extLst>
      <p:ext uri="{BB962C8B-B14F-4D97-AF65-F5344CB8AC3E}">
        <p14:creationId xmlns:p14="http://schemas.microsoft.com/office/powerpoint/2010/main" val="3342468053"/>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ree Diagram">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1005999" y="5187583"/>
            <a:ext cx="4325656" cy="1142585"/>
          </a:xfrm>
          <a:prstGeom prst="rect">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1188075" y="5361048"/>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5"/>
          <p:cNvSpPr>
            <a:spLocks noGrp="1"/>
          </p:cNvSpPr>
          <p:nvPr>
            <p:ph type="body" sz="quarter" idx="28" hasCustomPrompt="1"/>
          </p:nvPr>
        </p:nvSpPr>
        <p:spPr>
          <a:xfrm>
            <a:off x="1428031" y="5427088"/>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0" name="正方形/長方形 49"/>
          <p:cNvSpPr/>
          <p:nvPr userDrawn="1"/>
        </p:nvSpPr>
        <p:spPr>
          <a:xfrm>
            <a:off x="6982760" y="3580459"/>
            <a:ext cx="4325656" cy="1142585"/>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1" name="正方形/長方形 50"/>
          <p:cNvSpPr/>
          <p:nvPr userDrawn="1"/>
        </p:nvSpPr>
        <p:spPr>
          <a:xfrm>
            <a:off x="7164836" y="3753924"/>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5"/>
          <p:cNvSpPr>
            <a:spLocks noGrp="1"/>
          </p:cNvSpPr>
          <p:nvPr>
            <p:ph type="body" sz="quarter" idx="29" hasCustomPrompt="1"/>
          </p:nvPr>
        </p:nvSpPr>
        <p:spPr>
          <a:xfrm>
            <a:off x="7404792" y="3819964"/>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6" name="正方形/長方形 55"/>
          <p:cNvSpPr/>
          <p:nvPr userDrawn="1"/>
        </p:nvSpPr>
        <p:spPr>
          <a:xfrm>
            <a:off x="6982760" y="6809482"/>
            <a:ext cx="4325656" cy="1142585"/>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正方形/長方形 56"/>
          <p:cNvSpPr/>
          <p:nvPr userDrawn="1"/>
        </p:nvSpPr>
        <p:spPr>
          <a:xfrm>
            <a:off x="7164836" y="6982947"/>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テキスト プレースホルダー 5"/>
          <p:cNvSpPr>
            <a:spLocks noGrp="1"/>
          </p:cNvSpPr>
          <p:nvPr>
            <p:ph type="body" sz="quarter" idx="30" hasCustomPrompt="1"/>
          </p:nvPr>
        </p:nvSpPr>
        <p:spPr>
          <a:xfrm>
            <a:off x="7404792" y="7048987"/>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9" name="正方形/長方形 58"/>
          <p:cNvSpPr/>
          <p:nvPr userDrawn="1"/>
        </p:nvSpPr>
        <p:spPr>
          <a:xfrm>
            <a:off x="12661972" y="2766067"/>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テキスト プレースホルダー 5"/>
          <p:cNvSpPr>
            <a:spLocks noGrp="1"/>
          </p:cNvSpPr>
          <p:nvPr>
            <p:ph type="body" sz="quarter" idx="31" hasCustomPrompt="1"/>
          </p:nvPr>
        </p:nvSpPr>
        <p:spPr>
          <a:xfrm>
            <a:off x="12835396" y="2836408"/>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2" name="正方形/長方形 61"/>
          <p:cNvSpPr/>
          <p:nvPr userDrawn="1"/>
        </p:nvSpPr>
        <p:spPr>
          <a:xfrm>
            <a:off x="12661972" y="3739488"/>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テキスト プレースホルダー 5"/>
          <p:cNvSpPr>
            <a:spLocks noGrp="1"/>
          </p:cNvSpPr>
          <p:nvPr>
            <p:ph type="body" sz="quarter" idx="32" hasCustomPrompt="1"/>
          </p:nvPr>
        </p:nvSpPr>
        <p:spPr>
          <a:xfrm>
            <a:off x="12835396" y="3809829"/>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4" name="正方形/長方形 63"/>
          <p:cNvSpPr/>
          <p:nvPr userDrawn="1"/>
        </p:nvSpPr>
        <p:spPr>
          <a:xfrm>
            <a:off x="12661972" y="4697777"/>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テキスト プレースホルダー 5"/>
          <p:cNvSpPr>
            <a:spLocks noGrp="1"/>
          </p:cNvSpPr>
          <p:nvPr>
            <p:ph type="body" sz="quarter" idx="33" hasCustomPrompt="1"/>
          </p:nvPr>
        </p:nvSpPr>
        <p:spPr>
          <a:xfrm>
            <a:off x="12835396" y="4768118"/>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6" name="正方形/長方形 65"/>
          <p:cNvSpPr/>
          <p:nvPr userDrawn="1"/>
        </p:nvSpPr>
        <p:spPr>
          <a:xfrm>
            <a:off x="12661972" y="5998685"/>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7" name="テキスト プレースホルダー 5"/>
          <p:cNvSpPr>
            <a:spLocks noGrp="1"/>
          </p:cNvSpPr>
          <p:nvPr>
            <p:ph type="body" sz="quarter" idx="34" hasCustomPrompt="1"/>
          </p:nvPr>
        </p:nvSpPr>
        <p:spPr>
          <a:xfrm>
            <a:off x="12835396" y="6069026"/>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8" name="正方形/長方形 67"/>
          <p:cNvSpPr/>
          <p:nvPr userDrawn="1"/>
        </p:nvSpPr>
        <p:spPr>
          <a:xfrm>
            <a:off x="12661972" y="6972106"/>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テキスト プレースホルダー 5"/>
          <p:cNvSpPr>
            <a:spLocks noGrp="1"/>
          </p:cNvSpPr>
          <p:nvPr>
            <p:ph type="body" sz="quarter" idx="35" hasCustomPrompt="1"/>
          </p:nvPr>
        </p:nvSpPr>
        <p:spPr>
          <a:xfrm>
            <a:off x="12835396" y="7042447"/>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70" name="正方形/長方形 69"/>
          <p:cNvSpPr/>
          <p:nvPr userDrawn="1"/>
        </p:nvSpPr>
        <p:spPr>
          <a:xfrm>
            <a:off x="12661972" y="7930395"/>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テキスト プレースホルダー 5"/>
          <p:cNvSpPr>
            <a:spLocks noGrp="1"/>
          </p:cNvSpPr>
          <p:nvPr>
            <p:ph type="body" sz="quarter" idx="36" hasCustomPrompt="1"/>
          </p:nvPr>
        </p:nvSpPr>
        <p:spPr>
          <a:xfrm>
            <a:off x="12835396" y="8000736"/>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cxnSp>
        <p:nvCxnSpPr>
          <p:cNvPr id="72" name="直線コネクタ 52"/>
          <p:cNvCxnSpPr>
            <a:stCxn id="7" idx="3"/>
            <a:endCxn id="50" idx="1"/>
          </p:cNvCxnSpPr>
          <p:nvPr userDrawn="1"/>
        </p:nvCxnSpPr>
        <p:spPr>
          <a:xfrm flipV="1">
            <a:off x="5331655" y="4151752"/>
            <a:ext cx="1651105" cy="1607124"/>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52"/>
          <p:cNvCxnSpPr>
            <a:stCxn id="7" idx="3"/>
            <a:endCxn id="56" idx="1"/>
          </p:cNvCxnSpPr>
          <p:nvPr userDrawn="1"/>
        </p:nvCxnSpPr>
        <p:spPr>
          <a:xfrm>
            <a:off x="5331655" y="5758876"/>
            <a:ext cx="1651105" cy="1621899"/>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直線コネクタ 52"/>
          <p:cNvCxnSpPr>
            <a:stCxn id="62" idx="1"/>
            <a:endCxn id="50" idx="3"/>
          </p:cNvCxnSpPr>
          <p:nvPr userDrawn="1"/>
        </p:nvCxnSpPr>
        <p:spPr>
          <a:xfrm flipH="1">
            <a:off x="11308416" y="4144887"/>
            <a:ext cx="1353556" cy="6865"/>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直線コネクタ 52"/>
          <p:cNvCxnSpPr>
            <a:stCxn id="68" idx="1"/>
            <a:endCxn id="56" idx="3"/>
          </p:cNvCxnSpPr>
          <p:nvPr userDrawn="1"/>
        </p:nvCxnSpPr>
        <p:spPr>
          <a:xfrm flipH="1">
            <a:off x="11308416" y="7377505"/>
            <a:ext cx="1353556" cy="327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52"/>
          <p:cNvCxnSpPr>
            <a:stCxn id="59" idx="1"/>
            <a:endCxn id="50" idx="3"/>
          </p:cNvCxnSpPr>
          <p:nvPr userDrawn="1"/>
        </p:nvCxnSpPr>
        <p:spPr>
          <a:xfrm rot="10800000" flipV="1">
            <a:off x="11308416" y="3171466"/>
            <a:ext cx="1353556" cy="980286"/>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6" name="直線コネクタ 52"/>
          <p:cNvCxnSpPr>
            <a:stCxn id="64" idx="1"/>
            <a:endCxn id="50" idx="3"/>
          </p:cNvCxnSpPr>
          <p:nvPr userDrawn="1"/>
        </p:nvCxnSpPr>
        <p:spPr>
          <a:xfrm rot="10800000">
            <a:off x="11308416" y="4151752"/>
            <a:ext cx="1353556" cy="951424"/>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直線コネクタ 52"/>
          <p:cNvCxnSpPr>
            <a:stCxn id="66" idx="1"/>
            <a:endCxn id="56" idx="3"/>
          </p:cNvCxnSpPr>
          <p:nvPr userDrawn="1"/>
        </p:nvCxnSpPr>
        <p:spPr>
          <a:xfrm rot="10800000" flipV="1">
            <a:off x="11308416" y="6404083"/>
            <a:ext cx="1353556" cy="976691"/>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52"/>
          <p:cNvCxnSpPr>
            <a:stCxn id="70" idx="1"/>
            <a:endCxn id="56" idx="3"/>
          </p:cNvCxnSpPr>
          <p:nvPr userDrawn="1"/>
        </p:nvCxnSpPr>
        <p:spPr>
          <a:xfrm rot="10800000">
            <a:off x="11308416" y="7380776"/>
            <a:ext cx="1353556" cy="955019"/>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29726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imple List with 2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0" name="山形 29"/>
          <p:cNvSpPr/>
          <p:nvPr userDrawn="1"/>
        </p:nvSpPr>
        <p:spPr>
          <a:xfrm>
            <a:off x="2607071" y="473854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プレースホルダー 5"/>
          <p:cNvSpPr>
            <a:spLocks noGrp="1"/>
          </p:cNvSpPr>
          <p:nvPr>
            <p:ph type="body" sz="quarter" idx="14" hasCustomPrompt="1"/>
          </p:nvPr>
        </p:nvSpPr>
        <p:spPr>
          <a:xfrm>
            <a:off x="3099183" y="4628347"/>
            <a:ext cx="12678393" cy="1130665"/>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33" name="山形 32"/>
          <p:cNvSpPr/>
          <p:nvPr userDrawn="1"/>
        </p:nvSpPr>
        <p:spPr>
          <a:xfrm>
            <a:off x="2607071" y="5802368"/>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プレースホルダー 5"/>
          <p:cNvSpPr>
            <a:spLocks noGrp="1"/>
          </p:cNvSpPr>
          <p:nvPr>
            <p:ph type="body" sz="quarter" idx="15" hasCustomPrompt="1"/>
          </p:nvPr>
        </p:nvSpPr>
        <p:spPr>
          <a:xfrm>
            <a:off x="3099183" y="5692166"/>
            <a:ext cx="12678393" cy="1130665"/>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cxnSp>
        <p:nvCxnSpPr>
          <p:cNvPr id="36" name="直線コネクタ 52"/>
          <p:cNvCxnSpPr/>
          <p:nvPr userDrawn="1"/>
        </p:nvCxnSpPr>
        <p:spPr>
          <a:xfrm flipH="1">
            <a:off x="2550800" y="4093694"/>
            <a:ext cx="15740375" cy="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49733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imple List with 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cxnSp>
        <p:nvCxnSpPr>
          <p:cNvPr id="36" name="直線コネクタ 52"/>
          <p:cNvCxnSpPr/>
          <p:nvPr userDrawn="1"/>
        </p:nvCxnSpPr>
        <p:spPr>
          <a:xfrm flipH="1">
            <a:off x="2550800" y="3702127"/>
            <a:ext cx="15740375" cy="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山形 12"/>
          <p:cNvSpPr/>
          <p:nvPr userDrawn="1"/>
        </p:nvSpPr>
        <p:spPr>
          <a:xfrm>
            <a:off x="2607071" y="431194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4" hasCustomPrompt="1"/>
          </p:nvPr>
        </p:nvSpPr>
        <p:spPr>
          <a:xfrm>
            <a:off x="3099183" y="4201747"/>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5" name="山形 14"/>
          <p:cNvSpPr/>
          <p:nvPr userDrawn="1"/>
        </p:nvSpPr>
        <p:spPr>
          <a:xfrm>
            <a:off x="2607071" y="5375768"/>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5" hasCustomPrompt="1"/>
          </p:nvPr>
        </p:nvSpPr>
        <p:spPr>
          <a:xfrm>
            <a:off x="3099183" y="5265566"/>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7" name="山形 16"/>
          <p:cNvSpPr/>
          <p:nvPr userDrawn="1"/>
        </p:nvSpPr>
        <p:spPr>
          <a:xfrm>
            <a:off x="2607071" y="644781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6" hasCustomPrompt="1"/>
          </p:nvPr>
        </p:nvSpPr>
        <p:spPr>
          <a:xfrm>
            <a:off x="3099183" y="6337617"/>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22993864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imple List with 5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3" name="山形 12"/>
          <p:cNvSpPr/>
          <p:nvPr userDrawn="1"/>
        </p:nvSpPr>
        <p:spPr>
          <a:xfrm>
            <a:off x="2607071" y="313534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4" hasCustomPrompt="1"/>
          </p:nvPr>
        </p:nvSpPr>
        <p:spPr>
          <a:xfrm>
            <a:off x="3099183" y="302514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5" name="山形 14"/>
          <p:cNvSpPr/>
          <p:nvPr userDrawn="1"/>
        </p:nvSpPr>
        <p:spPr>
          <a:xfrm>
            <a:off x="2607071" y="424505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5" hasCustomPrompt="1"/>
          </p:nvPr>
        </p:nvSpPr>
        <p:spPr>
          <a:xfrm>
            <a:off x="3099183" y="413485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7" name="山形 16"/>
          <p:cNvSpPr/>
          <p:nvPr userDrawn="1"/>
        </p:nvSpPr>
        <p:spPr>
          <a:xfrm>
            <a:off x="2607071" y="535476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6" hasCustomPrompt="1"/>
          </p:nvPr>
        </p:nvSpPr>
        <p:spPr>
          <a:xfrm>
            <a:off x="3099183" y="524456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9" name="山形 18"/>
          <p:cNvSpPr/>
          <p:nvPr userDrawn="1"/>
        </p:nvSpPr>
        <p:spPr>
          <a:xfrm>
            <a:off x="2627211" y="646447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プレースホルダー 5"/>
          <p:cNvSpPr>
            <a:spLocks noGrp="1"/>
          </p:cNvSpPr>
          <p:nvPr>
            <p:ph type="body" sz="quarter" idx="17" hasCustomPrompt="1"/>
          </p:nvPr>
        </p:nvSpPr>
        <p:spPr>
          <a:xfrm>
            <a:off x="3119323" y="635427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21" name="山形 20"/>
          <p:cNvSpPr/>
          <p:nvPr userDrawn="1"/>
        </p:nvSpPr>
        <p:spPr>
          <a:xfrm>
            <a:off x="2627211" y="7574183"/>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プレースホルダー 5"/>
          <p:cNvSpPr>
            <a:spLocks noGrp="1"/>
          </p:cNvSpPr>
          <p:nvPr>
            <p:ph type="body" sz="quarter" idx="18" hasCustomPrompt="1"/>
          </p:nvPr>
        </p:nvSpPr>
        <p:spPr>
          <a:xfrm>
            <a:off x="3119323" y="7463981"/>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121172132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6964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4653045" y="-6765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1726747" y="3083390"/>
            <a:ext cx="6655890" cy="663576"/>
            <a:chOff x="1012371" y="3126253"/>
            <a:chExt cx="6655890" cy="663576"/>
          </a:xfrm>
        </p:grpSpPr>
        <p:cxnSp>
          <p:nvCxnSpPr>
            <p:cNvPr id="7" name="直線コネクタ 6"/>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12"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1726747" y="308339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1726747" y="3915925"/>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二等辺三角形 10"/>
          <p:cNvSpPr/>
          <p:nvPr userDrawn="1"/>
        </p:nvSpPr>
        <p:spPr>
          <a:xfrm rot="5400000">
            <a:off x="12992855" y="-67647"/>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p:cNvGrpSpPr/>
          <p:nvPr userDrawn="1"/>
        </p:nvGrpSpPr>
        <p:grpSpPr>
          <a:xfrm>
            <a:off x="10066557" y="3083395"/>
            <a:ext cx="6655890" cy="663576"/>
            <a:chOff x="1012371" y="3126253"/>
            <a:chExt cx="6655890" cy="663576"/>
          </a:xfrm>
        </p:grpSpPr>
        <p:cxnSp>
          <p:nvCxnSpPr>
            <p:cNvPr id="35" name="直線コネクタ 34"/>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9" name="図 3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890" y="2561788"/>
            <a:ext cx="482540" cy="1722666"/>
          </a:xfrm>
          <a:prstGeom prst="rect">
            <a:avLst/>
          </a:prstGeom>
        </p:spPr>
      </p:pic>
      <p:sp>
        <p:nvSpPr>
          <p:cNvPr id="40" name="テキスト プレースホルダー 5"/>
          <p:cNvSpPr>
            <a:spLocks noGrp="1"/>
          </p:cNvSpPr>
          <p:nvPr>
            <p:ph type="body" sz="quarter" idx="16" hasCustomPrompt="1"/>
          </p:nvPr>
        </p:nvSpPr>
        <p:spPr>
          <a:xfrm>
            <a:off x="10066557" y="3083395"/>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1" name="テキスト プレースホルダー 5"/>
          <p:cNvSpPr>
            <a:spLocks noGrp="1"/>
          </p:cNvSpPr>
          <p:nvPr>
            <p:ph type="body" sz="quarter" idx="17" hasCustomPrompt="1"/>
          </p:nvPr>
        </p:nvSpPr>
        <p:spPr>
          <a:xfrm>
            <a:off x="10066557" y="3915930"/>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二等辺三角形 10"/>
          <p:cNvSpPr/>
          <p:nvPr userDrawn="1"/>
        </p:nvSpPr>
        <p:spPr>
          <a:xfrm rot="5400000">
            <a:off x="4654948" y="3085131"/>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userDrawn="1"/>
        </p:nvGrpSpPr>
        <p:grpSpPr>
          <a:xfrm>
            <a:off x="1728650" y="6236173"/>
            <a:ext cx="6655890" cy="663576"/>
            <a:chOff x="1012371" y="3126253"/>
            <a:chExt cx="6655890" cy="663576"/>
          </a:xfrm>
        </p:grpSpPr>
        <p:cxnSp>
          <p:nvCxnSpPr>
            <p:cNvPr id="26" name="直線コネクタ 25"/>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3" name="図 4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30315" y="5714566"/>
            <a:ext cx="482540" cy="1722666"/>
          </a:xfrm>
          <a:prstGeom prst="rect">
            <a:avLst/>
          </a:prstGeom>
        </p:spPr>
      </p:pic>
      <p:sp>
        <p:nvSpPr>
          <p:cNvPr id="44" name="テキスト プレースホルダー 5"/>
          <p:cNvSpPr>
            <a:spLocks noGrp="1"/>
          </p:cNvSpPr>
          <p:nvPr>
            <p:ph type="body" sz="quarter" idx="18" hasCustomPrompt="1"/>
          </p:nvPr>
        </p:nvSpPr>
        <p:spPr>
          <a:xfrm>
            <a:off x="1728650" y="6236173"/>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5" name="テキスト プレースホルダー 5"/>
          <p:cNvSpPr>
            <a:spLocks noGrp="1"/>
          </p:cNvSpPr>
          <p:nvPr>
            <p:ph type="body" sz="quarter" idx="19" hasCustomPrompt="1"/>
          </p:nvPr>
        </p:nvSpPr>
        <p:spPr>
          <a:xfrm>
            <a:off x="1728650" y="7068708"/>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6" name="二等辺三角形 10"/>
          <p:cNvSpPr/>
          <p:nvPr userDrawn="1"/>
        </p:nvSpPr>
        <p:spPr>
          <a:xfrm rot="5400000">
            <a:off x="12994758" y="3085136"/>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a:off x="10068460" y="6236178"/>
            <a:ext cx="6655890" cy="663576"/>
            <a:chOff x="1012371" y="3126253"/>
            <a:chExt cx="6655890" cy="663576"/>
          </a:xfrm>
        </p:grpSpPr>
        <p:cxnSp>
          <p:nvCxnSpPr>
            <p:cNvPr id="48" name="直線コネクタ 47"/>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2" name="図 5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6793" y="5714571"/>
            <a:ext cx="482540" cy="1722666"/>
          </a:xfrm>
          <a:prstGeom prst="rect">
            <a:avLst/>
          </a:prstGeom>
        </p:spPr>
      </p:pic>
      <p:sp>
        <p:nvSpPr>
          <p:cNvPr id="53" name="テキスト プレースホルダー 5"/>
          <p:cNvSpPr>
            <a:spLocks noGrp="1"/>
          </p:cNvSpPr>
          <p:nvPr>
            <p:ph type="body" sz="quarter" idx="20" hasCustomPrompt="1"/>
          </p:nvPr>
        </p:nvSpPr>
        <p:spPr>
          <a:xfrm>
            <a:off x="10068460" y="6236178"/>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21" hasCustomPrompt="1"/>
          </p:nvPr>
        </p:nvSpPr>
        <p:spPr>
          <a:xfrm>
            <a:off x="10068460" y="7068713"/>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117312719"/>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age Number Only">
    <p:spTree>
      <p:nvGrpSpPr>
        <p:cNvPr id="1" name=""/>
        <p:cNvGrpSpPr/>
        <p:nvPr/>
      </p:nvGrpSpPr>
      <p:grpSpPr>
        <a:xfrm>
          <a:off x="0" y="0"/>
          <a:ext cx="0" cy="0"/>
          <a:chOff x="0" y="0"/>
          <a:chExt cx="0" cy="0"/>
        </a:xfrm>
      </p:grpSpPr>
      <p:grpSp>
        <p:nvGrpSpPr>
          <p:cNvPr id="2" name="グループ化 1"/>
          <p:cNvGrpSpPr/>
          <p:nvPr userDrawn="1"/>
        </p:nvGrpSpPr>
        <p:grpSpPr>
          <a:xfrm>
            <a:off x="16778435" y="339170"/>
            <a:ext cx="1150664" cy="1150664"/>
            <a:chOff x="7418859" y="2569953"/>
            <a:chExt cx="934639" cy="934639"/>
          </a:xfrm>
        </p:grpSpPr>
        <p:sp>
          <p:nvSpPr>
            <p:cNvPr id="3" name="涙形 2"/>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涙形 3"/>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403913638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Year">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0" hasCustomPrompt="1"/>
          </p:nvPr>
        </p:nvSpPr>
        <p:spPr>
          <a:xfrm>
            <a:off x="5267325"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8" name="テキスト プレースホルダー 6"/>
          <p:cNvSpPr>
            <a:spLocks noGrp="1"/>
          </p:cNvSpPr>
          <p:nvPr>
            <p:ph type="body" sz="quarter" idx="11" hasCustomPrompt="1"/>
          </p:nvPr>
        </p:nvSpPr>
        <p:spPr>
          <a:xfrm>
            <a:off x="7178770"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9" name="テキスト プレースホルダー 6"/>
          <p:cNvSpPr>
            <a:spLocks noGrp="1"/>
          </p:cNvSpPr>
          <p:nvPr>
            <p:ph type="body" sz="quarter" idx="12" hasCustomPrompt="1"/>
          </p:nvPr>
        </p:nvSpPr>
        <p:spPr>
          <a:xfrm>
            <a:off x="9090215"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10" name="テキスト プレースホルダー 6"/>
          <p:cNvSpPr>
            <a:spLocks noGrp="1"/>
          </p:cNvSpPr>
          <p:nvPr>
            <p:ph type="body" sz="quarter" idx="13" hasCustomPrompt="1"/>
          </p:nvPr>
        </p:nvSpPr>
        <p:spPr>
          <a:xfrm>
            <a:off x="11001659"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14" name="テキスト ボックス 13"/>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21" name="テキスト ボックス 20"/>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23" name="テキスト ボックス 22"/>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24" name="テキスト ボックス 23"/>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25" name="テキスト ボックス 24"/>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5</a:t>
            </a:r>
          </a:p>
        </p:txBody>
      </p:sp>
      <p:sp>
        <p:nvSpPr>
          <p:cNvPr id="26" name="テキスト ボックス 25"/>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27" name="テキスト ボックス 26"/>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28" name="テキスト ボックス 27"/>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29" name="テキスト ボックス 28"/>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30" name="テキスト ボックス 29"/>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31" name="テキスト ボックス 30"/>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32" name="テキスト ボックス 31"/>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33" name="テキスト ボックス 32"/>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34" name="テキスト ボックス 33"/>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5</a:t>
            </a:r>
          </a:p>
        </p:txBody>
      </p:sp>
      <p:sp>
        <p:nvSpPr>
          <p:cNvPr id="35" name="テキスト ボックス 34"/>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36" name="テキスト ボックス 35"/>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37" name="テキスト ボックス 36"/>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38" name="テキスト ボックス 37"/>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40" name="テキスト ボックス 39"/>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0</a:t>
            </a:r>
          </a:p>
        </p:txBody>
      </p:sp>
      <p:sp>
        <p:nvSpPr>
          <p:cNvPr id="41" name="テキスト ボックス 40"/>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42" name="テキスト ボックス 41"/>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43" name="テキスト ボックス 42"/>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44" name="テキスト ボックス 43"/>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45" name="テキスト ボックス 44"/>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46" name="テキスト ボックス 45"/>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47" name="テキスト ボックス 46"/>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48" name="テキスト ボックス 47"/>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49" name="テキスト ボックス 48"/>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0</a:t>
            </a:r>
          </a:p>
        </p:txBody>
      </p:sp>
      <p:sp>
        <p:nvSpPr>
          <p:cNvPr id="50" name="テキスト ボックス 49"/>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51" name="テキスト ボックス 50"/>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52" name="テキスト ボックス 51"/>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53" name="テキスト ボックス 52"/>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54" name="テキスト ボックス 53"/>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55" name="テキスト ボックス 54"/>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56" name="テキスト ボックス 55"/>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57" name="テキスト ボックス 56"/>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60" name="テキスト プレースホルダー 59"/>
          <p:cNvSpPr>
            <a:spLocks noGrp="1"/>
          </p:cNvSpPr>
          <p:nvPr>
            <p:ph type="body" sz="quarter" idx="14" hasCustomPrompt="1"/>
          </p:nvPr>
        </p:nvSpPr>
        <p:spPr>
          <a:xfrm>
            <a:off x="0" y="0"/>
            <a:ext cx="18291175" cy="3371850"/>
          </a:xfrm>
          <a:prstGeom prst="rect">
            <a:avLst/>
          </a:prstGeom>
          <a:blipFill dpi="0" rotWithShape="1">
            <a:blip r:embed="rId3"/>
            <a:srcRect/>
            <a:tile tx="0" ty="0" sx="100000" sy="100000" flip="none" algn="tl"/>
          </a:blipFill>
        </p:spPr>
        <p:txBody>
          <a:bodyPr/>
          <a:lstStyle/>
          <a:p>
            <a:pPr lvl="0"/>
            <a:r>
              <a:rPr kumimoji="1" lang="en-US" altLang="ja-JP" dirty="0" smtClean="0"/>
              <a:t> </a:t>
            </a:r>
            <a:endParaRPr kumimoji="1" lang="ja-JP" altLang="en-US" dirty="0"/>
          </a:p>
        </p:txBody>
      </p:sp>
      <p:sp>
        <p:nvSpPr>
          <p:cNvPr id="61" name="テキスト プレースホルダー 59"/>
          <p:cNvSpPr>
            <a:spLocks noGrp="1"/>
          </p:cNvSpPr>
          <p:nvPr>
            <p:ph type="body" sz="quarter" idx="15" hasCustomPrompt="1"/>
          </p:nvPr>
        </p:nvSpPr>
        <p:spPr>
          <a:xfrm>
            <a:off x="0" y="6915150"/>
            <a:ext cx="18291175" cy="3371850"/>
          </a:xfrm>
          <a:prstGeom prst="rect">
            <a:avLst/>
          </a:prstGeom>
          <a:blipFill dpi="0" rotWithShape="1">
            <a:blip r:embed="rId3"/>
            <a:srcRect/>
            <a:tile tx="0" ty="0" sx="100000" sy="100000" flip="none" algn="tl"/>
          </a:blipFill>
        </p:spPr>
        <p:txBody>
          <a:bodyPr/>
          <a:lstStyle/>
          <a:p>
            <a:pPr lvl="0"/>
            <a:r>
              <a:rPr kumimoji="1" lang="en-US" altLang="ja-JP" dirty="0" smtClean="0"/>
              <a:t> </a:t>
            </a:r>
            <a:endParaRPr kumimoji="1" lang="ja-JP" altLang="en-US" dirty="0"/>
          </a:p>
        </p:txBody>
      </p:sp>
      <p:sp>
        <p:nvSpPr>
          <p:cNvPr id="58" name="テキスト プレースホルダー 5"/>
          <p:cNvSpPr>
            <a:spLocks noGrp="1"/>
          </p:cNvSpPr>
          <p:nvPr>
            <p:ph type="body" sz="quarter" idx="16" hasCustomPrompt="1"/>
          </p:nvPr>
        </p:nvSpPr>
        <p:spPr>
          <a:xfrm>
            <a:off x="1620270" y="1912709"/>
            <a:ext cx="8251032" cy="1447799"/>
          </a:xfrm>
          <a:prstGeom prst="rect">
            <a:avLst/>
          </a:prstGeom>
        </p:spPr>
        <p:txBody>
          <a:bodyPr anchor="b">
            <a:noAutofit/>
          </a:bodyPr>
          <a:lstStyle>
            <a:lvl1pPr algn="ctr">
              <a:defRPr sz="72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17" hasCustomPrompt="1"/>
          </p:nvPr>
        </p:nvSpPr>
        <p:spPr>
          <a:xfrm>
            <a:off x="9145587" y="7460340"/>
            <a:ext cx="8008143" cy="1857828"/>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63" name="テキスト プレースホルダー 5"/>
          <p:cNvSpPr>
            <a:spLocks noGrp="1"/>
          </p:cNvSpPr>
          <p:nvPr>
            <p:ph type="body" sz="quarter" idx="18" hasCustomPrompt="1"/>
          </p:nvPr>
        </p:nvSpPr>
        <p:spPr>
          <a:xfrm>
            <a:off x="9203645" y="7235368"/>
            <a:ext cx="3946298" cy="1080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Tree>
    <p:extLst>
      <p:ext uri="{BB962C8B-B14F-4D97-AF65-F5344CB8AC3E}">
        <p14:creationId xmlns:p14="http://schemas.microsoft.com/office/powerpoint/2010/main" val="1936715185"/>
      </p:ext>
    </p:extLst>
  </p:cSld>
  <p:clrMapOvr>
    <a:masterClrMapping/>
  </p:clrMapOvr>
  <p:timing>
    <p:tnLst>
      <p:par>
        <p:cTn id="1" dur="indefinite" restart="never" nodeType="tmRoot"/>
      </p:par>
    </p:tnLst>
    <p:bldLst>
      <p:bldP spid="14" grpId="1"/>
      <p:bldP spid="21" grpId="1"/>
      <p:bldP spid="23" grpId="1"/>
      <p:bldP spid="24" grpId="1"/>
      <p:bldP spid="25" grpId="1"/>
      <p:bldP spid="26" grpId="1"/>
      <p:bldP spid="27" grpId="1"/>
      <p:bldP spid="28" grpId="1"/>
      <p:bldP spid="29" grpId="1"/>
      <p:bldP spid="30" grpId="1"/>
      <p:bldP spid="31" grpId="1"/>
      <p:bldP spid="32" grpId="1"/>
      <p:bldP spid="33" grpId="1"/>
      <p:bldP spid="34" grpId="1"/>
      <p:bldP spid="35" grpId="1"/>
      <p:bldP spid="36" grpId="1"/>
      <p:bldP spid="37" grpId="1"/>
      <p:bldP spid="38" grpId="1"/>
      <p:bldP spid="40" grpId="1"/>
      <p:bldP spid="41" grpId="1"/>
      <p:bldP spid="42" grpId="1"/>
      <p:bldP spid="43" grpId="1"/>
      <p:bldP spid="44" grpId="1"/>
      <p:bldP spid="45" grpId="1"/>
      <p:bldP spid="46" grpId="1"/>
      <p:bldP spid="47" grpId="1"/>
      <p:bldP spid="48" grpId="1"/>
      <p:bldP spid="49" grpId="1"/>
      <p:bldP spid="50" grpId="1"/>
      <p:bldP spid="51" grpId="1"/>
      <p:bldP spid="52" grpId="1"/>
      <p:bldP spid="53" grpId="1"/>
      <p:bldP spid="54" grpId="1"/>
      <p:bldP spid="55" grpId="1"/>
      <p:bldP spid="56" grpId="1"/>
      <p:bldP spid="57" grpId="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838" y="3649095"/>
            <a:ext cx="15547499" cy="2205038"/>
          </a:xfrm>
          <a:prstGeom prst="rect">
            <a:avLst/>
          </a:prstGeom>
        </p:spPr>
        <p:txBody>
          <a:bodyPr anchor="b"/>
          <a:lstStyle>
            <a:lvl1pPr>
              <a:defRPr sz="12000" baseline="0"/>
            </a:lvl1pPr>
          </a:lstStyle>
          <a:p>
            <a:r>
              <a:rPr kumimoji="1" lang="en-US" altLang="ja-JP" dirty="0" smtClean="0"/>
              <a:t>PRESENTATION TITLE</a:t>
            </a:r>
            <a:endParaRPr kumimoji="1" lang="ja-JP" altLang="en-US" dirty="0"/>
          </a:p>
        </p:txBody>
      </p:sp>
      <p:sp>
        <p:nvSpPr>
          <p:cNvPr id="7" name="テキスト プレースホルダー 5"/>
          <p:cNvSpPr>
            <a:spLocks noGrp="1"/>
          </p:cNvSpPr>
          <p:nvPr>
            <p:ph type="body" sz="quarter" idx="16" hasCustomPrompt="1"/>
          </p:nvPr>
        </p:nvSpPr>
        <p:spPr>
          <a:xfrm>
            <a:off x="1378857" y="5660571"/>
            <a:ext cx="15559314" cy="1038223"/>
          </a:xfrm>
          <a:prstGeom prst="rect">
            <a:avLst/>
          </a:prstGeom>
        </p:spPr>
        <p:txBody>
          <a:bodyPr anchor="b">
            <a:noAutofit/>
          </a:bodyPr>
          <a:lstStyle>
            <a:lvl1pPr algn="ctr">
              <a:defRPr sz="5400" i="0" baseline="0">
                <a:solidFill>
                  <a:schemeClr val="accent2"/>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7" hasCustomPrompt="1"/>
          </p:nvPr>
        </p:nvSpPr>
        <p:spPr>
          <a:xfrm>
            <a:off x="3818986" y="8490857"/>
            <a:ext cx="10653202" cy="1451426"/>
          </a:xfrm>
          <a:prstGeom prst="rect">
            <a:avLst/>
          </a:prstGeom>
        </p:spPr>
        <p:txBody>
          <a:bodyPr anchor="b">
            <a:normAutofit/>
          </a:bodyPr>
          <a:lstStyle>
            <a:lvl1pPr algn="ctr">
              <a:lnSpc>
                <a:spcPct val="130000"/>
              </a:lnSpc>
              <a:defRPr sz="24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54342939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838" y="3227059"/>
            <a:ext cx="15547499" cy="2205038"/>
          </a:xfrm>
          <a:prstGeom prst="rect">
            <a:avLst/>
          </a:prstGeom>
        </p:spPr>
        <p:txBody>
          <a:bodyPr anchor="b"/>
          <a:lstStyle>
            <a:lvl1pPr>
              <a:defRPr sz="8800" baseline="0"/>
            </a:lvl1pPr>
          </a:lstStyle>
          <a:p>
            <a:r>
              <a:rPr kumimoji="1" lang="en-US" altLang="ja-JP" dirty="0" smtClean="0"/>
              <a:t>PRESENTATION TITLE</a:t>
            </a:r>
            <a:endParaRPr kumimoji="1" lang="ja-JP" altLang="en-US" dirty="0"/>
          </a:p>
        </p:txBody>
      </p:sp>
      <p:sp>
        <p:nvSpPr>
          <p:cNvPr id="7" name="テキスト プレースホルダー 5"/>
          <p:cNvSpPr>
            <a:spLocks noGrp="1"/>
          </p:cNvSpPr>
          <p:nvPr>
            <p:ph type="body" sz="quarter" idx="16" hasCustomPrompt="1"/>
          </p:nvPr>
        </p:nvSpPr>
        <p:spPr>
          <a:xfrm>
            <a:off x="1378857" y="5196335"/>
            <a:ext cx="15559314" cy="1038223"/>
          </a:xfrm>
          <a:prstGeom prst="rect">
            <a:avLst/>
          </a:prstGeom>
        </p:spPr>
        <p:txBody>
          <a:bodyPr anchor="t">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7" hasCustomPrompt="1"/>
          </p:nvPr>
        </p:nvSpPr>
        <p:spPr>
          <a:xfrm>
            <a:off x="3818986" y="8266221"/>
            <a:ext cx="10653202" cy="1676061"/>
          </a:xfrm>
          <a:prstGeom prst="rect">
            <a:avLst/>
          </a:prstGeom>
        </p:spPr>
        <p:txBody>
          <a:bodyPr anchor="ctr">
            <a:normAutofit/>
          </a:bodyPr>
          <a:lstStyle>
            <a:lvl1pPr algn="ctr">
              <a:lnSpc>
                <a:spcPct val="130000"/>
              </a:lnSpc>
              <a:spcBef>
                <a:spcPts val="0"/>
              </a:spcBef>
              <a:defRPr sz="1800" baseline="0">
                <a:solidFill>
                  <a:schemeClr val="tx2"/>
                </a:solidFill>
              </a:defRPr>
            </a:lvl1pPr>
          </a:lstStyle>
          <a:p>
            <a:pPr lvl="0"/>
            <a:r>
              <a:rPr kumimoji="1" lang="en-US" altLang="ja-JP" dirty="0" smtClean="0"/>
              <a:t>Text Here</a:t>
            </a:r>
            <a:endParaRPr kumimoji="1" lang="ja-JP" altLang="en-US" dirty="0" smtClean="0"/>
          </a:p>
        </p:txBody>
      </p:sp>
      <p:sp>
        <p:nvSpPr>
          <p:cNvPr id="5" name="正方形/長方形 4"/>
          <p:cNvSpPr/>
          <p:nvPr userDrawn="1"/>
        </p:nvSpPr>
        <p:spPr>
          <a:xfrm>
            <a:off x="7291382" y="8181368"/>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187731165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10" name="二等辺三角形 10"/>
          <p:cNvSpPr/>
          <p:nvPr userDrawn="1"/>
        </p:nvSpPr>
        <p:spPr>
          <a:xfrm rot="5400000">
            <a:off x="7327159" y="-3628959"/>
            <a:ext cx="2774485" cy="17515889"/>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p:nvPr/>
        </p:nvCxnSpPr>
        <p:spPr>
          <a:xfrm>
            <a:off x="0" y="3939045"/>
            <a:ext cx="1580605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0" y="6298515"/>
            <a:ext cx="1580605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15831401" y="3939045"/>
            <a:ext cx="1345739" cy="1189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15831401" y="5128985"/>
            <a:ext cx="1316711" cy="116953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テキスト プレースホルダー 5"/>
          <p:cNvSpPr>
            <a:spLocks noGrp="1"/>
          </p:cNvSpPr>
          <p:nvPr userDrawn="1">
            <p:ph type="body" sz="quarter" idx="15" hasCustomPrompt="1"/>
          </p:nvPr>
        </p:nvSpPr>
        <p:spPr>
          <a:xfrm>
            <a:off x="1725399" y="5108345"/>
            <a:ext cx="13964543" cy="1219198"/>
          </a:xfrm>
          <a:prstGeom prst="rect">
            <a:avLst/>
          </a:prstGeom>
        </p:spPr>
        <p:txBody>
          <a:bodyPr anchor="ctr">
            <a:noAutofit/>
          </a:bodyPr>
          <a:lstStyle>
            <a:lvl1pPr algn="l">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9" name="テキスト プレースホルダー 5"/>
          <p:cNvSpPr>
            <a:spLocks noGrp="1"/>
          </p:cNvSpPr>
          <p:nvPr>
            <p:ph type="body" sz="quarter" idx="16" hasCustomPrompt="1"/>
          </p:nvPr>
        </p:nvSpPr>
        <p:spPr>
          <a:xfrm>
            <a:off x="1696371" y="4157662"/>
            <a:ext cx="13964543" cy="1219198"/>
          </a:xfrm>
          <a:prstGeom prst="rect">
            <a:avLst/>
          </a:prstGeom>
        </p:spPr>
        <p:txBody>
          <a:bodyPr anchor="ctr">
            <a:noAutofit/>
          </a:bodyPr>
          <a:lstStyle>
            <a:lvl1pPr algn="l">
              <a:defRPr sz="10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30" name="正方形/長方形 29"/>
          <p:cNvSpPr/>
          <p:nvPr userDrawn="1"/>
        </p:nvSpPr>
        <p:spPr>
          <a:xfrm>
            <a:off x="7291382" y="877732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5"/>
          <p:cNvSpPr>
            <a:spLocks noGrp="1"/>
          </p:cNvSpPr>
          <p:nvPr>
            <p:ph type="body" sz="quarter" idx="17" hasCustomPrompt="1"/>
          </p:nvPr>
        </p:nvSpPr>
        <p:spPr>
          <a:xfrm>
            <a:off x="3818986" y="8868229"/>
            <a:ext cx="10653202" cy="1074054"/>
          </a:xfrm>
          <a:prstGeom prst="rect">
            <a:avLst/>
          </a:prstGeom>
        </p:spPr>
        <p:txBody>
          <a:bodyPr anchor="ctr">
            <a:normAutofit/>
          </a:bodyPr>
          <a:lstStyle>
            <a:lvl1pPr algn="ctr">
              <a:lnSpc>
                <a:spcPct val="12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54661508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cxnSp>
        <p:nvCxnSpPr>
          <p:cNvPr id="56" name="直線コネクタ 55"/>
          <p:cNvCxnSpPr/>
          <p:nvPr userDrawn="1"/>
        </p:nvCxnSpPr>
        <p:spPr>
          <a:xfrm flipV="1">
            <a:off x="13125336" y="3495009"/>
            <a:ext cx="0" cy="3296983"/>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 name="直線コネクタ 3"/>
          <p:cNvCxnSpPr/>
          <p:nvPr userDrawn="1"/>
        </p:nvCxnSpPr>
        <p:spPr>
          <a:xfrm flipV="1">
            <a:off x="5959702" y="1957614"/>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H="1" flipV="1">
            <a:off x="9145588" y="1957614"/>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userDrawn="1"/>
        </p:nvCxnSpPr>
        <p:spPr>
          <a:xfrm>
            <a:off x="5959702" y="5143500"/>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userDrawn="1"/>
        </p:nvCxnSpPr>
        <p:spPr>
          <a:xfrm flipH="1">
            <a:off x="9145588" y="5143500"/>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userDrawn="1"/>
        </p:nvCxnSpPr>
        <p:spPr>
          <a:xfrm flipV="1">
            <a:off x="5959702" y="1957614"/>
            <a:ext cx="0" cy="6371772"/>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userDrawn="1"/>
        </p:nvCxnSpPr>
        <p:spPr>
          <a:xfrm flipH="1">
            <a:off x="5959703" y="1957614"/>
            <a:ext cx="6371771"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H="1">
            <a:off x="5959703" y="8329386"/>
            <a:ext cx="6371771"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12331474" y="1957614"/>
            <a:ext cx="0" cy="6371772"/>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7497096" y="1163752"/>
            <a:ext cx="3296983"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0794079" y="116375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userDrawn="1"/>
        </p:nvCxnSpPr>
        <p:spPr>
          <a:xfrm flipV="1">
            <a:off x="5165839" y="116375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userDrawn="1"/>
        </p:nvCxnSpPr>
        <p:spPr>
          <a:xfrm flipV="1">
            <a:off x="5165839" y="3495009"/>
            <a:ext cx="0" cy="3296983"/>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userDrawn="1"/>
        </p:nvCxnSpPr>
        <p:spPr>
          <a:xfrm flipH="1" flipV="1">
            <a:off x="5165839" y="679199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userDrawn="1"/>
        </p:nvCxnSpPr>
        <p:spPr>
          <a:xfrm>
            <a:off x="7497096" y="9123249"/>
            <a:ext cx="3296983"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userDrawn="1"/>
        </p:nvCxnSpPr>
        <p:spPr>
          <a:xfrm flipV="1">
            <a:off x="10794079" y="679199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59" name="円/楕円 58"/>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4800446" y="796472"/>
            <a:ext cx="8690355" cy="8690355"/>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プレースホルダー 5"/>
          <p:cNvSpPr>
            <a:spLocks noGrp="1"/>
          </p:cNvSpPr>
          <p:nvPr>
            <p:ph type="body" sz="quarter" idx="15" hasCustomPrompt="1"/>
          </p:nvPr>
        </p:nvSpPr>
        <p:spPr>
          <a:xfrm>
            <a:off x="5335587" y="5108345"/>
            <a:ext cx="7620000" cy="1219198"/>
          </a:xfrm>
          <a:prstGeom prst="rect">
            <a:avLst/>
          </a:prstGeo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67"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68"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317175233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sp>
        <p:nvSpPr>
          <p:cNvPr id="2" name="正方形/長方形 1"/>
          <p:cNvSpPr/>
          <p:nvPr userDrawn="1"/>
        </p:nvSpPr>
        <p:spPr>
          <a:xfrm>
            <a:off x="0" y="4279900"/>
            <a:ext cx="18291175" cy="1727200"/>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4800410" y="798323"/>
            <a:ext cx="8690355" cy="8690355"/>
          </a:xfrm>
          <a:prstGeom prst="ellipse">
            <a:avLst/>
          </a:prstGeom>
          <a:blipFill dpi="0" rotWithShape="1">
            <a:blip r:embed="rId3"/>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5"/>
          <p:cNvSpPr>
            <a:spLocks noGrp="1"/>
          </p:cNvSpPr>
          <p:nvPr>
            <p:ph type="body" sz="quarter" idx="15" hasCustomPrompt="1"/>
          </p:nvPr>
        </p:nvSpPr>
        <p:spPr>
          <a:xfrm>
            <a:off x="5335587" y="5108345"/>
            <a:ext cx="7620000" cy="1219198"/>
          </a:xfrm>
          <a:prstGeom prst="rect">
            <a:avLst/>
          </a:prstGeo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6"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27"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419723869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5">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5" name="正方形/長方形 14"/>
          <p:cNvSpPr/>
          <p:nvPr userDrawn="1"/>
        </p:nvSpPr>
        <p:spPr>
          <a:xfrm>
            <a:off x="0" y="0"/>
            <a:ext cx="18291175" cy="1028700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0" y="3842141"/>
            <a:ext cx="18291175" cy="2602718"/>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 name="直線コネクタ 2"/>
          <p:cNvCxnSpPr/>
          <p:nvPr userDrawn="1"/>
        </p:nvCxnSpPr>
        <p:spPr>
          <a:xfrm flipH="1">
            <a:off x="0" y="4009586"/>
            <a:ext cx="1829117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0" y="6289443"/>
            <a:ext cx="1829117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山形 10"/>
          <p:cNvSpPr/>
          <p:nvPr userDrawn="1"/>
        </p:nvSpPr>
        <p:spPr>
          <a:xfrm>
            <a:off x="-7620001" y="1"/>
            <a:ext cx="19135725" cy="10287000"/>
          </a:xfrm>
          <a:prstGeom prst="chevron">
            <a:avLst>
              <a:gd name="adj" fmla="val 47838"/>
            </a:avLst>
          </a:prstGeom>
          <a:blipFill dpi="0" rotWithShape="1">
            <a:blip r:embed="rId4"/>
            <a:srcRect/>
            <a:tile tx="0" ty="0" sx="100000" sy="100000" flip="none" algn="tl"/>
          </a:bli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userDrawn="1"/>
        </p:nvSpPr>
        <p:spPr>
          <a:xfrm rot="10800000">
            <a:off x="6745288" y="1"/>
            <a:ext cx="19135725" cy="10287000"/>
          </a:xfrm>
          <a:prstGeom prst="chevron">
            <a:avLst>
              <a:gd name="adj" fmla="val 47838"/>
            </a:avLst>
          </a:prstGeom>
          <a:blipFill dpi="0" rotWithShape="1">
            <a:blip r:embed="rId4"/>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rot="10800000">
            <a:off x="323850" y="0"/>
            <a:ext cx="7368386" cy="10287000"/>
          </a:xfrm>
          <a:prstGeom prst="chevron">
            <a:avLst>
              <a:gd name="adj" fmla="val 68915"/>
            </a:avLst>
          </a:prstGeom>
          <a:blipFill dpi="0" rotWithShape="1">
            <a:blip r:embed="rId5"/>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560839" y="0"/>
            <a:ext cx="7368386" cy="10287000"/>
          </a:xfrm>
          <a:prstGeom prst="chevron">
            <a:avLst>
              <a:gd name="adj" fmla="val 68915"/>
            </a:avLst>
          </a:prstGeom>
          <a:blipFill dpi="0" rotWithShape="0">
            <a:blip r:embed="rId5"/>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山形 4"/>
          <p:cNvSpPr/>
          <p:nvPr userDrawn="1"/>
        </p:nvSpPr>
        <p:spPr>
          <a:xfrm>
            <a:off x="6063446" y="0"/>
            <a:ext cx="7368386" cy="10287000"/>
          </a:xfrm>
          <a:prstGeom prst="chevron">
            <a:avLst>
              <a:gd name="adj" fmla="val 68915"/>
            </a:avLst>
          </a:prstGeom>
          <a:blipFill dpi="0" rotWithShape="1">
            <a:blip r:embed="rId6"/>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rot="10800000">
            <a:off x="4864088" y="0"/>
            <a:ext cx="7368386" cy="10287000"/>
          </a:xfrm>
          <a:prstGeom prst="chevron">
            <a:avLst>
              <a:gd name="adj" fmla="val 68915"/>
            </a:avLst>
          </a:prstGeom>
          <a:blipFill dpi="0" rotWithShape="1">
            <a:blip r:embed="rId6"/>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楕円 16"/>
          <p:cNvSpPr/>
          <p:nvPr userDrawn="1"/>
        </p:nvSpPr>
        <p:spPr>
          <a:xfrm>
            <a:off x="4800410" y="798323"/>
            <a:ext cx="8690355" cy="8690355"/>
          </a:xfrm>
          <a:prstGeom prst="ellipse">
            <a:avLst/>
          </a:prstGeom>
          <a:blipFill dpi="0" rotWithShape="1">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5"/>
          <p:cNvSpPr>
            <a:spLocks noGrp="1"/>
          </p:cNvSpPr>
          <p:nvPr>
            <p:ph type="body" sz="quarter" idx="15" hasCustomPrompt="1"/>
          </p:nvPr>
        </p:nvSpPr>
        <p:spPr>
          <a:xfrm>
            <a:off x="5335587" y="5150549"/>
            <a:ext cx="7620000" cy="1219198"/>
          </a:xfrm>
          <a:prstGeom prst="rect">
            <a:avLst/>
          </a:prstGeom>
        </p:spPr>
        <p:txBody>
          <a:bodyPr anchor="t">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0"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blipFill dpi="0" rotWithShape="1">
                  <a:blip r:embed="rId2"/>
                  <a:srcRect/>
                  <a:tile tx="0" ty="0" sx="100000" sy="100000" flip="none" algn="tl"/>
                </a:blip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21"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13323590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Text and Image">
    <p:spTree>
      <p:nvGrpSpPr>
        <p:cNvPr id="1" name=""/>
        <p:cNvGrpSpPr/>
        <p:nvPr/>
      </p:nvGrpSpPr>
      <p:grpSpPr>
        <a:xfrm>
          <a:off x="0" y="0"/>
          <a:ext cx="0" cy="0"/>
          <a:chOff x="0" y="0"/>
          <a:chExt cx="0" cy="0"/>
        </a:xfrm>
      </p:grpSpPr>
      <p:sp>
        <p:nvSpPr>
          <p:cNvPr id="11" name="図プレースホルダー 10"/>
          <p:cNvSpPr>
            <a:spLocks noGrp="1"/>
          </p:cNvSpPr>
          <p:nvPr>
            <p:ph type="pic" sz="quarter" idx="10" hasCustomPrompt="1"/>
          </p:nvPr>
        </p:nvSpPr>
        <p:spPr>
          <a:xfrm>
            <a:off x="0" y="3881381"/>
            <a:ext cx="18291175" cy="6405617"/>
          </a:xfrm>
          <a:prstGeom prst="rect">
            <a:avLst/>
          </a:prstGeom>
        </p:spPr>
        <p:txBody>
          <a:bodyPr/>
          <a:lstStyle>
            <a:lvl1pPr>
              <a:defRPr sz="2000"/>
            </a:lvl1pPr>
          </a:lstStyle>
          <a:p>
            <a:r>
              <a:rPr kumimoji="1" lang="en-US" altLang="ja-JP" dirty="0" smtClean="0"/>
              <a:t>Add an image</a:t>
            </a:r>
            <a:endParaRPr kumimoji="1" lang="ja-JP" altLang="en-US" dirty="0"/>
          </a:p>
        </p:txBody>
      </p:sp>
      <p:sp>
        <p:nvSpPr>
          <p:cNvPr id="15" name="テキスト プレースホルダー 14"/>
          <p:cNvSpPr>
            <a:spLocks noGrp="1"/>
          </p:cNvSpPr>
          <p:nvPr>
            <p:ph type="body" sz="quarter" idx="11" hasCustomPrompt="1"/>
          </p:nvPr>
        </p:nvSpPr>
        <p:spPr>
          <a:xfrm>
            <a:off x="0" y="-1"/>
            <a:ext cx="18291175" cy="3918858"/>
          </a:xfrm>
          <a:prstGeom prst="rect">
            <a:avLst/>
          </a:prstGeom>
          <a:blipFill>
            <a:blip r:embed="rId2"/>
            <a:tile tx="0" ty="0" sx="100000" sy="100000" flip="none" algn="tl"/>
          </a:blipFill>
          <a:effectLst>
            <a:outerShdw blurRad="50800" dist="63500" dir="5400000" algn="t"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5"/>
          <p:cNvSpPr>
            <a:spLocks noGrp="1"/>
          </p:cNvSpPr>
          <p:nvPr>
            <p:ph type="body" sz="quarter" idx="16" hasCustomPrompt="1"/>
          </p:nvPr>
        </p:nvSpPr>
        <p:spPr>
          <a:xfrm>
            <a:off x="1314230" y="659718"/>
            <a:ext cx="15662715" cy="1923824"/>
          </a:xfrm>
          <a:prstGeom prst="rect">
            <a:avLst/>
          </a:prstGeom>
        </p:spPr>
        <p:txBody>
          <a:bodyPr anchor="ctr">
            <a:noAutofit/>
          </a:bodyPr>
          <a:lstStyle>
            <a:lvl1pPr algn="ctr">
              <a:defRPr sz="14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SLIDE TITLE</a:t>
            </a:r>
            <a:endParaRPr kumimoji="1" lang="ja-JP" altLang="en-US" dirty="0" smtClean="0"/>
          </a:p>
        </p:txBody>
      </p:sp>
      <p:sp>
        <p:nvSpPr>
          <p:cNvPr id="19" name="テキスト プレースホルダー 5"/>
          <p:cNvSpPr>
            <a:spLocks noGrp="1"/>
          </p:cNvSpPr>
          <p:nvPr>
            <p:ph type="body" sz="quarter" idx="17" hasCustomPrompt="1"/>
          </p:nvPr>
        </p:nvSpPr>
        <p:spPr>
          <a:xfrm>
            <a:off x="1300616" y="2365831"/>
            <a:ext cx="15689943" cy="1109657"/>
          </a:xfrm>
          <a:prstGeom prst="rect">
            <a:avLst/>
          </a:prstGeom>
        </p:spPr>
        <p:txBody>
          <a:bodyPr anchor="ctr">
            <a:noAutofit/>
          </a:bodyPr>
          <a:lstStyle>
            <a:lvl1pPr algn="ctr">
              <a:lnSpc>
                <a:spcPct val="130000"/>
              </a:lnSpc>
              <a:spcBef>
                <a:spcPts val="0"/>
              </a:spcBef>
              <a:defRPr sz="2000" i="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5" name="テキスト プレースホルダー 24"/>
          <p:cNvSpPr>
            <a:spLocks noGrp="1"/>
          </p:cNvSpPr>
          <p:nvPr>
            <p:ph type="body" sz="quarter" idx="18" hasCustomPrompt="1"/>
          </p:nvPr>
        </p:nvSpPr>
        <p:spPr>
          <a:xfrm flipV="1">
            <a:off x="0" y="3759199"/>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214040961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pression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4914900" y="0"/>
            <a:ext cx="133762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17" name="テキスト プレースホルダー 10"/>
          <p:cNvSpPr>
            <a:spLocks noGrp="1"/>
          </p:cNvSpPr>
          <p:nvPr>
            <p:ph type="body" sz="quarter" idx="16" hasCustomPrompt="1"/>
          </p:nvPr>
        </p:nvSpPr>
        <p:spPr>
          <a:xfrm flipH="1">
            <a:off x="14839950" y="0"/>
            <a:ext cx="8496300" cy="10287000"/>
          </a:xfrm>
          <a:prstGeom prst="parallelogram">
            <a:avLst>
              <a:gd name="adj" fmla="val 39350"/>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16" name="テキスト プレースホルダー 10"/>
          <p:cNvSpPr>
            <a:spLocks noGrp="1"/>
          </p:cNvSpPr>
          <p:nvPr>
            <p:ph type="body" sz="quarter" idx="15" hasCustomPrompt="1"/>
          </p:nvPr>
        </p:nvSpPr>
        <p:spPr>
          <a:xfrm>
            <a:off x="-6534150" y="0"/>
            <a:ext cx="17602200" cy="10287000"/>
          </a:xfrm>
          <a:prstGeom prst="parallelogram">
            <a:avLst>
              <a:gd name="adj" fmla="val 44628"/>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15" name="テキスト プレースホルダー 10"/>
          <p:cNvSpPr>
            <a:spLocks noGrp="1"/>
          </p:cNvSpPr>
          <p:nvPr>
            <p:ph type="body" sz="quarter" idx="14" hasCustomPrompt="1"/>
          </p:nvPr>
        </p:nvSpPr>
        <p:spPr>
          <a:xfrm>
            <a:off x="-7315200" y="0"/>
            <a:ext cx="17602200" cy="10287000"/>
          </a:xfrm>
          <a:prstGeom prst="parallelogram">
            <a:avLst>
              <a:gd name="adj" fmla="val 44628"/>
            </a:avLst>
          </a:prstGeom>
          <a:blipFill dpi="0" rotWithShape="0">
            <a:blip r:embed="rId2"/>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4" name="テキスト プレースホルダー 10"/>
          <p:cNvSpPr>
            <a:spLocks noGrp="1"/>
          </p:cNvSpPr>
          <p:nvPr>
            <p:ph type="body" sz="quarter" idx="13" hasCustomPrompt="1"/>
          </p:nvPr>
        </p:nvSpPr>
        <p:spPr>
          <a:xfrm flipH="1">
            <a:off x="15601950" y="0"/>
            <a:ext cx="8496300" cy="10287000"/>
          </a:xfrm>
          <a:prstGeom prst="parallelogram">
            <a:avLst>
              <a:gd name="adj" fmla="val 39350"/>
            </a:avLst>
          </a:prstGeom>
          <a:blipFill dpi="0" rotWithShape="0">
            <a:blip r:embed="rId2"/>
            <a:srcRect/>
            <a:tile tx="0" ty="0" sx="100000" sy="100000" flip="none" algn="tl"/>
          </a:blipFill>
          <a:effectLst/>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1" hasCustomPrompt="1"/>
          </p:nvPr>
        </p:nvSpPr>
        <p:spPr>
          <a:xfrm flipH="1">
            <a:off x="16363950" y="0"/>
            <a:ext cx="8496300" cy="10287000"/>
          </a:xfrm>
          <a:prstGeom prst="parallelogram">
            <a:avLst>
              <a:gd name="adj" fmla="val 39350"/>
            </a:avLst>
          </a:prstGeom>
          <a:blipFill dpi="0" rotWithShape="0">
            <a:blip r:embed="rId3"/>
            <a:srcRect/>
            <a:tile tx="0" ty="0" sx="100000" sy="100000" flip="none" algn="tl"/>
          </a:blipFill>
          <a:effectLst>
            <a:outerShdw blurRad="50800" dist="38100" dir="10800000" algn="r" rotWithShape="0">
              <a:prstClr val="black">
                <a:alpha val="40000"/>
              </a:prstClr>
            </a:outerShdw>
          </a:effectLst>
        </p:spPr>
        <p:txBody>
          <a:bodyPr/>
          <a:lstStyle/>
          <a:p>
            <a:pPr lvl="0"/>
            <a:r>
              <a:rPr kumimoji="1" lang="en-US" altLang="ja-JP" dirty="0" smtClean="0"/>
              <a:t> </a:t>
            </a:r>
            <a:endParaRPr kumimoji="1" lang="ja-JP" altLang="en-US" dirty="0"/>
          </a:p>
        </p:txBody>
      </p:sp>
      <p:sp>
        <p:nvSpPr>
          <p:cNvPr id="13" name="テキスト プレースホルダー 10"/>
          <p:cNvSpPr>
            <a:spLocks noGrp="1"/>
          </p:cNvSpPr>
          <p:nvPr>
            <p:ph type="body" sz="quarter" idx="12" hasCustomPrompt="1"/>
          </p:nvPr>
        </p:nvSpPr>
        <p:spPr>
          <a:xfrm>
            <a:off x="-8201025" y="0"/>
            <a:ext cx="17660938" cy="10287000"/>
          </a:xfrm>
          <a:prstGeom prst="parallelogram">
            <a:avLst>
              <a:gd name="adj" fmla="val 44628"/>
            </a:avLst>
          </a:prstGeom>
          <a:blipFill dpi="0" rotWithShape="0">
            <a:blip r:embed="rId3"/>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8" name="テキスト プレースホルダー 5"/>
          <p:cNvSpPr>
            <a:spLocks noGrp="1"/>
          </p:cNvSpPr>
          <p:nvPr>
            <p:ph type="body" sz="quarter" idx="17" hasCustomPrompt="1"/>
          </p:nvPr>
        </p:nvSpPr>
        <p:spPr>
          <a:xfrm>
            <a:off x="590550" y="450168"/>
            <a:ext cx="7315201" cy="2978832"/>
          </a:xfrm>
          <a:prstGeom prst="rect">
            <a:avLst/>
          </a:prstGeom>
          <a:noFill/>
        </p:spPr>
        <p:txBody>
          <a:bodyPr anchor="b">
            <a:noAutofit/>
          </a:bodyPr>
          <a:lstStyle>
            <a:lvl1pPr algn="l">
              <a:lnSpc>
                <a:spcPts val="9600"/>
              </a:lnSpc>
              <a:spcBef>
                <a:spcPts val="0"/>
              </a:spcBef>
              <a:defRPr sz="9600" i="0" baseline="0">
                <a:blipFill dpi="0" rotWithShape="1">
                  <a:blip r:embed="rId2"/>
                  <a:srcRect/>
                  <a:stretch>
                    <a:fillRect/>
                  </a:stretch>
                </a:blipFill>
                <a:effectLst>
                  <a:innerShdw blurRad="114300">
                    <a:prstClr val="black"/>
                  </a:innerShdw>
                </a:effectLst>
                <a:latin typeface="+mj-lt"/>
              </a:defRPr>
            </a:lvl1pPr>
          </a:lstStyle>
          <a:p>
            <a:pPr lvl="0"/>
            <a:r>
              <a:rPr kumimoji="1" lang="en-US" altLang="ja-JP" dirty="0" smtClean="0"/>
              <a:t>HEADING</a:t>
            </a:r>
            <a:br>
              <a:rPr kumimoji="1" lang="en-US" altLang="ja-JP" dirty="0" smtClean="0"/>
            </a:br>
            <a:r>
              <a:rPr kumimoji="1" lang="en-US" altLang="ja-JP" dirty="0" smtClean="0"/>
              <a:t>GOES HERE</a:t>
            </a:r>
            <a:endParaRPr kumimoji="1" lang="ja-JP" altLang="en-US" dirty="0" smtClean="0"/>
          </a:p>
        </p:txBody>
      </p:sp>
      <p:sp>
        <p:nvSpPr>
          <p:cNvPr id="19" name="テキスト プレースホルダー 5"/>
          <p:cNvSpPr>
            <a:spLocks noGrp="1"/>
          </p:cNvSpPr>
          <p:nvPr>
            <p:ph type="body" sz="quarter" idx="18" hasCustomPrompt="1"/>
          </p:nvPr>
        </p:nvSpPr>
        <p:spPr>
          <a:xfrm>
            <a:off x="615723" y="3673927"/>
            <a:ext cx="6586084" cy="1844219"/>
          </a:xfrm>
          <a:prstGeom prst="rect">
            <a:avLst/>
          </a:prstGeom>
        </p:spPr>
        <p:txBody>
          <a:bodyPr anchor="t">
            <a:noAutofit/>
          </a:bodyPr>
          <a:lstStyle>
            <a:lvl1pPr algn="l">
              <a:lnSpc>
                <a:spcPct val="120000"/>
              </a:lnSpc>
              <a:spcBef>
                <a:spcPts val="0"/>
              </a:spcBef>
              <a:defRPr sz="2000" i="0" baseline="0">
                <a:solidFill>
                  <a:schemeClr val="tx2"/>
                </a:solidFill>
                <a:effectLst/>
                <a:latin typeface="+mn-lt"/>
              </a:defRPr>
            </a:lvl1pPr>
          </a:lstStyle>
          <a:p>
            <a:pPr lvl="0"/>
            <a:r>
              <a:rPr kumimoji="1" lang="en-US" altLang="ja-JP" dirty="0" smtClean="0"/>
              <a:t>Text Here</a:t>
            </a:r>
            <a:endParaRPr kumimoji="1" lang="ja-JP" altLang="en-US" dirty="0" smtClean="0"/>
          </a:p>
        </p:txBody>
      </p:sp>
      <p:sp>
        <p:nvSpPr>
          <p:cNvPr id="20" name="テキスト プレースホルダー 24"/>
          <p:cNvSpPr>
            <a:spLocks noGrp="1"/>
          </p:cNvSpPr>
          <p:nvPr>
            <p:ph type="body" sz="quarter" idx="19" hasCustomPrompt="1"/>
          </p:nvPr>
        </p:nvSpPr>
        <p:spPr>
          <a:xfrm rot="17640000" flipV="1">
            <a:off x="-1257299" y="4959349"/>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
        <p:nvSpPr>
          <p:cNvPr id="21" name="テキスト プレースホルダー 24"/>
          <p:cNvSpPr>
            <a:spLocks noGrp="1"/>
          </p:cNvSpPr>
          <p:nvPr>
            <p:ph type="body" sz="quarter" idx="20" hasCustomPrompt="1"/>
          </p:nvPr>
        </p:nvSpPr>
        <p:spPr>
          <a:xfrm rot="15120000" flipV="1">
            <a:off x="7715249" y="3321051"/>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
        <p:nvSpPr>
          <p:cNvPr id="23" name="テキスト プレースホルダー 5"/>
          <p:cNvSpPr>
            <a:spLocks noGrp="1"/>
          </p:cNvSpPr>
          <p:nvPr>
            <p:ph type="body" sz="quarter" idx="21" hasCustomPrompt="1"/>
          </p:nvPr>
        </p:nvSpPr>
        <p:spPr>
          <a:xfrm>
            <a:off x="702297" y="3390297"/>
            <a:ext cx="3708000" cy="864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
        <p:nvSpPr>
          <p:cNvPr id="25" name="テキスト プレースホルダー 10"/>
          <p:cNvSpPr>
            <a:spLocks noGrp="1"/>
          </p:cNvSpPr>
          <p:nvPr>
            <p:ph type="body" sz="quarter" idx="22" hasCustomPrompt="1"/>
          </p:nvPr>
        </p:nvSpPr>
        <p:spPr>
          <a:xfrm>
            <a:off x="25261434" y="0"/>
            <a:ext cx="6096907" cy="10287000"/>
          </a:xfrm>
          <a:prstGeom prst="parallelogram">
            <a:avLst>
              <a:gd name="adj" fmla="val 74936"/>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26" name="テキスト プレースホルダー 10"/>
          <p:cNvSpPr>
            <a:spLocks noGrp="1"/>
          </p:cNvSpPr>
          <p:nvPr>
            <p:ph type="body" sz="quarter" idx="23" hasCustomPrompt="1"/>
          </p:nvPr>
        </p:nvSpPr>
        <p:spPr>
          <a:xfrm>
            <a:off x="18890117" y="0"/>
            <a:ext cx="8000999" cy="10287000"/>
          </a:xfrm>
          <a:prstGeom prst="parallelogram">
            <a:avLst>
              <a:gd name="adj" fmla="val 57440"/>
            </a:avLst>
          </a:prstGeom>
          <a:solidFill>
            <a:schemeClr val="bg2">
              <a:alpha val="25000"/>
            </a:schemeClr>
          </a:solidFill>
          <a:effectLst/>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7471852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2937286" y="688337"/>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781992" y="3083390"/>
            <a:ext cx="5128897" cy="663576"/>
            <a:chOff x="2539364" y="3126253"/>
            <a:chExt cx="5128897" cy="663576"/>
          </a:xfrm>
        </p:grpSpPr>
        <p:cxnSp>
          <p:nvCxnSpPr>
            <p:cNvPr id="7" name="直線コネクタ 6"/>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845"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781991" y="3083390"/>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779000" y="3915925"/>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二等辺三角形 10"/>
          <p:cNvSpPr/>
          <p:nvPr userDrawn="1"/>
        </p:nvSpPr>
        <p:spPr>
          <a:xfrm rot="5400000">
            <a:off x="8724220" y="686067"/>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2" name="グループ化 41"/>
          <p:cNvGrpSpPr/>
          <p:nvPr userDrawn="1"/>
        </p:nvGrpSpPr>
        <p:grpSpPr>
          <a:xfrm>
            <a:off x="6568926" y="3081120"/>
            <a:ext cx="5128897" cy="663576"/>
            <a:chOff x="2539364" y="3126253"/>
            <a:chExt cx="5128897" cy="663576"/>
          </a:xfrm>
        </p:grpSpPr>
        <p:cxnSp>
          <p:nvCxnSpPr>
            <p:cNvPr id="43" name="直線コネクタ 42"/>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7" name="図 4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0779" y="2559513"/>
            <a:ext cx="482540" cy="1722666"/>
          </a:xfrm>
          <a:prstGeom prst="rect">
            <a:avLst/>
          </a:prstGeom>
        </p:spPr>
      </p:pic>
      <p:sp>
        <p:nvSpPr>
          <p:cNvPr id="48" name="テキスト プレースホルダー 5"/>
          <p:cNvSpPr>
            <a:spLocks noGrp="1"/>
          </p:cNvSpPr>
          <p:nvPr>
            <p:ph type="body" sz="quarter" idx="16" hasCustomPrompt="1"/>
          </p:nvPr>
        </p:nvSpPr>
        <p:spPr>
          <a:xfrm>
            <a:off x="6568925" y="3081120"/>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9" name="テキスト プレースホルダー 5"/>
          <p:cNvSpPr>
            <a:spLocks noGrp="1"/>
          </p:cNvSpPr>
          <p:nvPr>
            <p:ph type="body" sz="quarter" idx="17" hasCustomPrompt="1"/>
          </p:nvPr>
        </p:nvSpPr>
        <p:spPr>
          <a:xfrm>
            <a:off x="6565934" y="3913655"/>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0" name="二等辺三角形 10"/>
          <p:cNvSpPr/>
          <p:nvPr userDrawn="1"/>
        </p:nvSpPr>
        <p:spPr>
          <a:xfrm rot="5400000">
            <a:off x="14536690" y="685162"/>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userDrawn="1"/>
        </p:nvGrpSpPr>
        <p:grpSpPr>
          <a:xfrm>
            <a:off x="12381396" y="3080215"/>
            <a:ext cx="5128897" cy="663576"/>
            <a:chOff x="2539364" y="3126253"/>
            <a:chExt cx="5128897" cy="663576"/>
          </a:xfrm>
        </p:grpSpPr>
        <p:cxnSp>
          <p:nvCxnSpPr>
            <p:cNvPr id="52" name="直線コネクタ 51"/>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6" name="図 5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73249" y="2558608"/>
            <a:ext cx="482540" cy="1722666"/>
          </a:xfrm>
          <a:prstGeom prst="rect">
            <a:avLst/>
          </a:prstGeom>
        </p:spPr>
      </p:pic>
      <p:sp>
        <p:nvSpPr>
          <p:cNvPr id="57" name="テキスト プレースホルダー 5"/>
          <p:cNvSpPr>
            <a:spLocks noGrp="1"/>
          </p:cNvSpPr>
          <p:nvPr>
            <p:ph type="body" sz="quarter" idx="18" hasCustomPrompt="1"/>
          </p:nvPr>
        </p:nvSpPr>
        <p:spPr>
          <a:xfrm>
            <a:off x="12381395" y="3080215"/>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8" name="テキスト プレースホルダー 5"/>
          <p:cNvSpPr>
            <a:spLocks noGrp="1"/>
          </p:cNvSpPr>
          <p:nvPr>
            <p:ph type="body" sz="quarter" idx="19" hasCustomPrompt="1"/>
          </p:nvPr>
        </p:nvSpPr>
        <p:spPr>
          <a:xfrm>
            <a:off x="12378404" y="3912750"/>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56360048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pression 2">
    <p:spTree>
      <p:nvGrpSpPr>
        <p:cNvPr id="1" name=""/>
        <p:cNvGrpSpPr/>
        <p:nvPr/>
      </p:nvGrpSpPr>
      <p:grpSpPr>
        <a:xfrm>
          <a:off x="0" y="0"/>
          <a:ext cx="0" cy="0"/>
          <a:chOff x="0" y="0"/>
          <a:chExt cx="0" cy="0"/>
        </a:xfrm>
      </p:grpSpPr>
      <p:sp>
        <p:nvSpPr>
          <p:cNvPr id="27" name="テキスト プレースホルダー 2"/>
          <p:cNvSpPr>
            <a:spLocks noGrp="1"/>
          </p:cNvSpPr>
          <p:nvPr>
            <p:ph type="body" sz="quarter" idx="13" hasCustomPrompt="1"/>
          </p:nvPr>
        </p:nvSpPr>
        <p:spPr>
          <a:xfrm rot="16200000" flipH="1">
            <a:off x="4271509" y="826182"/>
            <a:ext cx="9748158" cy="18291176"/>
          </a:xfrm>
          <a:prstGeom prst="parallelogram">
            <a:avLst>
              <a:gd name="adj" fmla="val 50858"/>
            </a:avLst>
          </a:prstGeom>
          <a:blipFill dpi="0" rotWithShape="0">
            <a:blip r:embed="rId2"/>
            <a:srcRect/>
            <a:tile tx="0" ty="0" sx="100000" sy="100000" flip="none" algn="tl"/>
          </a:blipFill>
          <a:effectLst>
            <a:outerShdw blurRad="50800" dist="38100" dir="16200000" rotWithShape="0">
              <a:prstClr val="black">
                <a:alpha val="40000"/>
              </a:prstClr>
            </a:outerShdw>
          </a:effectLst>
        </p:spPr>
        <p:txBody>
          <a:bodyPr/>
          <a:lstStyle/>
          <a:p>
            <a:pPr lvl="0"/>
            <a:r>
              <a:rPr kumimoji="1" lang="en-US" altLang="ja-JP" dirty="0" smtClean="0"/>
              <a:t> </a:t>
            </a:r>
            <a:endParaRPr kumimoji="1" lang="ja-JP" altLang="en-US" dirty="0"/>
          </a:p>
        </p:txBody>
      </p:sp>
      <p:sp>
        <p:nvSpPr>
          <p:cNvPr id="24" name="テキスト プレースホルダー 2"/>
          <p:cNvSpPr>
            <a:spLocks noGrp="1"/>
          </p:cNvSpPr>
          <p:nvPr>
            <p:ph type="body" sz="quarter" idx="12" hasCustomPrompt="1"/>
          </p:nvPr>
        </p:nvSpPr>
        <p:spPr>
          <a:xfrm rot="16200000" flipH="1">
            <a:off x="5181882" y="-9374188"/>
            <a:ext cx="7927410" cy="18291176"/>
          </a:xfrm>
          <a:prstGeom prst="parallelogram">
            <a:avLst>
              <a:gd name="adj" fmla="val 36696"/>
            </a:avLst>
          </a:prstGeom>
          <a:blipFill dpi="0" rotWithShape="0">
            <a:blip r:embed="rId2"/>
            <a:srcRect/>
            <a:tile tx="0" ty="0" sx="100000" sy="100000" flip="none" algn="tl"/>
          </a:blipFill>
          <a:effectLst>
            <a:outerShdw blurRad="50800" dist="38100" dir="5400000" algn="t" rotWithShape="0">
              <a:prstClr val="black">
                <a:alpha val="40000"/>
              </a:prstClr>
            </a:outerShdw>
          </a:effectLst>
        </p:spPr>
        <p:txBody>
          <a:bodyPr/>
          <a:lstStyle/>
          <a:p>
            <a:pPr lvl="0"/>
            <a:r>
              <a:rPr kumimoji="1" lang="en-US" altLang="ja-JP" dirty="0" smtClean="0"/>
              <a:t> </a:t>
            </a:r>
            <a:endParaRPr kumimoji="1" lang="ja-JP" altLang="en-US" dirty="0"/>
          </a:p>
        </p:txBody>
      </p:sp>
      <p:sp>
        <p:nvSpPr>
          <p:cNvPr id="28" name="テキスト プレースホルダー 24"/>
          <p:cNvSpPr>
            <a:spLocks noGrp="1"/>
          </p:cNvSpPr>
          <p:nvPr>
            <p:ph type="body" sz="quarter" idx="19" hasCustomPrompt="1"/>
          </p:nvPr>
        </p:nvSpPr>
        <p:spPr>
          <a:xfrm rot="21060000" flipV="1">
            <a:off x="-102555" y="2168071"/>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3" name="テキスト プレースホルダー 2"/>
          <p:cNvSpPr>
            <a:spLocks noGrp="1"/>
          </p:cNvSpPr>
          <p:nvPr>
            <p:ph type="body" sz="quarter" idx="10" hasCustomPrompt="1"/>
          </p:nvPr>
        </p:nvSpPr>
        <p:spPr>
          <a:xfrm rot="16200000" flipH="1">
            <a:off x="5181882" y="-10234216"/>
            <a:ext cx="7927410" cy="18291176"/>
          </a:xfrm>
          <a:prstGeom prst="parallelogram">
            <a:avLst/>
          </a:prstGeom>
          <a:blipFill dpi="0" rotWithShape="0">
            <a:blip r:embed="rId4"/>
            <a:srcRect/>
            <a:tile tx="0" ty="0" sx="100000" sy="100000" flip="none" algn="tl"/>
          </a:blipFill>
          <a:effectLst>
            <a:outerShdw blurRad="50800" dist="38100" dir="5400000" algn="t" rotWithShape="0">
              <a:prstClr val="black">
                <a:alpha val="40000"/>
              </a:prstClr>
            </a:outerShdw>
          </a:effectLst>
        </p:spPr>
        <p:txBody>
          <a:bodyPr/>
          <a:lstStyle/>
          <a:p>
            <a:pPr lvl="0"/>
            <a:r>
              <a:rPr kumimoji="1" lang="en-US" altLang="ja-JP" dirty="0" smtClean="0"/>
              <a:t> </a:t>
            </a:r>
            <a:endParaRPr kumimoji="1" lang="ja-JP" altLang="en-US" dirty="0"/>
          </a:p>
        </p:txBody>
      </p:sp>
      <p:sp>
        <p:nvSpPr>
          <p:cNvPr id="29" name="テキスト プレースホルダー 24"/>
          <p:cNvSpPr>
            <a:spLocks noGrp="1"/>
          </p:cNvSpPr>
          <p:nvPr>
            <p:ph type="body" sz="quarter" idx="20" hasCustomPrompt="1"/>
          </p:nvPr>
        </p:nvSpPr>
        <p:spPr>
          <a:xfrm rot="20685389" flipV="1">
            <a:off x="317037" y="7617746"/>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22" name="テキスト プレースホルダー 2"/>
          <p:cNvSpPr>
            <a:spLocks noGrp="1"/>
          </p:cNvSpPr>
          <p:nvPr>
            <p:ph type="body" sz="quarter" idx="11" hasCustomPrompt="1"/>
          </p:nvPr>
        </p:nvSpPr>
        <p:spPr>
          <a:xfrm rot="16200000" flipH="1">
            <a:off x="4271508" y="1768249"/>
            <a:ext cx="9748158" cy="18291176"/>
          </a:xfrm>
          <a:prstGeom prst="parallelogram">
            <a:avLst>
              <a:gd name="adj" fmla="val 39319"/>
            </a:avLst>
          </a:prstGeom>
          <a:blipFill dpi="0" rotWithShape="0">
            <a:blip r:embed="rId4"/>
            <a:srcRect/>
            <a:tile tx="0" ty="0" sx="100000" sy="100000" flip="none" algn="tl"/>
          </a:blipFill>
          <a:effectLst>
            <a:outerShdw blurRad="50800" dist="38100" dir="16200000" rotWithShape="0">
              <a:prstClr val="black">
                <a:alpha val="40000"/>
              </a:prstClr>
            </a:outerShdw>
          </a:effectLst>
        </p:spPr>
        <p:txBody>
          <a:bodyPr/>
          <a:lstStyle/>
          <a:p>
            <a:pPr lvl="0"/>
            <a:r>
              <a:rPr kumimoji="1" lang="en-US" altLang="ja-JP" dirty="0" smtClean="0"/>
              <a:t> </a:t>
            </a:r>
            <a:endParaRPr kumimoji="1" lang="ja-JP" altLang="en-US" dirty="0"/>
          </a:p>
        </p:txBody>
      </p:sp>
      <p:sp>
        <p:nvSpPr>
          <p:cNvPr id="31" name="テキスト プレースホルダー 5"/>
          <p:cNvSpPr>
            <a:spLocks noGrp="1"/>
          </p:cNvSpPr>
          <p:nvPr>
            <p:ph type="body" sz="quarter" idx="17" hasCustomPrompt="1"/>
          </p:nvPr>
        </p:nvSpPr>
        <p:spPr>
          <a:xfrm>
            <a:off x="450000" y="671100"/>
            <a:ext cx="9258300" cy="1436914"/>
          </a:xfrm>
          <a:prstGeom prst="rect">
            <a:avLst/>
          </a:prstGeom>
          <a:noFill/>
        </p:spPr>
        <p:txBody>
          <a:bodyPr anchor="t">
            <a:noAutofit/>
          </a:bodyPr>
          <a:lstStyle>
            <a:lvl1pPr algn="l">
              <a:lnSpc>
                <a:spcPts val="9600"/>
              </a:lnSpc>
              <a:spcBef>
                <a:spcPts val="0"/>
              </a:spcBef>
              <a:defRPr sz="9600" i="0" baseline="0">
                <a:blipFill dpi="0" rotWithShape="1">
                  <a:blip r:embed="rId2"/>
                  <a:srcRect/>
                  <a:stretch>
                    <a:fillRect/>
                  </a:stretch>
                </a:blipFill>
                <a:effectLst>
                  <a:innerShdw blurRad="114300">
                    <a:prstClr val="black"/>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8" hasCustomPrompt="1"/>
          </p:nvPr>
        </p:nvSpPr>
        <p:spPr>
          <a:xfrm>
            <a:off x="11109552" y="7620002"/>
            <a:ext cx="6586084" cy="2249714"/>
          </a:xfrm>
          <a:prstGeom prst="rect">
            <a:avLst/>
          </a:prstGeom>
        </p:spPr>
        <p:txBody>
          <a:bodyPr anchor="ctr">
            <a:noAutofit/>
          </a:bodyPr>
          <a:lstStyle>
            <a:lvl1pPr algn="r">
              <a:lnSpc>
                <a:spcPct val="120000"/>
              </a:lnSpc>
              <a:spcBef>
                <a:spcPts val="0"/>
              </a:spcBef>
              <a:defRPr sz="2000" i="0" baseline="0">
                <a:solidFill>
                  <a:schemeClr val="tx2"/>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6"/>
          <p:cNvSpPr>
            <a:spLocks noGrp="1"/>
          </p:cNvSpPr>
          <p:nvPr>
            <p:ph type="pic" sz="quarter" idx="21" hasCustomPrompt="1"/>
          </p:nvPr>
        </p:nvSpPr>
        <p:spPr>
          <a:xfrm>
            <a:off x="0" y="-266700"/>
            <a:ext cx="18291175" cy="10287000"/>
          </a:xfrm>
          <a:prstGeom prst="rect">
            <a:avLst/>
          </a:prstGeom>
          <a:noFill/>
        </p:spPr>
        <p:txBody>
          <a:bodyPr/>
          <a:lstStyle>
            <a:lvl1pPr>
              <a:defRPr/>
            </a:lvl1pPr>
          </a:lstStyle>
          <a:p>
            <a:r>
              <a:rPr kumimoji="1" lang="en-US" altLang="ja-JP" dirty="0" smtClean="0"/>
              <a:t>                                                              </a:t>
            </a:r>
            <a:endParaRPr kumimoji="1" lang="ja-JP" altLang="en-US" dirty="0"/>
          </a:p>
        </p:txBody>
      </p:sp>
    </p:spTree>
    <p:extLst>
      <p:ext uri="{BB962C8B-B14F-4D97-AF65-F5344CB8AC3E}">
        <p14:creationId xmlns:p14="http://schemas.microsoft.com/office/powerpoint/2010/main" val="152451768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Break - Left">
    <p:spTree>
      <p:nvGrpSpPr>
        <p:cNvPr id="1" name=""/>
        <p:cNvGrpSpPr/>
        <p:nvPr/>
      </p:nvGrpSpPr>
      <p:grpSpPr>
        <a:xfrm>
          <a:off x="0" y="0"/>
          <a:ext cx="0" cy="0"/>
          <a:chOff x="0" y="0"/>
          <a:chExt cx="0" cy="0"/>
        </a:xfrm>
      </p:grpSpPr>
      <p:sp>
        <p:nvSpPr>
          <p:cNvPr id="10" name="図プレースホルダー 6"/>
          <p:cNvSpPr>
            <a:spLocks noGrp="1"/>
          </p:cNvSpPr>
          <p:nvPr>
            <p:ph type="pic" sz="quarter" idx="10" hasCustomPrompt="1"/>
          </p:nvPr>
        </p:nvSpPr>
        <p:spPr>
          <a:xfrm>
            <a:off x="3924300" y="0"/>
            <a:ext cx="143668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8" name="テキスト プレースホルダー 6"/>
          <p:cNvSpPr>
            <a:spLocks noGrp="1"/>
          </p:cNvSpPr>
          <p:nvPr>
            <p:ph type="body" sz="quarter" idx="11" hasCustomPrompt="1"/>
          </p:nvPr>
        </p:nvSpPr>
        <p:spPr>
          <a:xfrm flipV="1">
            <a:off x="1" y="-4990"/>
            <a:ext cx="7735661" cy="10291989"/>
          </a:xfrm>
          <a:custGeom>
            <a:avLst/>
            <a:gdLst>
              <a:gd name="connsiteX0" fmla="*/ 0 w 4412343"/>
              <a:gd name="connsiteY0" fmla="*/ 0 h 10287000"/>
              <a:gd name="connsiteX1" fmla="*/ 4412343 w 4412343"/>
              <a:gd name="connsiteY1" fmla="*/ 0 h 10287000"/>
              <a:gd name="connsiteX2" fmla="*/ 4412343 w 4412343"/>
              <a:gd name="connsiteY2" fmla="*/ 10287000 h 10287000"/>
              <a:gd name="connsiteX3" fmla="*/ 0 w 4412343"/>
              <a:gd name="connsiteY3" fmla="*/ 10287000 h 10287000"/>
              <a:gd name="connsiteX4" fmla="*/ 0 w 4412343"/>
              <a:gd name="connsiteY4" fmla="*/ 0 h 10287000"/>
              <a:gd name="connsiteX0" fmla="*/ 0 w 8810172"/>
              <a:gd name="connsiteY0" fmla="*/ 0 h 10330543"/>
              <a:gd name="connsiteX1" fmla="*/ 4412343 w 8810172"/>
              <a:gd name="connsiteY1" fmla="*/ 0 h 10330543"/>
              <a:gd name="connsiteX2" fmla="*/ 8810172 w 8810172"/>
              <a:gd name="connsiteY2" fmla="*/ 10330543 h 10330543"/>
              <a:gd name="connsiteX3" fmla="*/ 0 w 8810172"/>
              <a:gd name="connsiteY3" fmla="*/ 10287000 h 10330543"/>
              <a:gd name="connsiteX4" fmla="*/ 0 w 8810172"/>
              <a:gd name="connsiteY4" fmla="*/ 0 h 10330543"/>
              <a:gd name="connsiteX0" fmla="*/ 0 w 8810172"/>
              <a:gd name="connsiteY0" fmla="*/ 0 h 10287000"/>
              <a:gd name="connsiteX1" fmla="*/ 4412343 w 8810172"/>
              <a:gd name="connsiteY1" fmla="*/ 0 h 10287000"/>
              <a:gd name="connsiteX2" fmla="*/ 8810172 w 8810172"/>
              <a:gd name="connsiteY2" fmla="*/ 10287000 h 10287000"/>
              <a:gd name="connsiteX3" fmla="*/ 0 w 8810172"/>
              <a:gd name="connsiteY3" fmla="*/ 10287000 h 10287000"/>
              <a:gd name="connsiteX4" fmla="*/ 0 w 8810172"/>
              <a:gd name="connsiteY4" fmla="*/ 0 h 10287000"/>
              <a:gd name="connsiteX0" fmla="*/ 0 w 8911772"/>
              <a:gd name="connsiteY0" fmla="*/ 0 h 10287000"/>
              <a:gd name="connsiteX1" fmla="*/ 4412343 w 8911772"/>
              <a:gd name="connsiteY1" fmla="*/ 0 h 10287000"/>
              <a:gd name="connsiteX2" fmla="*/ 8911772 w 8911772"/>
              <a:gd name="connsiteY2" fmla="*/ 10272486 h 10287000"/>
              <a:gd name="connsiteX3" fmla="*/ 0 w 8911772"/>
              <a:gd name="connsiteY3" fmla="*/ 10287000 h 10287000"/>
              <a:gd name="connsiteX4" fmla="*/ 0 w 8911772"/>
              <a:gd name="connsiteY4" fmla="*/ 0 h 10287000"/>
              <a:gd name="connsiteX0" fmla="*/ 0 w 8940801"/>
              <a:gd name="connsiteY0" fmla="*/ 0 h 10287000"/>
              <a:gd name="connsiteX1" fmla="*/ 4412343 w 8940801"/>
              <a:gd name="connsiteY1" fmla="*/ 0 h 10287000"/>
              <a:gd name="connsiteX2" fmla="*/ 8940801 w 8940801"/>
              <a:gd name="connsiteY2" fmla="*/ 10287000 h 10287000"/>
              <a:gd name="connsiteX3" fmla="*/ 0 w 8940801"/>
              <a:gd name="connsiteY3" fmla="*/ 10287000 h 10287000"/>
              <a:gd name="connsiteX4" fmla="*/ 0 w 8940801"/>
              <a:gd name="connsiteY4" fmla="*/ 0 h 10287000"/>
              <a:gd name="connsiteX0" fmla="*/ 0 w 8969830"/>
              <a:gd name="connsiteY0" fmla="*/ 0 h 10287000"/>
              <a:gd name="connsiteX1" fmla="*/ 4412343 w 8969830"/>
              <a:gd name="connsiteY1" fmla="*/ 0 h 10287000"/>
              <a:gd name="connsiteX2" fmla="*/ 8969830 w 8969830"/>
              <a:gd name="connsiteY2" fmla="*/ 10272485 h 10287000"/>
              <a:gd name="connsiteX3" fmla="*/ 0 w 8969830"/>
              <a:gd name="connsiteY3" fmla="*/ 10287000 h 10287000"/>
              <a:gd name="connsiteX4" fmla="*/ 0 w 8969830"/>
              <a:gd name="connsiteY4" fmla="*/ 0 h 10287000"/>
              <a:gd name="connsiteX0" fmla="*/ 0 w 8940801"/>
              <a:gd name="connsiteY0" fmla="*/ 0 h 10316028"/>
              <a:gd name="connsiteX1" fmla="*/ 4412343 w 8940801"/>
              <a:gd name="connsiteY1" fmla="*/ 0 h 10316028"/>
              <a:gd name="connsiteX2" fmla="*/ 8940801 w 8940801"/>
              <a:gd name="connsiteY2" fmla="*/ 10316028 h 10316028"/>
              <a:gd name="connsiteX3" fmla="*/ 0 w 8940801"/>
              <a:gd name="connsiteY3" fmla="*/ 10287000 h 10316028"/>
              <a:gd name="connsiteX4" fmla="*/ 0 w 8940801"/>
              <a:gd name="connsiteY4" fmla="*/ 0 h 10316028"/>
              <a:gd name="connsiteX0" fmla="*/ 0 w 8940801"/>
              <a:gd name="connsiteY0" fmla="*/ 0 h 10301514"/>
              <a:gd name="connsiteX1" fmla="*/ 4412343 w 8940801"/>
              <a:gd name="connsiteY1" fmla="*/ 0 h 10301514"/>
              <a:gd name="connsiteX2" fmla="*/ 8940801 w 8940801"/>
              <a:gd name="connsiteY2" fmla="*/ 10301514 h 10301514"/>
              <a:gd name="connsiteX3" fmla="*/ 0 w 8940801"/>
              <a:gd name="connsiteY3" fmla="*/ 10287000 h 10301514"/>
              <a:gd name="connsiteX4" fmla="*/ 0 w 8940801"/>
              <a:gd name="connsiteY4" fmla="*/ 0 h 10301514"/>
              <a:gd name="connsiteX0" fmla="*/ 0 w 9521826"/>
              <a:gd name="connsiteY0" fmla="*/ 0 h 10287000"/>
              <a:gd name="connsiteX1" fmla="*/ 4412343 w 9521826"/>
              <a:gd name="connsiteY1" fmla="*/ 0 h 10287000"/>
              <a:gd name="connsiteX2" fmla="*/ 9521826 w 9521826"/>
              <a:gd name="connsiteY2" fmla="*/ 9777639 h 10287000"/>
              <a:gd name="connsiteX3" fmla="*/ 0 w 9521826"/>
              <a:gd name="connsiteY3" fmla="*/ 10287000 h 10287000"/>
              <a:gd name="connsiteX4" fmla="*/ 0 w 9521826"/>
              <a:gd name="connsiteY4" fmla="*/ 0 h 10287000"/>
              <a:gd name="connsiteX0" fmla="*/ 0 w 8969376"/>
              <a:gd name="connsiteY0" fmla="*/ 0 h 10291989"/>
              <a:gd name="connsiteX1" fmla="*/ 4412343 w 8969376"/>
              <a:gd name="connsiteY1" fmla="*/ 0 h 10291989"/>
              <a:gd name="connsiteX2" fmla="*/ 8969376 w 8969376"/>
              <a:gd name="connsiteY2" fmla="*/ 10291989 h 10291989"/>
              <a:gd name="connsiteX3" fmla="*/ 0 w 8969376"/>
              <a:gd name="connsiteY3" fmla="*/ 10287000 h 10291989"/>
              <a:gd name="connsiteX4" fmla="*/ 0 w 8969376"/>
              <a:gd name="connsiteY4" fmla="*/ 0 h 10291989"/>
              <a:gd name="connsiteX0" fmla="*/ 0 w 7793718"/>
              <a:gd name="connsiteY0" fmla="*/ 0 h 10291989"/>
              <a:gd name="connsiteX1" fmla="*/ 4412343 w 7793718"/>
              <a:gd name="connsiteY1" fmla="*/ 0 h 10291989"/>
              <a:gd name="connsiteX2" fmla="*/ 7793718 w 7793718"/>
              <a:gd name="connsiteY2" fmla="*/ 10291989 h 10291989"/>
              <a:gd name="connsiteX3" fmla="*/ 0 w 7793718"/>
              <a:gd name="connsiteY3" fmla="*/ 10287000 h 10291989"/>
              <a:gd name="connsiteX4" fmla="*/ 0 w 7793718"/>
              <a:gd name="connsiteY4" fmla="*/ 0 h 10291989"/>
              <a:gd name="connsiteX0" fmla="*/ 0 w 7735661"/>
              <a:gd name="connsiteY0" fmla="*/ 0 h 10291989"/>
              <a:gd name="connsiteX1" fmla="*/ 4412343 w 7735661"/>
              <a:gd name="connsiteY1" fmla="*/ 0 h 10291989"/>
              <a:gd name="connsiteX2" fmla="*/ 7735661 w 7735661"/>
              <a:gd name="connsiteY2" fmla="*/ 10291989 h 10291989"/>
              <a:gd name="connsiteX3" fmla="*/ 0 w 7735661"/>
              <a:gd name="connsiteY3" fmla="*/ 10287000 h 10291989"/>
              <a:gd name="connsiteX4" fmla="*/ 0 w 7735661"/>
              <a:gd name="connsiteY4" fmla="*/ 0 h 10291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5661" h="10291989">
                <a:moveTo>
                  <a:pt x="0" y="0"/>
                </a:moveTo>
                <a:lnTo>
                  <a:pt x="4412343" y="0"/>
                </a:lnTo>
                <a:lnTo>
                  <a:pt x="7735661" y="10291989"/>
                </a:lnTo>
                <a:lnTo>
                  <a:pt x="0" y="10287000"/>
                </a:lnTo>
                <a:lnTo>
                  <a:pt x="0" y="0"/>
                </a:lnTo>
                <a:close/>
              </a:path>
            </a:pathLst>
          </a:custGeom>
          <a:blipFill dpi="0" rotWithShape="0">
            <a:blip r:embed="rId2"/>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9" name="テキスト プレースホルダー 24"/>
          <p:cNvSpPr>
            <a:spLocks noGrp="1"/>
          </p:cNvSpPr>
          <p:nvPr>
            <p:ph type="body" sz="quarter" idx="19" hasCustomPrompt="1"/>
          </p:nvPr>
        </p:nvSpPr>
        <p:spPr>
          <a:xfrm rot="17280000" flipV="1">
            <a:off x="-3226805" y="5152487"/>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12" name="テキスト プレースホルダー 5"/>
          <p:cNvSpPr>
            <a:spLocks noGrp="1"/>
          </p:cNvSpPr>
          <p:nvPr>
            <p:ph type="body" sz="quarter" idx="16" hasCustomPrompt="1"/>
          </p:nvPr>
        </p:nvSpPr>
        <p:spPr>
          <a:xfrm>
            <a:off x="769257" y="333818"/>
            <a:ext cx="2002972" cy="2452914"/>
          </a:xfrm>
          <a:prstGeom prst="rect">
            <a:avLst/>
          </a:prstGeom>
        </p:spPr>
        <p:txBody>
          <a:bodyPr wrap="none" lIns="36000" tIns="36000" rIns="36000" bIns="36000" anchor="b">
            <a:noAutofit/>
          </a:bodyPr>
          <a:lstStyle>
            <a:lvl1pPr algn="l">
              <a:lnSpc>
                <a:spcPct val="100000"/>
              </a:lnSpc>
              <a:spcBef>
                <a:spcPts val="0"/>
              </a:spcBef>
              <a:defRPr sz="1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3" name="テキスト プレースホルダー 5"/>
          <p:cNvSpPr>
            <a:spLocks noGrp="1"/>
          </p:cNvSpPr>
          <p:nvPr>
            <p:ph type="body" sz="quarter" idx="21" hasCustomPrompt="1"/>
          </p:nvPr>
        </p:nvSpPr>
        <p:spPr>
          <a:xfrm>
            <a:off x="740229" y="2503024"/>
            <a:ext cx="6400799" cy="1743299"/>
          </a:xfrm>
          <a:prstGeom prst="rect">
            <a:avLst/>
          </a:prstGeom>
        </p:spPr>
        <p:txBody>
          <a:bodyPr anchor="t">
            <a:noAutofit/>
          </a:bodyPr>
          <a:lstStyle>
            <a:lvl1pPr algn="l">
              <a:lnSpc>
                <a:spcPts val="6000"/>
              </a:lnSpc>
              <a:spcBef>
                <a:spcPts val="0"/>
              </a:spcBef>
              <a:defRPr sz="6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SECTION NAME</a:t>
            </a:r>
          </a:p>
          <a:p>
            <a:pPr lvl="0"/>
            <a:endParaRPr kumimoji="1" lang="ja-JP" altLang="en-US" dirty="0" smtClean="0"/>
          </a:p>
        </p:txBody>
      </p:sp>
    </p:spTree>
    <p:extLst>
      <p:ext uri="{BB962C8B-B14F-4D97-AF65-F5344CB8AC3E}">
        <p14:creationId xmlns:p14="http://schemas.microsoft.com/office/powerpoint/2010/main" val="171594772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Break - Right">
    <p:spTree>
      <p:nvGrpSpPr>
        <p:cNvPr id="1" name=""/>
        <p:cNvGrpSpPr/>
        <p:nvPr/>
      </p:nvGrpSpPr>
      <p:grpSpPr>
        <a:xfrm>
          <a:off x="0" y="0"/>
          <a:ext cx="0" cy="0"/>
          <a:chOff x="0" y="0"/>
          <a:chExt cx="0" cy="0"/>
        </a:xfrm>
      </p:grpSpPr>
      <p:sp>
        <p:nvSpPr>
          <p:cNvPr id="10" name="図プレースホルダー 6"/>
          <p:cNvSpPr>
            <a:spLocks noGrp="1"/>
          </p:cNvSpPr>
          <p:nvPr>
            <p:ph type="pic" sz="quarter" idx="10" hasCustomPrompt="1"/>
          </p:nvPr>
        </p:nvSpPr>
        <p:spPr>
          <a:xfrm>
            <a:off x="0" y="0"/>
            <a:ext cx="143668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7" name="テキスト プレースホルダー 6"/>
          <p:cNvSpPr>
            <a:spLocks noGrp="1"/>
          </p:cNvSpPr>
          <p:nvPr>
            <p:ph type="body" sz="quarter" idx="22" hasCustomPrompt="1"/>
          </p:nvPr>
        </p:nvSpPr>
        <p:spPr>
          <a:xfrm flipH="1" flipV="1">
            <a:off x="10555514" y="-4990"/>
            <a:ext cx="7735661" cy="10291989"/>
          </a:xfrm>
          <a:custGeom>
            <a:avLst/>
            <a:gdLst>
              <a:gd name="connsiteX0" fmla="*/ 0 w 4412343"/>
              <a:gd name="connsiteY0" fmla="*/ 0 h 10287000"/>
              <a:gd name="connsiteX1" fmla="*/ 4412343 w 4412343"/>
              <a:gd name="connsiteY1" fmla="*/ 0 h 10287000"/>
              <a:gd name="connsiteX2" fmla="*/ 4412343 w 4412343"/>
              <a:gd name="connsiteY2" fmla="*/ 10287000 h 10287000"/>
              <a:gd name="connsiteX3" fmla="*/ 0 w 4412343"/>
              <a:gd name="connsiteY3" fmla="*/ 10287000 h 10287000"/>
              <a:gd name="connsiteX4" fmla="*/ 0 w 4412343"/>
              <a:gd name="connsiteY4" fmla="*/ 0 h 10287000"/>
              <a:gd name="connsiteX0" fmla="*/ 0 w 8810172"/>
              <a:gd name="connsiteY0" fmla="*/ 0 h 10330543"/>
              <a:gd name="connsiteX1" fmla="*/ 4412343 w 8810172"/>
              <a:gd name="connsiteY1" fmla="*/ 0 h 10330543"/>
              <a:gd name="connsiteX2" fmla="*/ 8810172 w 8810172"/>
              <a:gd name="connsiteY2" fmla="*/ 10330543 h 10330543"/>
              <a:gd name="connsiteX3" fmla="*/ 0 w 8810172"/>
              <a:gd name="connsiteY3" fmla="*/ 10287000 h 10330543"/>
              <a:gd name="connsiteX4" fmla="*/ 0 w 8810172"/>
              <a:gd name="connsiteY4" fmla="*/ 0 h 10330543"/>
              <a:gd name="connsiteX0" fmla="*/ 0 w 8810172"/>
              <a:gd name="connsiteY0" fmla="*/ 0 h 10287000"/>
              <a:gd name="connsiteX1" fmla="*/ 4412343 w 8810172"/>
              <a:gd name="connsiteY1" fmla="*/ 0 h 10287000"/>
              <a:gd name="connsiteX2" fmla="*/ 8810172 w 8810172"/>
              <a:gd name="connsiteY2" fmla="*/ 10287000 h 10287000"/>
              <a:gd name="connsiteX3" fmla="*/ 0 w 8810172"/>
              <a:gd name="connsiteY3" fmla="*/ 10287000 h 10287000"/>
              <a:gd name="connsiteX4" fmla="*/ 0 w 8810172"/>
              <a:gd name="connsiteY4" fmla="*/ 0 h 10287000"/>
              <a:gd name="connsiteX0" fmla="*/ 0 w 8911772"/>
              <a:gd name="connsiteY0" fmla="*/ 0 h 10287000"/>
              <a:gd name="connsiteX1" fmla="*/ 4412343 w 8911772"/>
              <a:gd name="connsiteY1" fmla="*/ 0 h 10287000"/>
              <a:gd name="connsiteX2" fmla="*/ 8911772 w 8911772"/>
              <a:gd name="connsiteY2" fmla="*/ 10272486 h 10287000"/>
              <a:gd name="connsiteX3" fmla="*/ 0 w 8911772"/>
              <a:gd name="connsiteY3" fmla="*/ 10287000 h 10287000"/>
              <a:gd name="connsiteX4" fmla="*/ 0 w 8911772"/>
              <a:gd name="connsiteY4" fmla="*/ 0 h 10287000"/>
              <a:gd name="connsiteX0" fmla="*/ 0 w 8940801"/>
              <a:gd name="connsiteY0" fmla="*/ 0 h 10287000"/>
              <a:gd name="connsiteX1" fmla="*/ 4412343 w 8940801"/>
              <a:gd name="connsiteY1" fmla="*/ 0 h 10287000"/>
              <a:gd name="connsiteX2" fmla="*/ 8940801 w 8940801"/>
              <a:gd name="connsiteY2" fmla="*/ 10287000 h 10287000"/>
              <a:gd name="connsiteX3" fmla="*/ 0 w 8940801"/>
              <a:gd name="connsiteY3" fmla="*/ 10287000 h 10287000"/>
              <a:gd name="connsiteX4" fmla="*/ 0 w 8940801"/>
              <a:gd name="connsiteY4" fmla="*/ 0 h 10287000"/>
              <a:gd name="connsiteX0" fmla="*/ 0 w 8969830"/>
              <a:gd name="connsiteY0" fmla="*/ 0 h 10287000"/>
              <a:gd name="connsiteX1" fmla="*/ 4412343 w 8969830"/>
              <a:gd name="connsiteY1" fmla="*/ 0 h 10287000"/>
              <a:gd name="connsiteX2" fmla="*/ 8969830 w 8969830"/>
              <a:gd name="connsiteY2" fmla="*/ 10272485 h 10287000"/>
              <a:gd name="connsiteX3" fmla="*/ 0 w 8969830"/>
              <a:gd name="connsiteY3" fmla="*/ 10287000 h 10287000"/>
              <a:gd name="connsiteX4" fmla="*/ 0 w 8969830"/>
              <a:gd name="connsiteY4" fmla="*/ 0 h 10287000"/>
              <a:gd name="connsiteX0" fmla="*/ 0 w 8940801"/>
              <a:gd name="connsiteY0" fmla="*/ 0 h 10316028"/>
              <a:gd name="connsiteX1" fmla="*/ 4412343 w 8940801"/>
              <a:gd name="connsiteY1" fmla="*/ 0 h 10316028"/>
              <a:gd name="connsiteX2" fmla="*/ 8940801 w 8940801"/>
              <a:gd name="connsiteY2" fmla="*/ 10316028 h 10316028"/>
              <a:gd name="connsiteX3" fmla="*/ 0 w 8940801"/>
              <a:gd name="connsiteY3" fmla="*/ 10287000 h 10316028"/>
              <a:gd name="connsiteX4" fmla="*/ 0 w 8940801"/>
              <a:gd name="connsiteY4" fmla="*/ 0 h 10316028"/>
              <a:gd name="connsiteX0" fmla="*/ 0 w 8940801"/>
              <a:gd name="connsiteY0" fmla="*/ 0 h 10301514"/>
              <a:gd name="connsiteX1" fmla="*/ 4412343 w 8940801"/>
              <a:gd name="connsiteY1" fmla="*/ 0 h 10301514"/>
              <a:gd name="connsiteX2" fmla="*/ 8940801 w 8940801"/>
              <a:gd name="connsiteY2" fmla="*/ 10301514 h 10301514"/>
              <a:gd name="connsiteX3" fmla="*/ 0 w 8940801"/>
              <a:gd name="connsiteY3" fmla="*/ 10287000 h 10301514"/>
              <a:gd name="connsiteX4" fmla="*/ 0 w 8940801"/>
              <a:gd name="connsiteY4" fmla="*/ 0 h 10301514"/>
              <a:gd name="connsiteX0" fmla="*/ 0 w 9521826"/>
              <a:gd name="connsiteY0" fmla="*/ 0 h 10287000"/>
              <a:gd name="connsiteX1" fmla="*/ 4412343 w 9521826"/>
              <a:gd name="connsiteY1" fmla="*/ 0 h 10287000"/>
              <a:gd name="connsiteX2" fmla="*/ 9521826 w 9521826"/>
              <a:gd name="connsiteY2" fmla="*/ 9777639 h 10287000"/>
              <a:gd name="connsiteX3" fmla="*/ 0 w 9521826"/>
              <a:gd name="connsiteY3" fmla="*/ 10287000 h 10287000"/>
              <a:gd name="connsiteX4" fmla="*/ 0 w 9521826"/>
              <a:gd name="connsiteY4" fmla="*/ 0 h 10287000"/>
              <a:gd name="connsiteX0" fmla="*/ 0 w 8969376"/>
              <a:gd name="connsiteY0" fmla="*/ 0 h 10291989"/>
              <a:gd name="connsiteX1" fmla="*/ 4412343 w 8969376"/>
              <a:gd name="connsiteY1" fmla="*/ 0 h 10291989"/>
              <a:gd name="connsiteX2" fmla="*/ 8969376 w 8969376"/>
              <a:gd name="connsiteY2" fmla="*/ 10291989 h 10291989"/>
              <a:gd name="connsiteX3" fmla="*/ 0 w 8969376"/>
              <a:gd name="connsiteY3" fmla="*/ 10287000 h 10291989"/>
              <a:gd name="connsiteX4" fmla="*/ 0 w 8969376"/>
              <a:gd name="connsiteY4" fmla="*/ 0 h 10291989"/>
              <a:gd name="connsiteX0" fmla="*/ 0 w 7793718"/>
              <a:gd name="connsiteY0" fmla="*/ 0 h 10291989"/>
              <a:gd name="connsiteX1" fmla="*/ 4412343 w 7793718"/>
              <a:gd name="connsiteY1" fmla="*/ 0 h 10291989"/>
              <a:gd name="connsiteX2" fmla="*/ 7793718 w 7793718"/>
              <a:gd name="connsiteY2" fmla="*/ 10291989 h 10291989"/>
              <a:gd name="connsiteX3" fmla="*/ 0 w 7793718"/>
              <a:gd name="connsiteY3" fmla="*/ 10287000 h 10291989"/>
              <a:gd name="connsiteX4" fmla="*/ 0 w 7793718"/>
              <a:gd name="connsiteY4" fmla="*/ 0 h 10291989"/>
              <a:gd name="connsiteX0" fmla="*/ 0 w 7735661"/>
              <a:gd name="connsiteY0" fmla="*/ 0 h 10291989"/>
              <a:gd name="connsiteX1" fmla="*/ 4412343 w 7735661"/>
              <a:gd name="connsiteY1" fmla="*/ 0 h 10291989"/>
              <a:gd name="connsiteX2" fmla="*/ 7735661 w 7735661"/>
              <a:gd name="connsiteY2" fmla="*/ 10291989 h 10291989"/>
              <a:gd name="connsiteX3" fmla="*/ 0 w 7735661"/>
              <a:gd name="connsiteY3" fmla="*/ 10287000 h 10291989"/>
              <a:gd name="connsiteX4" fmla="*/ 0 w 7735661"/>
              <a:gd name="connsiteY4" fmla="*/ 0 h 10291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5661" h="10291989">
                <a:moveTo>
                  <a:pt x="0" y="0"/>
                </a:moveTo>
                <a:lnTo>
                  <a:pt x="4412343" y="0"/>
                </a:lnTo>
                <a:lnTo>
                  <a:pt x="7735661" y="10291989"/>
                </a:lnTo>
                <a:lnTo>
                  <a:pt x="0" y="10287000"/>
                </a:lnTo>
                <a:lnTo>
                  <a:pt x="0" y="0"/>
                </a:lnTo>
                <a:close/>
              </a:path>
            </a:pathLst>
          </a:custGeom>
          <a:blipFill dpi="0" rotWithShape="0">
            <a:blip r:embed="rId2"/>
            <a:srcRect/>
            <a:tile tx="0" ty="0" sx="100000" sy="100000" flip="none" algn="tl"/>
          </a:blipFill>
          <a:effectLst>
            <a:outerShdw blurRad="50800" dist="38100" dir="10800000" algn="r" rotWithShape="0">
              <a:prstClr val="black">
                <a:alpha val="40000"/>
              </a:prstClr>
            </a:outerShdw>
          </a:effectLst>
        </p:spPr>
        <p:txBody>
          <a:bodyPr/>
          <a:lstStyle/>
          <a:p>
            <a:pPr lvl="0"/>
            <a:r>
              <a:rPr kumimoji="1" lang="en-US" altLang="ja-JP" dirty="0" smtClean="0"/>
              <a:t> </a:t>
            </a:r>
            <a:endParaRPr kumimoji="1" lang="ja-JP" altLang="en-US" dirty="0"/>
          </a:p>
        </p:txBody>
      </p:sp>
      <p:sp>
        <p:nvSpPr>
          <p:cNvPr id="11" name="テキスト プレースホルダー 24"/>
          <p:cNvSpPr>
            <a:spLocks noGrp="1"/>
          </p:cNvSpPr>
          <p:nvPr>
            <p:ph type="body" sz="quarter" idx="23" hasCustomPrompt="1"/>
          </p:nvPr>
        </p:nvSpPr>
        <p:spPr>
          <a:xfrm rot="4320000" flipH="1" flipV="1">
            <a:off x="3279223" y="5152487"/>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12" name="テキスト プレースホルダー 5"/>
          <p:cNvSpPr>
            <a:spLocks noGrp="1"/>
          </p:cNvSpPr>
          <p:nvPr>
            <p:ph type="body" sz="quarter" idx="16" hasCustomPrompt="1"/>
          </p:nvPr>
        </p:nvSpPr>
        <p:spPr>
          <a:xfrm>
            <a:off x="15524918" y="333818"/>
            <a:ext cx="2002972" cy="2452914"/>
          </a:xfrm>
          <a:prstGeom prst="rect">
            <a:avLst/>
          </a:prstGeom>
        </p:spPr>
        <p:txBody>
          <a:bodyPr wrap="none" lIns="36000" tIns="36000" rIns="36000" bIns="36000" anchor="b">
            <a:noAutofit/>
          </a:bodyPr>
          <a:lstStyle>
            <a:lvl1pPr algn="r">
              <a:lnSpc>
                <a:spcPct val="100000"/>
              </a:lnSpc>
              <a:spcBef>
                <a:spcPts val="0"/>
              </a:spcBef>
              <a:defRPr sz="1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3" name="テキスト プレースホルダー 5"/>
          <p:cNvSpPr>
            <a:spLocks noGrp="1"/>
          </p:cNvSpPr>
          <p:nvPr>
            <p:ph type="body" sz="quarter" idx="21" hasCustomPrompt="1"/>
          </p:nvPr>
        </p:nvSpPr>
        <p:spPr>
          <a:xfrm>
            <a:off x="11136832" y="2503024"/>
            <a:ext cx="6400799" cy="1793403"/>
          </a:xfrm>
          <a:prstGeom prst="rect">
            <a:avLst/>
          </a:prstGeom>
        </p:spPr>
        <p:txBody>
          <a:bodyPr anchor="t">
            <a:noAutofit/>
          </a:bodyPr>
          <a:lstStyle>
            <a:lvl1pPr algn="r">
              <a:lnSpc>
                <a:spcPts val="6000"/>
              </a:lnSpc>
              <a:spcBef>
                <a:spcPts val="0"/>
              </a:spcBef>
              <a:defRPr sz="6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SECTION NAME</a:t>
            </a:r>
            <a:endParaRPr kumimoji="1" lang="ja-JP" altLang="en-US" dirty="0" smtClean="0"/>
          </a:p>
        </p:txBody>
      </p:sp>
    </p:spTree>
    <p:extLst>
      <p:ext uri="{BB962C8B-B14F-4D97-AF65-F5344CB8AC3E}">
        <p14:creationId xmlns:p14="http://schemas.microsoft.com/office/powerpoint/2010/main" val="2487771853"/>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8" name="正方形/長方形 37"/>
          <p:cNvSpPr/>
          <p:nvPr userDrawn="1"/>
        </p:nvSpPr>
        <p:spPr>
          <a:xfrm>
            <a:off x="-29029" y="8792448"/>
            <a:ext cx="18360000" cy="1522688"/>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userDrawn="1"/>
        </p:nvSpPr>
        <p:spPr>
          <a:xfrm>
            <a:off x="-29029" y="2403701"/>
            <a:ext cx="18360000" cy="2598057"/>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0" y="4871130"/>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テキスト プレースホルダー 5"/>
          <p:cNvSpPr>
            <a:spLocks noGrp="1"/>
          </p:cNvSpPr>
          <p:nvPr>
            <p:ph type="body" sz="quarter" idx="21" hasCustomPrompt="1"/>
          </p:nvPr>
        </p:nvSpPr>
        <p:spPr>
          <a:xfrm>
            <a:off x="8260217" y="2699659"/>
            <a:ext cx="9490755" cy="1403470"/>
          </a:xfrm>
          <a:prstGeom prst="rect">
            <a:avLst/>
          </a:prstGeom>
          <a:noFill/>
        </p:spPr>
        <p:txBody>
          <a:bodyPr anchor="b">
            <a:noAutofit/>
          </a:bodyPr>
          <a:lstStyle>
            <a:lvl1pPr algn="l">
              <a:lnSpc>
                <a:spcPct val="100000"/>
              </a:lnSpc>
              <a:spcBef>
                <a:spcPts val="0"/>
              </a:spcBef>
              <a:defRPr sz="8000" i="0" baseline="0">
                <a:blipFill dpi="0" rotWithShape="1">
                  <a:blip r:embed="rId4"/>
                  <a:srcRect/>
                  <a:tile tx="0" ty="0" sx="100000" sy="100000" flip="none" algn="tl"/>
                </a:blipFill>
                <a:effectLst>
                  <a:innerShdw blurRad="114300">
                    <a:prstClr val="black"/>
                  </a:innerShdw>
                </a:effectLst>
                <a:latin typeface="+mj-lt"/>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3" hasCustomPrompt="1"/>
          </p:nvPr>
        </p:nvSpPr>
        <p:spPr>
          <a:xfrm>
            <a:off x="8273140" y="3870904"/>
            <a:ext cx="9477831" cy="927656"/>
          </a:xfrm>
          <a:prstGeom prst="rect">
            <a:avLst/>
          </a:prstGeom>
        </p:spPr>
        <p:txBody>
          <a:bodyPr anchor="t">
            <a:noAutofit/>
          </a:bodyPr>
          <a:lstStyle>
            <a:lvl1pPr algn="l">
              <a:lnSpc>
                <a:spcPct val="100000"/>
              </a:lnSpc>
              <a:spcBef>
                <a:spcPts val="0"/>
              </a:spcBef>
              <a:defRPr sz="40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cxnSp>
        <p:nvCxnSpPr>
          <p:cNvPr id="25" name="直線コネクタ 24"/>
          <p:cNvCxnSpPr/>
          <p:nvPr userDrawn="1"/>
        </p:nvCxnSpPr>
        <p:spPr>
          <a:xfrm>
            <a:off x="0" y="2570615"/>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円/楕円 17"/>
          <p:cNvSpPr/>
          <p:nvPr userDrawn="1"/>
        </p:nvSpPr>
        <p:spPr>
          <a:xfrm>
            <a:off x="1639197" y="1268774"/>
            <a:ext cx="6071579" cy="6071579"/>
          </a:xfrm>
          <a:prstGeom prst="ellipse">
            <a:avLst/>
          </a:prstGeom>
          <a:blipFill dpi="0" rotWithShape="1">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820118" y="1449695"/>
            <a:ext cx="5709736" cy="5709736"/>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4" hasCustomPrompt="1"/>
          </p:nvPr>
        </p:nvSpPr>
        <p:spPr>
          <a:xfrm>
            <a:off x="1929482" y="1559059"/>
            <a:ext cx="5491009" cy="5491009"/>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6" name="テキスト プレースホルダー 5"/>
          <p:cNvSpPr>
            <a:spLocks noGrp="1"/>
          </p:cNvSpPr>
          <p:nvPr>
            <p:ph type="body" sz="quarter" idx="12" hasCustomPrompt="1"/>
          </p:nvPr>
        </p:nvSpPr>
        <p:spPr>
          <a:xfrm>
            <a:off x="8273141" y="5225525"/>
            <a:ext cx="8940801" cy="2423504"/>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9" name="図プレースホルダー 28"/>
          <p:cNvSpPr>
            <a:spLocks noGrp="1"/>
          </p:cNvSpPr>
          <p:nvPr>
            <p:ph type="pic" sz="quarter" idx="22" hasCustomPrompt="1"/>
          </p:nvPr>
        </p:nvSpPr>
        <p:spPr>
          <a:xfrm>
            <a:off x="2117661"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0" name="テキスト プレースホルダー 5"/>
          <p:cNvSpPr>
            <a:spLocks noGrp="1"/>
          </p:cNvSpPr>
          <p:nvPr>
            <p:ph type="body" sz="quarter" idx="23" hasCustomPrompt="1"/>
          </p:nvPr>
        </p:nvSpPr>
        <p:spPr>
          <a:xfrm>
            <a:off x="2758072"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sp>
        <p:nvSpPr>
          <p:cNvPr id="32" name="図プレースホルダー 28"/>
          <p:cNvSpPr>
            <a:spLocks noGrp="1"/>
          </p:cNvSpPr>
          <p:nvPr>
            <p:ph type="pic" sz="quarter" idx="24" hasCustomPrompt="1"/>
          </p:nvPr>
        </p:nvSpPr>
        <p:spPr>
          <a:xfrm>
            <a:off x="7382719"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3" name="テキスト プレースホルダー 5"/>
          <p:cNvSpPr>
            <a:spLocks noGrp="1"/>
          </p:cNvSpPr>
          <p:nvPr>
            <p:ph type="body" sz="quarter" idx="25" hasCustomPrompt="1"/>
          </p:nvPr>
        </p:nvSpPr>
        <p:spPr>
          <a:xfrm>
            <a:off x="8023130"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sp>
        <p:nvSpPr>
          <p:cNvPr id="35" name="図プレースホルダー 28"/>
          <p:cNvSpPr>
            <a:spLocks noGrp="1"/>
          </p:cNvSpPr>
          <p:nvPr>
            <p:ph type="pic" sz="quarter" idx="26" hasCustomPrompt="1"/>
          </p:nvPr>
        </p:nvSpPr>
        <p:spPr>
          <a:xfrm>
            <a:off x="12647776"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6" name="テキスト プレースホルダー 5"/>
          <p:cNvSpPr>
            <a:spLocks noGrp="1"/>
          </p:cNvSpPr>
          <p:nvPr>
            <p:ph type="body" sz="quarter" idx="27" hasCustomPrompt="1"/>
          </p:nvPr>
        </p:nvSpPr>
        <p:spPr>
          <a:xfrm>
            <a:off x="13288187"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cxnSp>
        <p:nvCxnSpPr>
          <p:cNvPr id="39" name="直線コネクタ 38"/>
          <p:cNvCxnSpPr/>
          <p:nvPr userDrawn="1"/>
        </p:nvCxnSpPr>
        <p:spPr>
          <a:xfrm>
            <a:off x="39796" y="8952104"/>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3" name="テキスト プレースホルダー 5"/>
          <p:cNvSpPr>
            <a:spLocks noGrp="1"/>
          </p:cNvSpPr>
          <p:nvPr>
            <p:ph type="body" sz="quarter" idx="28" hasCustomPrompt="1"/>
          </p:nvPr>
        </p:nvSpPr>
        <p:spPr>
          <a:xfrm>
            <a:off x="8257202" y="1161143"/>
            <a:ext cx="9477831" cy="1242558"/>
          </a:xfrm>
          <a:prstGeom prst="rect">
            <a:avLst/>
          </a:prstGeom>
        </p:spPr>
        <p:txBody>
          <a:bodyPr anchor="b">
            <a:noAutofit/>
          </a:bodyPr>
          <a:lstStyle>
            <a:lvl1pPr algn="l">
              <a:lnSpc>
                <a:spcPct val="100000"/>
              </a:lnSpc>
              <a:spcBef>
                <a:spcPts val="0"/>
              </a:spcBef>
              <a:defRPr sz="66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grpSp>
        <p:nvGrpSpPr>
          <p:cNvPr id="24" name="グループ化 23"/>
          <p:cNvGrpSpPr/>
          <p:nvPr userDrawn="1"/>
        </p:nvGrpSpPr>
        <p:grpSpPr>
          <a:xfrm>
            <a:off x="16778435" y="339170"/>
            <a:ext cx="1150664" cy="1150664"/>
            <a:chOff x="7418859" y="2569953"/>
            <a:chExt cx="934639" cy="934639"/>
          </a:xfrm>
        </p:grpSpPr>
        <p:sp>
          <p:nvSpPr>
            <p:cNvPr id="28" name="涙形 27"/>
            <p:cNvSpPr/>
            <p:nvPr/>
          </p:nvSpPr>
          <p:spPr>
            <a:xfrm>
              <a:off x="7418859" y="2569953"/>
              <a:ext cx="934639" cy="934639"/>
            </a:xfrm>
            <a:prstGeom prst="teardrop">
              <a:avLst/>
            </a:prstGeom>
            <a:blipFill>
              <a:blip r:embed="rId4"/>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涙形 36"/>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371569699"/>
      </p:ext>
    </p:extLst>
  </p:cSld>
  <p:clrMapOvr>
    <a:masterClrMapping/>
  </p:clrMapOvr>
  <p:timing>
    <p:tnLst>
      <p:par>
        <p:cTn id="1" dur="indefinite" restart="never" nodeType="tmRoot"/>
      </p:par>
    </p:tnLst>
    <p:bldLst>
      <p:bldP spid="38" grpId="1" animBg="1"/>
      <p:bldP spid="22" grpId="1" animBg="1"/>
      <p:bldP spid="18" grpId="1" animBg="1"/>
      <p:bldP spid="19" grpId="1"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図プレースホルダー 9"/>
          <p:cNvSpPr>
            <a:spLocks noGrp="1"/>
          </p:cNvSpPr>
          <p:nvPr>
            <p:ph type="pic" sz="quarter" idx="10" hasCustomPrompt="1"/>
          </p:nvPr>
        </p:nvSpPr>
        <p:spPr>
          <a:xfrm>
            <a:off x="696006" y="0"/>
            <a:ext cx="7229475" cy="10287000"/>
          </a:xfrm>
          <a:prstGeom prst="rect">
            <a:avLst/>
          </a:prstGeom>
          <a:effectLst>
            <a:outerShdw blurRad="50800" dist="88900" dir="2700000" algn="tl" rotWithShape="0">
              <a:prstClr val="black">
                <a:alpha val="40000"/>
              </a:prstClr>
            </a:out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11" name="テキスト プレースホルダー 5"/>
          <p:cNvSpPr>
            <a:spLocks noGrp="1"/>
          </p:cNvSpPr>
          <p:nvPr>
            <p:ph type="body" sz="quarter" idx="16" hasCustomPrompt="1"/>
          </p:nvPr>
        </p:nvSpPr>
        <p:spPr>
          <a:xfrm>
            <a:off x="7982854" y="174171"/>
            <a:ext cx="8679545" cy="3976913"/>
          </a:xfrm>
          <a:prstGeom prst="rect">
            <a:avLst/>
          </a:prstGeom>
        </p:spPr>
        <p:txBody>
          <a:bodyPr anchor="b">
            <a:noAutofit/>
          </a:bodyPr>
          <a:lstStyle>
            <a:lvl1pPr algn="l">
              <a:lnSpc>
                <a:spcPts val="10000"/>
              </a:lnSpc>
              <a:spcBef>
                <a:spcPts val="0"/>
              </a:spcBef>
              <a:defRPr sz="12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2" name="テキスト プレースホルダー 5"/>
          <p:cNvSpPr>
            <a:spLocks noGrp="1"/>
          </p:cNvSpPr>
          <p:nvPr>
            <p:ph type="body" sz="quarter" idx="21" hasCustomPrompt="1"/>
          </p:nvPr>
        </p:nvSpPr>
        <p:spPr>
          <a:xfrm>
            <a:off x="7982855" y="3918859"/>
            <a:ext cx="8708574" cy="950685"/>
          </a:xfrm>
          <a:prstGeom prst="rect">
            <a:avLst/>
          </a:prstGeom>
        </p:spPr>
        <p:txBody>
          <a:bodyPr anchor="ctr">
            <a:noAutofit/>
          </a:bodyPr>
          <a:lstStyle>
            <a:lvl1pPr algn="l">
              <a:lnSpc>
                <a:spcPct val="100000"/>
              </a:lnSpc>
              <a:spcBef>
                <a:spcPts val="0"/>
              </a:spcBef>
              <a:defRPr sz="60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2" hasCustomPrompt="1"/>
          </p:nvPr>
        </p:nvSpPr>
        <p:spPr>
          <a:xfrm>
            <a:off x="7968342" y="5298094"/>
            <a:ext cx="8737601"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2556302"/>
      </p:ext>
    </p:extLst>
  </p:cSld>
  <p:clrMapOvr>
    <a:masterClrMapping/>
  </p:clrMapOvr>
  <p:timing>
    <p:tnLst>
      <p:par>
        <p:cTn id="1" dur="indefinite" restart="never" nodeType="tmRoot"/>
      </p:par>
    </p:tnLst>
    <p:bldLst>
      <p:bldP spid="7" grpId="1"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Wide Image, 3 Icons, Captions and Texts">
    <p:spTree>
      <p:nvGrpSpPr>
        <p:cNvPr id="1" name=""/>
        <p:cNvGrpSpPr/>
        <p:nvPr/>
      </p:nvGrpSpPr>
      <p:grpSpPr>
        <a:xfrm>
          <a:off x="0" y="0"/>
          <a:ext cx="0" cy="0"/>
          <a:chOff x="0" y="0"/>
          <a:chExt cx="0" cy="0"/>
        </a:xfrm>
      </p:grpSpPr>
      <p:sp>
        <p:nvSpPr>
          <p:cNvPr id="3" name="正方形/長方形 2"/>
          <p:cNvSpPr/>
          <p:nvPr userDrawn="1"/>
        </p:nvSpPr>
        <p:spPr>
          <a:xfrm>
            <a:off x="-29029" y="-29028"/>
            <a:ext cx="18360000" cy="5796782"/>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図プレースホルダー 4"/>
          <p:cNvSpPr>
            <a:spLocks noGrp="1"/>
          </p:cNvSpPr>
          <p:nvPr>
            <p:ph type="pic" sz="quarter" idx="10" hasCustomPrompt="1"/>
          </p:nvPr>
        </p:nvSpPr>
        <p:spPr>
          <a:xfrm>
            <a:off x="0" y="0"/>
            <a:ext cx="18291175" cy="5542672"/>
          </a:xfrm>
          <a:prstGeom prst="rect">
            <a:avLst/>
          </a:prstGeom>
          <a:effectLst>
            <a:innerShdw blurRad="63500" dist="50800" dir="5400000">
              <a:prstClr val="black">
                <a:alpha val="50000"/>
              </a:prstClr>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cxnSp>
        <p:nvCxnSpPr>
          <p:cNvPr id="6" name="直線コネクタ 5"/>
          <p:cNvCxnSpPr/>
          <p:nvPr userDrawn="1"/>
        </p:nvCxnSpPr>
        <p:spPr>
          <a:xfrm>
            <a:off x="0" y="5619419"/>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8" name="テキスト プレースホルダー 7"/>
          <p:cNvSpPr>
            <a:spLocks noGrp="1"/>
          </p:cNvSpPr>
          <p:nvPr>
            <p:ph type="body" sz="quarter" idx="11" hasCustomPrompt="1"/>
          </p:nvPr>
        </p:nvSpPr>
        <p:spPr>
          <a:xfrm>
            <a:off x="2654127" y="4093318"/>
            <a:ext cx="2615933" cy="2617352"/>
          </a:xfrm>
          <a:prstGeom prst="ellipse">
            <a:avLst/>
          </a:prstGeom>
          <a:blipFill dpi="0" rotWithShape="0">
            <a:blip r:embed="rId2"/>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9" name="テキスト プレースホルダー 7"/>
          <p:cNvSpPr>
            <a:spLocks noGrp="1"/>
          </p:cNvSpPr>
          <p:nvPr>
            <p:ph type="body" sz="quarter" idx="12" hasCustomPrompt="1"/>
          </p:nvPr>
        </p:nvSpPr>
        <p:spPr>
          <a:xfrm>
            <a:off x="2818878"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10" name="図プレースホルダー 7"/>
          <p:cNvSpPr>
            <a:spLocks noGrp="1"/>
          </p:cNvSpPr>
          <p:nvPr>
            <p:ph type="pic" sz="quarter" idx="13" hasCustomPrompt="1"/>
          </p:nvPr>
        </p:nvSpPr>
        <p:spPr>
          <a:xfrm>
            <a:off x="3468381"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1" name="テキスト プレースホルダー 5"/>
          <p:cNvSpPr>
            <a:spLocks noGrp="1"/>
          </p:cNvSpPr>
          <p:nvPr>
            <p:ph type="body" sz="quarter" idx="14" hasCustomPrompt="1"/>
          </p:nvPr>
        </p:nvSpPr>
        <p:spPr>
          <a:xfrm>
            <a:off x="1514215"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5" hasCustomPrompt="1"/>
          </p:nvPr>
        </p:nvSpPr>
        <p:spPr>
          <a:xfrm>
            <a:off x="1512739"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8" name="テキスト プレースホルダー 7"/>
          <p:cNvSpPr>
            <a:spLocks noGrp="1"/>
          </p:cNvSpPr>
          <p:nvPr>
            <p:ph type="body" sz="quarter" idx="16" hasCustomPrompt="1"/>
          </p:nvPr>
        </p:nvSpPr>
        <p:spPr>
          <a:xfrm>
            <a:off x="7838703" y="4093318"/>
            <a:ext cx="2615933" cy="2617352"/>
          </a:xfrm>
          <a:prstGeom prst="ellipse">
            <a:avLst/>
          </a:prstGeom>
          <a:blipFill dpi="0" rotWithShape="0">
            <a:blip r:embed="rId3"/>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19" name="テキスト プレースホルダー 7"/>
          <p:cNvSpPr>
            <a:spLocks noGrp="1"/>
          </p:cNvSpPr>
          <p:nvPr>
            <p:ph type="body" sz="quarter" idx="17" hasCustomPrompt="1"/>
          </p:nvPr>
        </p:nvSpPr>
        <p:spPr>
          <a:xfrm>
            <a:off x="8003454"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20" name="図プレースホルダー 7"/>
          <p:cNvSpPr>
            <a:spLocks noGrp="1"/>
          </p:cNvSpPr>
          <p:nvPr>
            <p:ph type="pic" sz="quarter" idx="18" hasCustomPrompt="1"/>
          </p:nvPr>
        </p:nvSpPr>
        <p:spPr>
          <a:xfrm>
            <a:off x="8652957"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1" name="テキスト プレースホルダー 5"/>
          <p:cNvSpPr>
            <a:spLocks noGrp="1"/>
          </p:cNvSpPr>
          <p:nvPr>
            <p:ph type="body" sz="quarter" idx="19" hasCustomPrompt="1"/>
          </p:nvPr>
        </p:nvSpPr>
        <p:spPr>
          <a:xfrm>
            <a:off x="6698791"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2" name="テキスト プレースホルダー 5"/>
          <p:cNvSpPr>
            <a:spLocks noGrp="1"/>
          </p:cNvSpPr>
          <p:nvPr>
            <p:ph type="body" sz="quarter" idx="20" hasCustomPrompt="1"/>
          </p:nvPr>
        </p:nvSpPr>
        <p:spPr>
          <a:xfrm>
            <a:off x="6697315"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3" name="テキスト プレースホルダー 7"/>
          <p:cNvSpPr>
            <a:spLocks noGrp="1"/>
          </p:cNvSpPr>
          <p:nvPr>
            <p:ph type="body" sz="quarter" idx="21" hasCustomPrompt="1"/>
          </p:nvPr>
        </p:nvSpPr>
        <p:spPr>
          <a:xfrm>
            <a:off x="13021115" y="4093318"/>
            <a:ext cx="2615933" cy="2617352"/>
          </a:xfrm>
          <a:prstGeom prst="ellipse">
            <a:avLst/>
          </a:prstGeom>
          <a:blipFill dpi="0" rotWithShape="0">
            <a:blip r:embed="rId2"/>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24" name="テキスト プレースホルダー 7"/>
          <p:cNvSpPr>
            <a:spLocks noGrp="1"/>
          </p:cNvSpPr>
          <p:nvPr>
            <p:ph type="body" sz="quarter" idx="22" hasCustomPrompt="1"/>
          </p:nvPr>
        </p:nvSpPr>
        <p:spPr>
          <a:xfrm>
            <a:off x="13185866"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25" name="図プレースホルダー 7"/>
          <p:cNvSpPr>
            <a:spLocks noGrp="1"/>
          </p:cNvSpPr>
          <p:nvPr>
            <p:ph type="pic" sz="quarter" idx="23" hasCustomPrompt="1"/>
          </p:nvPr>
        </p:nvSpPr>
        <p:spPr>
          <a:xfrm>
            <a:off x="13835369"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6" name="テキスト プレースホルダー 5"/>
          <p:cNvSpPr>
            <a:spLocks noGrp="1"/>
          </p:cNvSpPr>
          <p:nvPr>
            <p:ph type="body" sz="quarter" idx="24" hasCustomPrompt="1"/>
          </p:nvPr>
        </p:nvSpPr>
        <p:spPr>
          <a:xfrm>
            <a:off x="11881203"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25" hasCustomPrompt="1"/>
          </p:nvPr>
        </p:nvSpPr>
        <p:spPr>
          <a:xfrm>
            <a:off x="11879727"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95348163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3" name="正方形/長方形 2"/>
          <p:cNvSpPr/>
          <p:nvPr userDrawn="1"/>
        </p:nvSpPr>
        <p:spPr>
          <a:xfrm>
            <a:off x="-29029" y="-29028"/>
            <a:ext cx="10492770" cy="10368000"/>
          </a:xfrm>
          <a:prstGeom prst="rect">
            <a:avLst/>
          </a:prstGeom>
          <a:blipFill dpi="0" rotWithShape="0">
            <a:blip r:embed="rId2"/>
            <a:srcRect/>
            <a:tile tx="0" ty="0" sx="100000" sy="100000" flip="none" algn="tl"/>
          </a:blipFill>
          <a:ln>
            <a:noFill/>
          </a:ln>
          <a:effectLst>
            <a:outerShdw blurRad="101600" dist="889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10325687"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1372410" y="2501896"/>
            <a:ext cx="7266248" cy="5689600"/>
          </a:xfrm>
          <a:prstGeom prst="rect">
            <a:avLst/>
          </a:prstGeom>
        </p:spPr>
        <p:txBody>
          <a:bodyPr anchor="ctr">
            <a:noAutofit/>
          </a:bodyPr>
          <a:lstStyle>
            <a:lvl1pPr algn="ctr">
              <a:lnSpc>
                <a:spcPts val="10000"/>
              </a:lnSpc>
              <a:spcBef>
                <a:spcPts val="0"/>
              </a:spcBef>
              <a:defRPr sz="12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grpSp>
        <p:nvGrpSpPr>
          <p:cNvPr id="50" name="グループ化 49"/>
          <p:cNvGrpSpPr/>
          <p:nvPr userDrawn="1"/>
        </p:nvGrpSpPr>
        <p:grpSpPr>
          <a:xfrm>
            <a:off x="8596454" y="859719"/>
            <a:ext cx="2002861" cy="1003665"/>
            <a:chOff x="7280704" y="761243"/>
            <a:chExt cx="2002861" cy="1003665"/>
          </a:xfrm>
        </p:grpSpPr>
        <p:sp>
          <p:nvSpPr>
            <p:cNvPr id="1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正方形/長方形 16"/>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 name="グループ化 50"/>
          <p:cNvGrpSpPr/>
          <p:nvPr userDrawn="1"/>
        </p:nvGrpSpPr>
        <p:grpSpPr>
          <a:xfrm>
            <a:off x="8596454" y="2364945"/>
            <a:ext cx="2002861" cy="1003665"/>
            <a:chOff x="7280704" y="2081261"/>
            <a:chExt cx="2002861" cy="1003665"/>
          </a:xfrm>
        </p:grpSpPr>
        <p:sp>
          <p:nvSpPr>
            <p:cNvPr id="43"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コネクタ 44"/>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正方形/長方形 48"/>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 name="グループ化 51"/>
          <p:cNvGrpSpPr/>
          <p:nvPr userDrawn="1"/>
        </p:nvGrpSpPr>
        <p:grpSpPr>
          <a:xfrm>
            <a:off x="8596454" y="3870171"/>
            <a:ext cx="2002861" cy="1003665"/>
            <a:chOff x="7280704" y="761243"/>
            <a:chExt cx="2002861" cy="1003665"/>
          </a:xfrm>
        </p:grpSpPr>
        <p:sp>
          <p:nvSpPr>
            <p:cNvPr id="53"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9" name="正方形/長方形 58"/>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 name="グループ化 59"/>
          <p:cNvGrpSpPr/>
          <p:nvPr userDrawn="1"/>
        </p:nvGrpSpPr>
        <p:grpSpPr>
          <a:xfrm>
            <a:off x="8596454" y="5375397"/>
            <a:ext cx="2002861" cy="1003665"/>
            <a:chOff x="7280704" y="2081261"/>
            <a:chExt cx="2002861" cy="1003665"/>
          </a:xfrm>
        </p:grpSpPr>
        <p:sp>
          <p:nvSpPr>
            <p:cNvPr id="61"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 name="直線コネクタ 62"/>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7" name="正方形/長方形 66"/>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 name="グループ化 67"/>
          <p:cNvGrpSpPr/>
          <p:nvPr userDrawn="1"/>
        </p:nvGrpSpPr>
        <p:grpSpPr>
          <a:xfrm>
            <a:off x="8596454" y="6880623"/>
            <a:ext cx="2002861" cy="1003665"/>
            <a:chOff x="7280704" y="761243"/>
            <a:chExt cx="2002861" cy="1003665"/>
          </a:xfrm>
        </p:grpSpPr>
        <p:sp>
          <p:nvSpPr>
            <p:cNvPr id="6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1" name="直線コネクタ 7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5" name="正方形/長方形 7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userDrawn="1"/>
        </p:nvGrpSpPr>
        <p:grpSpPr>
          <a:xfrm>
            <a:off x="8596454" y="8385848"/>
            <a:ext cx="2002861" cy="1003665"/>
            <a:chOff x="7280704" y="2081261"/>
            <a:chExt cx="2002861" cy="1003665"/>
          </a:xfrm>
        </p:grpSpPr>
        <p:sp>
          <p:nvSpPr>
            <p:cNvPr id="77"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9" name="直線コネクタ 78"/>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3" name="正方形/長方形 82"/>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3"/>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88" name="テキスト プレースホルダー 5"/>
          <p:cNvSpPr>
            <a:spLocks noGrp="1"/>
          </p:cNvSpPr>
          <p:nvPr>
            <p:ph type="body" sz="quarter" idx="21" hasCustomPrompt="1"/>
          </p:nvPr>
        </p:nvSpPr>
        <p:spPr>
          <a:xfrm>
            <a:off x="8957804" y="1072591"/>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9" name="テキスト プレースホルダー 5"/>
          <p:cNvSpPr>
            <a:spLocks noGrp="1"/>
          </p:cNvSpPr>
          <p:nvPr>
            <p:ph type="body" sz="quarter" idx="22" hasCustomPrompt="1"/>
          </p:nvPr>
        </p:nvSpPr>
        <p:spPr>
          <a:xfrm>
            <a:off x="8957804" y="2576815"/>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0" name="テキスト プレースホルダー 5"/>
          <p:cNvSpPr>
            <a:spLocks noGrp="1"/>
          </p:cNvSpPr>
          <p:nvPr>
            <p:ph type="body" sz="quarter" idx="23" hasCustomPrompt="1"/>
          </p:nvPr>
        </p:nvSpPr>
        <p:spPr>
          <a:xfrm>
            <a:off x="8957804" y="4081039"/>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1" name="テキスト プレースホルダー 5"/>
          <p:cNvSpPr>
            <a:spLocks noGrp="1"/>
          </p:cNvSpPr>
          <p:nvPr>
            <p:ph type="body" sz="quarter" idx="24" hasCustomPrompt="1"/>
          </p:nvPr>
        </p:nvSpPr>
        <p:spPr>
          <a:xfrm>
            <a:off x="8957804" y="558526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2" name="テキスト プレースホルダー 5"/>
          <p:cNvSpPr>
            <a:spLocks noGrp="1"/>
          </p:cNvSpPr>
          <p:nvPr>
            <p:ph type="body" sz="quarter" idx="25" hasCustomPrompt="1"/>
          </p:nvPr>
        </p:nvSpPr>
        <p:spPr>
          <a:xfrm>
            <a:off x="8957804" y="7089487"/>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3" name="テキスト プレースホルダー 5"/>
          <p:cNvSpPr>
            <a:spLocks noGrp="1"/>
          </p:cNvSpPr>
          <p:nvPr>
            <p:ph type="body" sz="quarter" idx="26" hasCustomPrompt="1"/>
          </p:nvPr>
        </p:nvSpPr>
        <p:spPr>
          <a:xfrm>
            <a:off x="8957804" y="859371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4" name="テキスト プレースホルダー 5"/>
          <p:cNvSpPr>
            <a:spLocks noGrp="1"/>
          </p:cNvSpPr>
          <p:nvPr>
            <p:ph type="body" sz="quarter" idx="13" hasCustomPrompt="1"/>
          </p:nvPr>
        </p:nvSpPr>
        <p:spPr>
          <a:xfrm>
            <a:off x="10669655" y="928570"/>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5" name="テキスト プレースホルダー 5"/>
          <p:cNvSpPr>
            <a:spLocks noGrp="1"/>
          </p:cNvSpPr>
          <p:nvPr>
            <p:ph type="body" sz="quarter" idx="12" hasCustomPrompt="1"/>
          </p:nvPr>
        </p:nvSpPr>
        <p:spPr>
          <a:xfrm>
            <a:off x="10669655" y="7644803"/>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96" name="テキスト プレースホルダー 5"/>
          <p:cNvSpPr>
            <a:spLocks noGrp="1"/>
          </p:cNvSpPr>
          <p:nvPr>
            <p:ph type="body" sz="quarter" idx="27" hasCustomPrompt="1"/>
          </p:nvPr>
        </p:nvSpPr>
        <p:spPr>
          <a:xfrm>
            <a:off x="10669655" y="6950218"/>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7" name="テキスト プレースホルダー 5"/>
          <p:cNvSpPr>
            <a:spLocks noGrp="1"/>
          </p:cNvSpPr>
          <p:nvPr>
            <p:ph type="body" sz="quarter" idx="28" hasCustomPrompt="1"/>
          </p:nvPr>
        </p:nvSpPr>
        <p:spPr>
          <a:xfrm>
            <a:off x="10669655" y="6138921"/>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98" name="テキスト プレースホルダー 5"/>
          <p:cNvSpPr>
            <a:spLocks noGrp="1"/>
          </p:cNvSpPr>
          <p:nvPr>
            <p:ph type="body" sz="quarter" idx="29" hasCustomPrompt="1"/>
          </p:nvPr>
        </p:nvSpPr>
        <p:spPr>
          <a:xfrm>
            <a:off x="10669655" y="3939394"/>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9" name="テキスト プレースホルダー 5"/>
          <p:cNvSpPr>
            <a:spLocks noGrp="1"/>
          </p:cNvSpPr>
          <p:nvPr>
            <p:ph type="body" sz="quarter" idx="30" hasCustomPrompt="1"/>
          </p:nvPr>
        </p:nvSpPr>
        <p:spPr>
          <a:xfrm>
            <a:off x="10669655" y="1621275"/>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0" name="テキスト プレースホルダー 5"/>
          <p:cNvSpPr>
            <a:spLocks noGrp="1"/>
          </p:cNvSpPr>
          <p:nvPr>
            <p:ph type="body" sz="quarter" idx="31" hasCustomPrompt="1"/>
          </p:nvPr>
        </p:nvSpPr>
        <p:spPr>
          <a:xfrm>
            <a:off x="10669655" y="5444806"/>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1" name="テキスト プレースホルダー 5"/>
          <p:cNvSpPr>
            <a:spLocks noGrp="1"/>
          </p:cNvSpPr>
          <p:nvPr>
            <p:ph type="body" sz="quarter" idx="32" hasCustomPrompt="1"/>
          </p:nvPr>
        </p:nvSpPr>
        <p:spPr>
          <a:xfrm>
            <a:off x="10669655" y="3127157"/>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2" name="テキスト プレースホルダー 5"/>
          <p:cNvSpPr>
            <a:spLocks noGrp="1"/>
          </p:cNvSpPr>
          <p:nvPr>
            <p:ph type="body" sz="quarter" idx="33" hasCustomPrompt="1"/>
          </p:nvPr>
        </p:nvSpPr>
        <p:spPr>
          <a:xfrm>
            <a:off x="10669655" y="2433982"/>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3" name="テキスト プレースホルダー 5"/>
          <p:cNvSpPr>
            <a:spLocks noGrp="1"/>
          </p:cNvSpPr>
          <p:nvPr>
            <p:ph type="body" sz="quarter" idx="34" hasCustomPrompt="1"/>
          </p:nvPr>
        </p:nvSpPr>
        <p:spPr>
          <a:xfrm>
            <a:off x="10669655" y="4633039"/>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4" name="テキスト プレースホルダー 5"/>
          <p:cNvSpPr>
            <a:spLocks noGrp="1"/>
          </p:cNvSpPr>
          <p:nvPr>
            <p:ph type="body" sz="quarter" idx="35" hasCustomPrompt="1"/>
          </p:nvPr>
        </p:nvSpPr>
        <p:spPr>
          <a:xfrm>
            <a:off x="10669655" y="8455632"/>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5" name="テキスト プレースホルダー 5"/>
          <p:cNvSpPr>
            <a:spLocks noGrp="1"/>
          </p:cNvSpPr>
          <p:nvPr>
            <p:ph type="body" sz="quarter" idx="36" hasCustomPrompt="1"/>
          </p:nvPr>
        </p:nvSpPr>
        <p:spPr>
          <a:xfrm>
            <a:off x="10669655" y="9150685"/>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25974882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eyword 3">
    <p:spTree>
      <p:nvGrpSpPr>
        <p:cNvPr id="1" name=""/>
        <p:cNvGrpSpPr/>
        <p:nvPr/>
      </p:nvGrpSpPr>
      <p:grpSpPr>
        <a:xfrm>
          <a:off x="0" y="0"/>
          <a:ext cx="0" cy="0"/>
          <a:chOff x="0" y="0"/>
          <a:chExt cx="0" cy="0"/>
        </a:xfrm>
      </p:grpSpPr>
      <p:sp>
        <p:nvSpPr>
          <p:cNvPr id="10" name="テキスト プレースホルダー 5"/>
          <p:cNvSpPr>
            <a:spLocks noGrp="1"/>
          </p:cNvSpPr>
          <p:nvPr>
            <p:ph type="body" sz="quarter" idx="16" hasCustomPrompt="1"/>
          </p:nvPr>
        </p:nvSpPr>
        <p:spPr>
          <a:xfrm>
            <a:off x="976181" y="3210976"/>
            <a:ext cx="10263906" cy="2339336"/>
          </a:xfrm>
          <a:prstGeom prst="rect">
            <a:avLst/>
          </a:prstGeom>
        </p:spPr>
        <p:txBody>
          <a:bodyPr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21" hasCustomPrompt="1"/>
          </p:nvPr>
        </p:nvSpPr>
        <p:spPr>
          <a:xfrm>
            <a:off x="7305656" y="5170488"/>
            <a:ext cx="3708000" cy="864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
        <p:nvSpPr>
          <p:cNvPr id="13" name="テキスト プレースホルダー 5"/>
          <p:cNvSpPr>
            <a:spLocks noGrp="1"/>
          </p:cNvSpPr>
          <p:nvPr>
            <p:ph type="body" sz="quarter" idx="22" hasCustomPrompt="1"/>
          </p:nvPr>
        </p:nvSpPr>
        <p:spPr>
          <a:xfrm>
            <a:off x="7216724" y="5509706"/>
            <a:ext cx="9695838" cy="1538207"/>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14" name="グループ化 13"/>
          <p:cNvGrpSpPr/>
          <p:nvPr userDrawn="1"/>
        </p:nvGrpSpPr>
        <p:grpSpPr>
          <a:xfrm>
            <a:off x="16778435" y="339170"/>
            <a:ext cx="1150664" cy="1150664"/>
            <a:chOff x="7418859" y="2569953"/>
            <a:chExt cx="934639" cy="934639"/>
          </a:xfrm>
        </p:grpSpPr>
        <p:sp>
          <p:nvSpPr>
            <p:cNvPr id="15" name="涙形 1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涙形 1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27820868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 Icons, Captions and Description">
    <p:spTree>
      <p:nvGrpSpPr>
        <p:cNvPr id="1" name=""/>
        <p:cNvGrpSpPr/>
        <p:nvPr/>
      </p:nvGrpSpPr>
      <p:grpSpPr>
        <a:xfrm>
          <a:off x="0" y="0"/>
          <a:ext cx="0" cy="0"/>
          <a:chOff x="0" y="0"/>
          <a:chExt cx="0" cy="0"/>
        </a:xfrm>
      </p:grpSpPr>
      <p:grpSp>
        <p:nvGrpSpPr>
          <p:cNvPr id="5" name="グループ化 4"/>
          <p:cNvGrpSpPr/>
          <p:nvPr userDrawn="1"/>
        </p:nvGrpSpPr>
        <p:grpSpPr>
          <a:xfrm rot="16200000">
            <a:off x="-11554" y="4053483"/>
            <a:ext cx="5416552" cy="2434156"/>
            <a:chOff x="7280704" y="865019"/>
            <a:chExt cx="2002458" cy="899889"/>
          </a:xfrm>
        </p:grpSpPr>
        <p:sp>
          <p:nvSpPr>
            <p:cNvPr id="6"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正方形/長方形 11"/>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 name="グループ化 22"/>
          <p:cNvGrpSpPr/>
          <p:nvPr userDrawn="1"/>
        </p:nvGrpSpPr>
        <p:grpSpPr>
          <a:xfrm rot="16200000">
            <a:off x="3212878" y="4053483"/>
            <a:ext cx="5416552" cy="2434156"/>
            <a:chOff x="7280704" y="865019"/>
            <a:chExt cx="2002458" cy="899889"/>
          </a:xfrm>
        </p:grpSpPr>
        <p:sp>
          <p:nvSpPr>
            <p:cNvPr id="24"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0" name="グループ化 29"/>
          <p:cNvGrpSpPr/>
          <p:nvPr userDrawn="1"/>
        </p:nvGrpSpPr>
        <p:grpSpPr>
          <a:xfrm rot="16200000">
            <a:off x="6437310" y="4053482"/>
            <a:ext cx="5416552" cy="2434156"/>
            <a:chOff x="7280704" y="865019"/>
            <a:chExt cx="2002458" cy="899889"/>
          </a:xfrm>
        </p:grpSpPr>
        <p:sp>
          <p:nvSpPr>
            <p:cNvPr id="31"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rot="16200000">
            <a:off x="9661743" y="4053483"/>
            <a:ext cx="5416552" cy="2434156"/>
            <a:chOff x="7280704" y="865019"/>
            <a:chExt cx="2002458" cy="899889"/>
          </a:xfrm>
        </p:grpSpPr>
        <p:sp>
          <p:nvSpPr>
            <p:cNvPr id="38"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正方形/長方形 42"/>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rot="16200000">
            <a:off x="12886176" y="4053483"/>
            <a:ext cx="5416552" cy="2434156"/>
            <a:chOff x="7280704" y="865019"/>
            <a:chExt cx="2002458" cy="899889"/>
          </a:xfrm>
        </p:grpSpPr>
        <p:sp>
          <p:nvSpPr>
            <p:cNvPr id="4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正方形/長方形 49"/>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正方形/長方形 21"/>
          <p:cNvSpPr/>
          <p:nvPr userDrawn="1"/>
        </p:nvSpPr>
        <p:spPr>
          <a:xfrm>
            <a:off x="-42205" y="-42204"/>
            <a:ext cx="18374067" cy="5598941"/>
          </a:xfrm>
          <a:custGeom>
            <a:avLst/>
            <a:gdLst>
              <a:gd name="connsiteX0" fmla="*/ 0 w 18360000"/>
              <a:gd name="connsiteY0" fmla="*/ 0 h 4431323"/>
              <a:gd name="connsiteX1" fmla="*/ 18360000 w 18360000"/>
              <a:gd name="connsiteY1" fmla="*/ 0 h 4431323"/>
              <a:gd name="connsiteX2" fmla="*/ 18360000 w 18360000"/>
              <a:gd name="connsiteY2" fmla="*/ 4431323 h 4431323"/>
              <a:gd name="connsiteX3" fmla="*/ 0 w 18360000"/>
              <a:gd name="connsiteY3" fmla="*/ 4431323 h 4431323"/>
              <a:gd name="connsiteX4" fmla="*/ 0 w 18360000"/>
              <a:gd name="connsiteY4" fmla="*/ 0 h 4431323"/>
              <a:gd name="connsiteX0" fmla="*/ 14067 w 18374067"/>
              <a:gd name="connsiteY0" fmla="*/ 0 h 5598941"/>
              <a:gd name="connsiteX1" fmla="*/ 18374067 w 18374067"/>
              <a:gd name="connsiteY1" fmla="*/ 0 h 5598941"/>
              <a:gd name="connsiteX2" fmla="*/ 18374067 w 18374067"/>
              <a:gd name="connsiteY2" fmla="*/ 4431323 h 5598941"/>
              <a:gd name="connsiteX3" fmla="*/ 0 w 18374067"/>
              <a:gd name="connsiteY3" fmla="*/ 5598941 h 5598941"/>
              <a:gd name="connsiteX4" fmla="*/ 14067 w 18374067"/>
              <a:gd name="connsiteY4" fmla="*/ 0 h 5598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4067" h="5598941">
                <a:moveTo>
                  <a:pt x="14067" y="0"/>
                </a:moveTo>
                <a:lnTo>
                  <a:pt x="18374067" y="0"/>
                </a:lnTo>
                <a:lnTo>
                  <a:pt x="18374067" y="4431323"/>
                </a:lnTo>
                <a:lnTo>
                  <a:pt x="0" y="5598941"/>
                </a:lnTo>
                <a:lnTo>
                  <a:pt x="14067" y="0"/>
                </a:lnTo>
                <a:close/>
              </a:path>
            </a:pathLst>
          </a:cu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p:nvPr userDrawn="1"/>
        </p:nvCxnSpPr>
        <p:spPr>
          <a:xfrm flipV="1">
            <a:off x="0" y="4258461"/>
            <a:ext cx="18291175" cy="1143533"/>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5" name="テキスト プレースホルダー 5"/>
          <p:cNvSpPr>
            <a:spLocks noGrp="1"/>
          </p:cNvSpPr>
          <p:nvPr>
            <p:ph type="body" sz="quarter" idx="16" hasCustomPrompt="1"/>
          </p:nvPr>
        </p:nvSpPr>
        <p:spPr>
          <a:xfrm>
            <a:off x="759653" y="575589"/>
            <a:ext cx="7351405" cy="3973394"/>
          </a:xfrm>
          <a:prstGeom prst="rect">
            <a:avLst/>
          </a:prstGeom>
        </p:spPr>
        <p:txBody>
          <a:bodyPr anchor="ctr">
            <a:noAutofit/>
          </a:bodyPr>
          <a:lstStyle>
            <a:lvl1pPr algn="r">
              <a:lnSpc>
                <a:spcPts val="8000"/>
              </a:lnSpc>
              <a:spcBef>
                <a:spcPts val="0"/>
              </a:spcBef>
              <a:defRPr sz="96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56" name="図プレースホルダー 28"/>
          <p:cNvSpPr>
            <a:spLocks noGrp="1"/>
          </p:cNvSpPr>
          <p:nvPr>
            <p:ph type="pic" sz="quarter" idx="22" hasCustomPrompt="1"/>
          </p:nvPr>
        </p:nvSpPr>
        <p:spPr>
          <a:xfrm>
            <a:off x="2273658"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7" name="図プレースホルダー 28"/>
          <p:cNvSpPr>
            <a:spLocks noGrp="1"/>
          </p:cNvSpPr>
          <p:nvPr>
            <p:ph type="pic" sz="quarter" idx="23" hasCustomPrompt="1"/>
          </p:nvPr>
        </p:nvSpPr>
        <p:spPr>
          <a:xfrm>
            <a:off x="5498090"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8" name="図プレースホルダー 28"/>
          <p:cNvSpPr>
            <a:spLocks noGrp="1"/>
          </p:cNvSpPr>
          <p:nvPr>
            <p:ph type="pic" sz="quarter" idx="24" hasCustomPrompt="1"/>
          </p:nvPr>
        </p:nvSpPr>
        <p:spPr>
          <a:xfrm>
            <a:off x="8722522"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9" name="図プレースホルダー 28"/>
          <p:cNvSpPr>
            <a:spLocks noGrp="1"/>
          </p:cNvSpPr>
          <p:nvPr>
            <p:ph type="pic" sz="quarter" idx="25" hasCustomPrompt="1"/>
          </p:nvPr>
        </p:nvSpPr>
        <p:spPr>
          <a:xfrm>
            <a:off x="11946955"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0" name="図プレースホルダー 28"/>
          <p:cNvSpPr>
            <a:spLocks noGrp="1"/>
          </p:cNvSpPr>
          <p:nvPr>
            <p:ph type="pic" sz="quarter" idx="26" hasCustomPrompt="1"/>
          </p:nvPr>
        </p:nvSpPr>
        <p:spPr>
          <a:xfrm>
            <a:off x="15171388"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1" name="テキスト プレースホルダー 5"/>
          <p:cNvSpPr>
            <a:spLocks noGrp="1"/>
          </p:cNvSpPr>
          <p:nvPr>
            <p:ph type="body" sz="quarter" idx="13" hasCustomPrompt="1"/>
          </p:nvPr>
        </p:nvSpPr>
        <p:spPr>
          <a:xfrm>
            <a:off x="1080620"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7" hasCustomPrompt="1"/>
          </p:nvPr>
        </p:nvSpPr>
        <p:spPr>
          <a:xfrm>
            <a:off x="4307663"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8" hasCustomPrompt="1"/>
          </p:nvPr>
        </p:nvSpPr>
        <p:spPr>
          <a:xfrm>
            <a:off x="7534706"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9" hasCustomPrompt="1"/>
          </p:nvPr>
        </p:nvSpPr>
        <p:spPr>
          <a:xfrm>
            <a:off x="10761749"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30" hasCustomPrompt="1"/>
          </p:nvPr>
        </p:nvSpPr>
        <p:spPr>
          <a:xfrm>
            <a:off x="13988792"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6" name="正方形/長方形 65"/>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7"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68" name="直線コネクタ 67"/>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プレースホルダー 5"/>
          <p:cNvSpPr>
            <a:spLocks noGrp="1"/>
          </p:cNvSpPr>
          <p:nvPr>
            <p:ph type="body" sz="quarter" idx="31" hasCustomPrompt="1"/>
          </p:nvPr>
        </p:nvSpPr>
        <p:spPr>
          <a:xfrm>
            <a:off x="8412480" y="1284809"/>
            <a:ext cx="8651632" cy="2185991"/>
          </a:xfrm>
          <a:prstGeom prst="rect">
            <a:avLst/>
          </a:prstGeom>
        </p:spPr>
        <p:txBody>
          <a:bodyPr anchor="ctr">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70" name="グループ化 69"/>
          <p:cNvGrpSpPr/>
          <p:nvPr userDrawn="1"/>
        </p:nvGrpSpPr>
        <p:grpSpPr>
          <a:xfrm>
            <a:off x="16778435" y="339170"/>
            <a:ext cx="1150664" cy="1150664"/>
            <a:chOff x="7418859" y="2569953"/>
            <a:chExt cx="934639" cy="934639"/>
          </a:xfrm>
        </p:grpSpPr>
        <p:sp>
          <p:nvSpPr>
            <p:cNvPr id="71" name="涙形 70"/>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涙形 7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3"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464093046"/>
      </p:ext>
    </p:extLst>
  </p:cSld>
  <p:clrMapOvr>
    <a:masterClrMapping/>
  </p:clrMapOvr>
  <p:timing>
    <p:tnLst>
      <p:par>
        <p:cTn id="1" dur="indefinite" restart="never" nodeType="tmRoot"/>
      </p:par>
    </p:tnLst>
    <p:bldLst>
      <p:bldP spid="66" grpId="1"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eading and Text 1">
    <p:spTree>
      <p:nvGrpSpPr>
        <p:cNvPr id="1" name=""/>
        <p:cNvGrpSpPr/>
        <p:nvPr/>
      </p:nvGrpSpPr>
      <p:grpSpPr>
        <a:xfrm>
          <a:off x="0" y="0"/>
          <a:ext cx="0" cy="0"/>
          <a:chOff x="0" y="0"/>
          <a:chExt cx="0" cy="0"/>
        </a:xfrm>
      </p:grpSpPr>
      <p:sp>
        <p:nvSpPr>
          <p:cNvPr id="3" name="正方形/長方形 2"/>
          <p:cNvSpPr/>
          <p:nvPr userDrawn="1"/>
        </p:nvSpPr>
        <p:spPr>
          <a:xfrm>
            <a:off x="-29029" y="-29028"/>
            <a:ext cx="9174617" cy="10368000"/>
          </a:xfrm>
          <a:prstGeom prst="rect">
            <a:avLst/>
          </a:prstGeom>
          <a:blipFill dpi="0" rotWithShape="0">
            <a:blip r:embed="rId2"/>
            <a:srcRect/>
            <a:tile tx="0" ty="0" sx="100000" sy="100000" flip="none" algn="tl"/>
          </a:blipFill>
          <a:ln>
            <a:noFill/>
          </a:ln>
          <a:effectLst>
            <a:outerShdw blurRad="63500" dist="508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886265" y="2383108"/>
            <a:ext cx="7752393" cy="5689600"/>
          </a:xfrm>
          <a:prstGeom prst="rect">
            <a:avLst/>
          </a:prstGeom>
        </p:spPr>
        <p:txBody>
          <a:bodyPr anchor="ctr">
            <a:noAutofit/>
          </a:bodyPr>
          <a:lstStyle>
            <a:lvl1pPr algn="ctr">
              <a:lnSpc>
                <a:spcPts val="7200"/>
              </a:lnSpc>
              <a:spcBef>
                <a:spcPts val="0"/>
              </a:spcBef>
              <a:defRPr sz="72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7" name="テキスト プレースホルダー 5"/>
          <p:cNvSpPr>
            <a:spLocks noGrp="1"/>
          </p:cNvSpPr>
          <p:nvPr>
            <p:ph type="body" sz="quarter" idx="22" hasCustomPrompt="1"/>
          </p:nvPr>
        </p:nvSpPr>
        <p:spPr>
          <a:xfrm>
            <a:off x="9369082" y="2027507"/>
            <a:ext cx="7543479" cy="6231987"/>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28431042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5400000">
            <a:off x="5633540" y="45611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userDrawn="1"/>
        </p:nvGrpSpPr>
        <p:grpSpPr>
          <a:xfrm>
            <a:off x="3478246" y="2851166"/>
            <a:ext cx="5128897" cy="663576"/>
            <a:chOff x="2539364" y="3126253"/>
            <a:chExt cx="5128897" cy="663576"/>
          </a:xfrm>
        </p:grpSpPr>
        <p:cxnSp>
          <p:nvCxnSpPr>
            <p:cNvPr id="9" name="直線コネクタ 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2329559"/>
            <a:ext cx="482540" cy="1722666"/>
          </a:xfrm>
          <a:prstGeom prst="rect">
            <a:avLst/>
          </a:prstGeom>
        </p:spPr>
      </p:pic>
      <p:sp>
        <p:nvSpPr>
          <p:cNvPr id="14" name="テキスト プレースホルダー 5"/>
          <p:cNvSpPr>
            <a:spLocks noGrp="1"/>
          </p:cNvSpPr>
          <p:nvPr>
            <p:ph type="body" sz="quarter" idx="15" hasCustomPrompt="1"/>
          </p:nvPr>
        </p:nvSpPr>
        <p:spPr>
          <a:xfrm>
            <a:off x="3478245" y="285116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6" hasCustomPrompt="1"/>
          </p:nvPr>
        </p:nvSpPr>
        <p:spPr>
          <a:xfrm>
            <a:off x="915851" y="285253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16" name="テキスト プレースホルダー 5"/>
          <p:cNvSpPr>
            <a:spLocks noGrp="1"/>
          </p:cNvSpPr>
          <p:nvPr>
            <p:ph type="body" sz="quarter" idx="17" hasCustomPrompt="1"/>
          </p:nvPr>
        </p:nvSpPr>
        <p:spPr>
          <a:xfrm>
            <a:off x="3466274" y="364083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17" name="二等辺三角形 10"/>
          <p:cNvSpPr/>
          <p:nvPr userDrawn="1"/>
        </p:nvSpPr>
        <p:spPr>
          <a:xfrm rot="5400000">
            <a:off x="5633540" y="266729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3478246" y="5062346"/>
            <a:ext cx="5128897" cy="663576"/>
            <a:chOff x="2539364" y="3126253"/>
            <a:chExt cx="5128897" cy="663576"/>
          </a:xfrm>
        </p:grpSpPr>
        <p:cxnSp>
          <p:nvCxnSpPr>
            <p:cNvPr id="19" name="直線コネクタ 1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23" name="図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4540739"/>
            <a:ext cx="482540" cy="1722666"/>
          </a:xfrm>
          <a:prstGeom prst="rect">
            <a:avLst/>
          </a:prstGeom>
        </p:spPr>
      </p:pic>
      <p:sp>
        <p:nvSpPr>
          <p:cNvPr id="24" name="テキスト プレースホルダー 5"/>
          <p:cNvSpPr>
            <a:spLocks noGrp="1"/>
          </p:cNvSpPr>
          <p:nvPr>
            <p:ph type="body" sz="quarter" idx="18" hasCustomPrompt="1"/>
          </p:nvPr>
        </p:nvSpPr>
        <p:spPr>
          <a:xfrm>
            <a:off x="3478245" y="506234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9" hasCustomPrompt="1"/>
          </p:nvPr>
        </p:nvSpPr>
        <p:spPr>
          <a:xfrm>
            <a:off x="915851" y="506371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26" name="テキスト プレースホルダー 5"/>
          <p:cNvSpPr>
            <a:spLocks noGrp="1"/>
          </p:cNvSpPr>
          <p:nvPr>
            <p:ph type="body" sz="quarter" idx="20" hasCustomPrompt="1"/>
          </p:nvPr>
        </p:nvSpPr>
        <p:spPr>
          <a:xfrm>
            <a:off x="3466274" y="585201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27" name="二等辺三角形 10"/>
          <p:cNvSpPr/>
          <p:nvPr userDrawn="1"/>
        </p:nvSpPr>
        <p:spPr>
          <a:xfrm rot="5400000">
            <a:off x="5633540" y="487847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 name="グループ化 27"/>
          <p:cNvGrpSpPr/>
          <p:nvPr userDrawn="1"/>
        </p:nvGrpSpPr>
        <p:grpSpPr>
          <a:xfrm>
            <a:off x="3478246" y="7273526"/>
            <a:ext cx="5128897" cy="663576"/>
            <a:chOff x="2539364" y="3126253"/>
            <a:chExt cx="5128897" cy="663576"/>
          </a:xfrm>
        </p:grpSpPr>
        <p:cxnSp>
          <p:nvCxnSpPr>
            <p:cNvPr id="29" name="直線コネクタ 2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3" name="図 3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6751919"/>
            <a:ext cx="482540" cy="1722666"/>
          </a:xfrm>
          <a:prstGeom prst="rect">
            <a:avLst/>
          </a:prstGeom>
        </p:spPr>
      </p:pic>
      <p:sp>
        <p:nvSpPr>
          <p:cNvPr id="34" name="テキスト プレースホルダー 5"/>
          <p:cNvSpPr>
            <a:spLocks noGrp="1"/>
          </p:cNvSpPr>
          <p:nvPr>
            <p:ph type="body" sz="quarter" idx="21" hasCustomPrompt="1"/>
          </p:nvPr>
        </p:nvSpPr>
        <p:spPr>
          <a:xfrm>
            <a:off x="3478245" y="727352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2" hasCustomPrompt="1"/>
          </p:nvPr>
        </p:nvSpPr>
        <p:spPr>
          <a:xfrm>
            <a:off x="915851" y="727489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36" name="テキスト プレースホルダー 5"/>
          <p:cNvSpPr>
            <a:spLocks noGrp="1"/>
          </p:cNvSpPr>
          <p:nvPr>
            <p:ph type="body" sz="quarter" idx="23" hasCustomPrompt="1"/>
          </p:nvPr>
        </p:nvSpPr>
        <p:spPr>
          <a:xfrm>
            <a:off x="3466274" y="806319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67" name="二等辺三角形 10"/>
          <p:cNvSpPr/>
          <p:nvPr userDrawn="1"/>
        </p:nvSpPr>
        <p:spPr>
          <a:xfrm rot="5400000">
            <a:off x="13841375" y="45887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p:cNvGrpSpPr/>
          <p:nvPr userDrawn="1"/>
        </p:nvGrpSpPr>
        <p:grpSpPr>
          <a:xfrm>
            <a:off x="11686081" y="2853924"/>
            <a:ext cx="5128897" cy="663576"/>
            <a:chOff x="2539364" y="3126253"/>
            <a:chExt cx="5128897" cy="663576"/>
          </a:xfrm>
        </p:grpSpPr>
        <p:cxnSp>
          <p:nvCxnSpPr>
            <p:cNvPr id="69" name="直線コネクタ 6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73" name="図 7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2332317"/>
            <a:ext cx="482540" cy="1722666"/>
          </a:xfrm>
          <a:prstGeom prst="rect">
            <a:avLst/>
          </a:prstGeom>
        </p:spPr>
      </p:pic>
      <p:sp>
        <p:nvSpPr>
          <p:cNvPr id="74" name="テキスト プレースホルダー 5"/>
          <p:cNvSpPr>
            <a:spLocks noGrp="1"/>
          </p:cNvSpPr>
          <p:nvPr>
            <p:ph type="body" sz="quarter" idx="24" hasCustomPrompt="1"/>
          </p:nvPr>
        </p:nvSpPr>
        <p:spPr>
          <a:xfrm>
            <a:off x="11686080" y="285392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5" hasCustomPrompt="1"/>
          </p:nvPr>
        </p:nvSpPr>
        <p:spPr>
          <a:xfrm>
            <a:off x="9123686" y="285529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76" name="テキスト プレースホルダー 5"/>
          <p:cNvSpPr>
            <a:spLocks noGrp="1"/>
          </p:cNvSpPr>
          <p:nvPr>
            <p:ph type="body" sz="quarter" idx="26" hasCustomPrompt="1"/>
          </p:nvPr>
        </p:nvSpPr>
        <p:spPr>
          <a:xfrm>
            <a:off x="11674109" y="364359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77" name="二等辺三角形 10"/>
          <p:cNvSpPr/>
          <p:nvPr userDrawn="1"/>
        </p:nvSpPr>
        <p:spPr>
          <a:xfrm rot="5400000">
            <a:off x="13841375" y="267005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userDrawn="1"/>
        </p:nvGrpSpPr>
        <p:grpSpPr>
          <a:xfrm>
            <a:off x="11686081" y="5065104"/>
            <a:ext cx="5128897" cy="663576"/>
            <a:chOff x="2539364" y="3126253"/>
            <a:chExt cx="5128897" cy="663576"/>
          </a:xfrm>
        </p:grpSpPr>
        <p:cxnSp>
          <p:nvCxnSpPr>
            <p:cNvPr id="79" name="直線コネクタ 7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83" name="図 8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4543497"/>
            <a:ext cx="482540" cy="1722666"/>
          </a:xfrm>
          <a:prstGeom prst="rect">
            <a:avLst/>
          </a:prstGeom>
        </p:spPr>
      </p:pic>
      <p:sp>
        <p:nvSpPr>
          <p:cNvPr id="84" name="テキスト プレースホルダー 5"/>
          <p:cNvSpPr>
            <a:spLocks noGrp="1"/>
          </p:cNvSpPr>
          <p:nvPr>
            <p:ph type="body" sz="quarter" idx="27" hasCustomPrompt="1"/>
          </p:nvPr>
        </p:nvSpPr>
        <p:spPr>
          <a:xfrm>
            <a:off x="11686080" y="506510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5" name="テキスト プレースホルダー 5"/>
          <p:cNvSpPr>
            <a:spLocks noGrp="1"/>
          </p:cNvSpPr>
          <p:nvPr>
            <p:ph type="body" sz="quarter" idx="28" hasCustomPrompt="1"/>
          </p:nvPr>
        </p:nvSpPr>
        <p:spPr>
          <a:xfrm>
            <a:off x="9123686" y="506647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86" name="テキスト プレースホルダー 5"/>
          <p:cNvSpPr>
            <a:spLocks noGrp="1"/>
          </p:cNvSpPr>
          <p:nvPr>
            <p:ph type="body" sz="quarter" idx="29" hasCustomPrompt="1"/>
          </p:nvPr>
        </p:nvSpPr>
        <p:spPr>
          <a:xfrm>
            <a:off x="11674109" y="585477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87" name="二等辺三角形 10"/>
          <p:cNvSpPr/>
          <p:nvPr userDrawn="1"/>
        </p:nvSpPr>
        <p:spPr>
          <a:xfrm rot="5400000">
            <a:off x="13841375" y="488123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8" name="グループ化 87"/>
          <p:cNvGrpSpPr/>
          <p:nvPr userDrawn="1"/>
        </p:nvGrpSpPr>
        <p:grpSpPr>
          <a:xfrm>
            <a:off x="11686081" y="7276284"/>
            <a:ext cx="5128897" cy="663576"/>
            <a:chOff x="2539364" y="3126253"/>
            <a:chExt cx="5128897" cy="663576"/>
          </a:xfrm>
        </p:grpSpPr>
        <p:cxnSp>
          <p:nvCxnSpPr>
            <p:cNvPr id="89" name="直線コネクタ 8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93" name="図 9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6754677"/>
            <a:ext cx="482540" cy="1722666"/>
          </a:xfrm>
          <a:prstGeom prst="rect">
            <a:avLst/>
          </a:prstGeom>
        </p:spPr>
      </p:pic>
      <p:sp>
        <p:nvSpPr>
          <p:cNvPr id="94" name="テキスト プレースホルダー 5"/>
          <p:cNvSpPr>
            <a:spLocks noGrp="1"/>
          </p:cNvSpPr>
          <p:nvPr>
            <p:ph type="body" sz="quarter" idx="30" hasCustomPrompt="1"/>
          </p:nvPr>
        </p:nvSpPr>
        <p:spPr>
          <a:xfrm>
            <a:off x="11686080" y="727628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95" name="テキスト プレースホルダー 5"/>
          <p:cNvSpPr>
            <a:spLocks noGrp="1"/>
          </p:cNvSpPr>
          <p:nvPr>
            <p:ph type="body" sz="quarter" idx="31" hasCustomPrompt="1"/>
          </p:nvPr>
        </p:nvSpPr>
        <p:spPr>
          <a:xfrm>
            <a:off x="9123686" y="727765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96" name="テキスト プレースホルダー 5"/>
          <p:cNvSpPr>
            <a:spLocks noGrp="1"/>
          </p:cNvSpPr>
          <p:nvPr>
            <p:ph type="body" sz="quarter" idx="32" hasCustomPrompt="1"/>
          </p:nvPr>
        </p:nvSpPr>
        <p:spPr>
          <a:xfrm>
            <a:off x="11674109" y="806595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3589001392"/>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eft Big Image">
    <p:spTree>
      <p:nvGrpSpPr>
        <p:cNvPr id="1" name=""/>
        <p:cNvGrpSpPr/>
        <p:nvPr/>
      </p:nvGrpSpPr>
      <p:grpSpPr>
        <a:xfrm>
          <a:off x="0" y="0"/>
          <a:ext cx="0" cy="0"/>
          <a:chOff x="0" y="0"/>
          <a:chExt cx="0" cy="0"/>
        </a:xfrm>
      </p:grpSpPr>
      <p:sp>
        <p:nvSpPr>
          <p:cNvPr id="3" name="正方形/長方形 2"/>
          <p:cNvSpPr/>
          <p:nvPr userDrawn="1"/>
        </p:nvSpPr>
        <p:spPr>
          <a:xfrm>
            <a:off x="-29029" y="-29028"/>
            <a:ext cx="9174617" cy="10368000"/>
          </a:xfrm>
          <a:prstGeom prst="rect">
            <a:avLst/>
          </a:prstGeom>
          <a:blipFill dpi="0" rotWithShape="0">
            <a:blip r:embed="rId2"/>
            <a:srcRect/>
            <a:tile tx="0" ty="0" sx="100000" sy="100000" flip="none" algn="tl"/>
          </a:blipFill>
          <a:ln>
            <a:noFill/>
          </a:ln>
          <a:effectLst>
            <a:outerShdw blurRad="63500" dist="508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5" name="図プレースホルダー 4"/>
          <p:cNvSpPr>
            <a:spLocks noGrp="1"/>
          </p:cNvSpPr>
          <p:nvPr>
            <p:ph type="pic" sz="quarter" idx="23" hasCustomPrompt="1"/>
          </p:nvPr>
        </p:nvSpPr>
        <p:spPr>
          <a:xfrm>
            <a:off x="0" y="0"/>
            <a:ext cx="8867775" cy="10287000"/>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12" name="タイトル 1"/>
          <p:cNvSpPr>
            <a:spLocks noGrp="1"/>
          </p:cNvSpPr>
          <p:nvPr>
            <p:ph type="title" hasCustomPrompt="1"/>
          </p:nvPr>
        </p:nvSpPr>
        <p:spPr>
          <a:xfrm>
            <a:off x="9361717" y="1915886"/>
            <a:ext cx="8166309" cy="3254602"/>
          </a:xfrm>
          <a:prstGeom prst="rect">
            <a:avLst/>
          </a:prstGeom>
        </p:spPr>
        <p:txBody>
          <a:bodyPr anchor="b"/>
          <a:lstStyle>
            <a:lvl1pPr algn="l">
              <a:lnSpc>
                <a:spcPts val="8800"/>
              </a:lnSpc>
              <a:defRPr baseline="0"/>
            </a:lvl1pPr>
          </a:lstStyle>
          <a:p>
            <a:r>
              <a:rPr kumimoji="1" lang="en-US" altLang="ja-JP" dirty="0" smtClean="0"/>
              <a:t>SLIDE TITLE</a:t>
            </a:r>
            <a:r>
              <a:rPr kumimoji="1" lang="ja-JP" altLang="en-US" dirty="0" smtClean="0"/>
              <a:t> </a:t>
            </a:r>
            <a:r>
              <a:rPr kumimoji="1" lang="en-US" altLang="ja-JP" dirty="0" smtClean="0"/>
              <a:t>GOES HERE</a:t>
            </a:r>
            <a:endParaRPr kumimoji="1" lang="ja-JP" altLang="en-US" dirty="0"/>
          </a:p>
        </p:txBody>
      </p:sp>
      <p:sp>
        <p:nvSpPr>
          <p:cNvPr id="13" name="テキスト プレースホルダー 5"/>
          <p:cNvSpPr>
            <a:spLocks noGrp="1"/>
          </p:cNvSpPr>
          <p:nvPr>
            <p:ph type="body" sz="quarter" idx="12" hasCustomPrompt="1"/>
          </p:nvPr>
        </p:nvSpPr>
        <p:spPr>
          <a:xfrm>
            <a:off x="9361718" y="5315867"/>
            <a:ext cx="8166308" cy="3363676"/>
          </a:xfrm>
          <a:prstGeom prst="rect">
            <a:avLst/>
          </a:prstGeom>
        </p:spPr>
        <p:txBody>
          <a:bodyPr anchor="t">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正方形/長方形 13"/>
          <p:cNvSpPr/>
          <p:nvPr userDrawn="1"/>
        </p:nvSpPr>
        <p:spPr>
          <a:xfrm>
            <a:off x="9468531" y="5085094"/>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86331937"/>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eading and Text 2">
    <p:spTree>
      <p:nvGrpSpPr>
        <p:cNvPr id="1" name=""/>
        <p:cNvGrpSpPr/>
        <p:nvPr/>
      </p:nvGrpSpPr>
      <p:grpSpPr>
        <a:xfrm>
          <a:off x="0" y="0"/>
          <a:ext cx="0" cy="0"/>
          <a:chOff x="0" y="0"/>
          <a:chExt cx="0" cy="0"/>
        </a:xfrm>
      </p:grpSpPr>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7" name="テキスト プレースホルダー 5"/>
          <p:cNvSpPr>
            <a:spLocks noGrp="1"/>
          </p:cNvSpPr>
          <p:nvPr>
            <p:ph type="body" sz="quarter" idx="22" hasCustomPrompt="1"/>
          </p:nvPr>
        </p:nvSpPr>
        <p:spPr>
          <a:xfrm>
            <a:off x="9955428" y="3354113"/>
            <a:ext cx="7543479" cy="6231987"/>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直角三角形 15"/>
          <p:cNvSpPr/>
          <p:nvPr userDrawn="1"/>
        </p:nvSpPr>
        <p:spPr>
          <a:xfrm rot="10800000" flipH="1">
            <a:off x="-14514" y="-37458"/>
            <a:ext cx="10815525" cy="10368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dir="10800000" algn="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p:cNvCxnSpPr/>
          <p:nvPr userDrawn="1"/>
        </p:nvCxnSpPr>
        <p:spPr>
          <a:xfrm flipH="1">
            <a:off x="7298790" y="0"/>
            <a:ext cx="3311153"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783771" y="638715"/>
            <a:ext cx="7402286" cy="5689600"/>
          </a:xfrm>
          <a:prstGeom prst="rect">
            <a:avLst/>
          </a:prstGeom>
        </p:spPr>
        <p:txBody>
          <a:bodyPr anchor="ctr">
            <a:noAutofit/>
          </a:bodyPr>
          <a:lstStyle>
            <a:lvl1pPr algn="ctr">
              <a:lnSpc>
                <a:spcPts val="7200"/>
              </a:lnSpc>
              <a:spcBef>
                <a:spcPts val="0"/>
              </a:spcBef>
              <a:defRPr sz="72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344876345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 images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5544457"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8" name="図プレースホルダー 6"/>
          <p:cNvSpPr>
            <a:spLocks noGrp="1"/>
          </p:cNvSpPr>
          <p:nvPr>
            <p:ph type="pic" sz="quarter" idx="11" hasCustomPrompt="1"/>
          </p:nvPr>
        </p:nvSpPr>
        <p:spPr>
          <a:xfrm>
            <a:off x="11422743" y="0"/>
            <a:ext cx="6868432" cy="5170488"/>
          </a:xfrm>
          <a:prstGeom prst="rect">
            <a:avLst/>
          </a:prstGeom>
          <a:effectLst>
            <a:innerShdw blurRad="114300">
              <a:prstClr val="black"/>
            </a:innerShdw>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6"/>
          <p:cNvSpPr>
            <a:spLocks noGrp="1"/>
          </p:cNvSpPr>
          <p:nvPr>
            <p:ph type="pic" sz="quarter" idx="12" hasCustomPrompt="1"/>
          </p:nvPr>
        </p:nvSpPr>
        <p:spPr>
          <a:xfrm>
            <a:off x="0" y="5170488"/>
            <a:ext cx="7663544"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10" name="図プレースホルダー 6"/>
          <p:cNvSpPr>
            <a:spLocks noGrp="1"/>
          </p:cNvSpPr>
          <p:nvPr>
            <p:ph type="pic" sz="quarter" idx="13" hasCustomPrompt="1"/>
          </p:nvPr>
        </p:nvSpPr>
        <p:spPr>
          <a:xfrm>
            <a:off x="7663544" y="5170488"/>
            <a:ext cx="4992914"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13" name="正方形/長方形 12"/>
          <p:cNvSpPr/>
          <p:nvPr userDrawn="1"/>
        </p:nvSpPr>
        <p:spPr>
          <a:xfrm>
            <a:off x="5544457" y="0"/>
            <a:ext cx="5878286" cy="5170488"/>
          </a:xfrm>
          <a:prstGeom prst="rect">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12656457" y="5170488"/>
            <a:ext cx="5634717" cy="5170488"/>
          </a:xfrm>
          <a:prstGeom prst="rect">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5"/>
          <p:cNvSpPr>
            <a:spLocks noGrp="1"/>
          </p:cNvSpPr>
          <p:nvPr>
            <p:ph type="body" sz="quarter" idx="16" hasCustomPrompt="1"/>
          </p:nvPr>
        </p:nvSpPr>
        <p:spPr>
          <a:xfrm>
            <a:off x="5689600" y="508004"/>
            <a:ext cx="5588000" cy="2002971"/>
          </a:xfrm>
          <a:prstGeom prst="rect">
            <a:avLst/>
          </a:prstGeom>
        </p:spPr>
        <p:txBody>
          <a:bodyPr anchor="b">
            <a:noAutofit/>
          </a:bodyPr>
          <a:lstStyle>
            <a:lvl1pPr algn="ctr">
              <a:lnSpc>
                <a:spcPts val="6000"/>
              </a:lnSpc>
              <a:spcBef>
                <a:spcPts val="0"/>
              </a:spcBef>
              <a:defRPr sz="6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6" name="テキスト プレースホルダー 5"/>
          <p:cNvSpPr>
            <a:spLocks noGrp="1"/>
          </p:cNvSpPr>
          <p:nvPr>
            <p:ph type="body" sz="quarter" idx="17" hasCustomPrompt="1"/>
          </p:nvPr>
        </p:nvSpPr>
        <p:spPr>
          <a:xfrm>
            <a:off x="5689600" y="2510975"/>
            <a:ext cx="5588000" cy="2119086"/>
          </a:xfrm>
          <a:prstGeom prst="rect">
            <a:avLst/>
          </a:prstGeom>
        </p:spPr>
        <p:txBody>
          <a:bodyPr anchor="t">
            <a:normAutofit/>
          </a:bodyPr>
          <a:lstStyle>
            <a:lvl1pPr algn="ctr">
              <a:lnSpc>
                <a:spcPct val="130000"/>
              </a:lnSpc>
              <a:spcBef>
                <a:spcPts val="120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18" hasCustomPrompt="1"/>
          </p:nvPr>
        </p:nvSpPr>
        <p:spPr>
          <a:xfrm>
            <a:off x="12824958" y="5856513"/>
            <a:ext cx="5297714" cy="3766457"/>
          </a:xfrm>
          <a:prstGeom prst="rect">
            <a:avLst/>
          </a:prstGeom>
        </p:spPr>
        <p:txBody>
          <a:bodyPr anchor="ctr">
            <a:normAutofit/>
          </a:bodyPr>
          <a:lstStyle>
            <a:lvl1pPr algn="ct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18" name="直線コネクタ 17"/>
          <p:cNvCxnSpPr/>
          <p:nvPr userDrawn="1"/>
        </p:nvCxnSpPr>
        <p:spPr>
          <a:xfrm flipH="1">
            <a:off x="5544457" y="5007428"/>
            <a:ext cx="5878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268931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6"/>
          <p:cNvSpPr>
            <a:spLocks noGrp="1"/>
          </p:cNvSpPr>
          <p:nvPr>
            <p:ph type="pic" sz="quarter" idx="10" hasCustomPrompt="1"/>
          </p:nvPr>
        </p:nvSpPr>
        <p:spPr>
          <a:xfrm>
            <a:off x="0" y="0"/>
            <a:ext cx="18291175" cy="10287000"/>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4" name="テキスト プレースホルダー 5"/>
          <p:cNvSpPr>
            <a:spLocks noGrp="1"/>
          </p:cNvSpPr>
          <p:nvPr>
            <p:ph type="body" sz="quarter" idx="15" hasCustomPrompt="1"/>
          </p:nvPr>
        </p:nvSpPr>
        <p:spPr>
          <a:xfrm>
            <a:off x="0" y="8848579"/>
            <a:ext cx="8159262" cy="759789"/>
          </a:xfrm>
          <a:prstGeom prst="rect">
            <a:avLst/>
          </a:prstGeom>
          <a:blipFill dpi="0" rotWithShape="0">
            <a:blip r:embed="rId2">
              <a:alphaModFix amt="50000"/>
            </a:blip>
            <a:srcRect/>
            <a:tile tx="0" ty="0" sx="100000" sy="100000" flip="none" algn="tl"/>
          </a:blipFill>
        </p:spPr>
        <p:txBody>
          <a:bodyPr anchor="ctr">
            <a:noAutofit/>
          </a:bodyPr>
          <a:lstStyle>
            <a:lvl1pPr algn="ctr">
              <a:defRPr sz="4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239036316"/>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screen Image and Text">
    <p:spTree>
      <p:nvGrpSpPr>
        <p:cNvPr id="1" name=""/>
        <p:cNvGrpSpPr/>
        <p:nvPr/>
      </p:nvGrpSpPr>
      <p:grpSpPr>
        <a:xfrm>
          <a:off x="0" y="0"/>
          <a:ext cx="0" cy="0"/>
          <a:chOff x="0" y="0"/>
          <a:chExt cx="0" cy="0"/>
        </a:xfrm>
      </p:grpSpPr>
      <p:sp>
        <p:nvSpPr>
          <p:cNvPr id="3" name="図プレースホルダー 6"/>
          <p:cNvSpPr>
            <a:spLocks noGrp="1"/>
          </p:cNvSpPr>
          <p:nvPr>
            <p:ph type="pic" sz="quarter" idx="10" hasCustomPrompt="1"/>
          </p:nvPr>
        </p:nvSpPr>
        <p:spPr>
          <a:xfrm>
            <a:off x="0" y="0"/>
            <a:ext cx="18291175" cy="10287000"/>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4" name="テキスト プレースホルダー 5"/>
          <p:cNvSpPr>
            <a:spLocks noGrp="1"/>
          </p:cNvSpPr>
          <p:nvPr>
            <p:ph type="body" sz="quarter" idx="15" hasCustomPrompt="1"/>
          </p:nvPr>
        </p:nvSpPr>
        <p:spPr>
          <a:xfrm>
            <a:off x="822960" y="7962314"/>
            <a:ext cx="16645254" cy="759789"/>
          </a:xfrm>
          <a:prstGeom prst="rect">
            <a:avLst/>
          </a:prstGeom>
          <a:noFill/>
        </p:spPr>
        <p:txBody>
          <a:bodyPr anchor="ctr">
            <a:noAutofit/>
          </a:bodyPr>
          <a:lstStyle>
            <a:lvl1pPr algn="ctr">
              <a:defRPr sz="6000" i="0" baseline="0">
                <a:blipFill dpi="0" rotWithShape="1">
                  <a:blip r:embed="rId2"/>
                  <a:srcRect/>
                  <a:tile tx="0" ty="0" sx="100000" sy="100000" flip="none" algn="tl"/>
                </a:blip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713653869"/>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sp>
        <p:nvSpPr>
          <p:cNvPr id="17" name="正方形/長方形 10"/>
          <p:cNvSpPr/>
          <p:nvPr userDrawn="1"/>
        </p:nvSpPr>
        <p:spPr>
          <a:xfrm>
            <a:off x="9637486" y="4895440"/>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9054873" y="-29028"/>
            <a:ext cx="181429" cy="10332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userDrawn="1"/>
        </p:nvSpPr>
        <p:spPr>
          <a:xfrm>
            <a:off x="8760165" y="1493887"/>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userDrawn="1"/>
        </p:nvSpPr>
        <p:spPr>
          <a:xfrm>
            <a:off x="8760165" y="3669609"/>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userDrawn="1"/>
        </p:nvSpPr>
        <p:spPr>
          <a:xfrm>
            <a:off x="8760165" y="5845331"/>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userDrawn="1"/>
        </p:nvSpPr>
        <p:spPr>
          <a:xfrm>
            <a:off x="8760165" y="8021053"/>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テキスト プレースホルダー 21"/>
          <p:cNvSpPr>
            <a:spLocks noGrp="1"/>
          </p:cNvSpPr>
          <p:nvPr>
            <p:ph type="body" sz="quarter" idx="10" hasCustomPrompt="1"/>
          </p:nvPr>
        </p:nvSpPr>
        <p:spPr>
          <a:xfrm>
            <a:off x="11763827" y="4970343"/>
            <a:ext cx="4826001" cy="1092363"/>
          </a:xfrm>
          <a:prstGeom prst="rect">
            <a:avLst/>
          </a:prstGeo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24" name="正方形/長方形 23"/>
          <p:cNvSpPr/>
          <p:nvPr userDrawn="1"/>
        </p:nvSpPr>
        <p:spPr>
          <a:xfrm>
            <a:off x="10072914" y="5055330"/>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userDrawn="1"/>
        </p:nvGrpSpPr>
        <p:grpSpPr>
          <a:xfrm flipH="1">
            <a:off x="9769499" y="4991832"/>
            <a:ext cx="2002861" cy="1003665"/>
            <a:chOff x="7280704" y="761243"/>
            <a:chExt cx="2002861" cy="1003665"/>
          </a:xfrm>
        </p:grpSpPr>
        <p:sp>
          <p:nvSpPr>
            <p:cNvPr id="26"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正方形/長方形 31"/>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5"/>
          <p:cNvSpPr>
            <a:spLocks noGrp="1"/>
          </p:cNvSpPr>
          <p:nvPr>
            <p:ph type="body" sz="quarter" idx="21" hasCustomPrompt="1"/>
          </p:nvPr>
        </p:nvSpPr>
        <p:spPr>
          <a:xfrm>
            <a:off x="9792200" y="5204704"/>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34" name="テキスト プレースホルダー 5"/>
          <p:cNvSpPr>
            <a:spLocks noGrp="1"/>
          </p:cNvSpPr>
          <p:nvPr>
            <p:ph type="body" sz="quarter" idx="22" hasCustomPrompt="1"/>
          </p:nvPr>
        </p:nvSpPr>
        <p:spPr>
          <a:xfrm>
            <a:off x="10297941" y="5995497"/>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正方形/長方形 10"/>
          <p:cNvSpPr/>
          <p:nvPr userDrawn="1"/>
        </p:nvSpPr>
        <p:spPr>
          <a:xfrm>
            <a:off x="9637486" y="543996"/>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21"/>
          <p:cNvSpPr>
            <a:spLocks noGrp="1"/>
          </p:cNvSpPr>
          <p:nvPr>
            <p:ph type="body" sz="quarter" idx="23" hasCustomPrompt="1"/>
          </p:nvPr>
        </p:nvSpPr>
        <p:spPr>
          <a:xfrm>
            <a:off x="11763827" y="618899"/>
            <a:ext cx="4826001" cy="1092363"/>
          </a:xfrm>
          <a:prstGeom prst="rect">
            <a:avLst/>
          </a:prstGeo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37" name="正方形/長方形 36"/>
          <p:cNvSpPr/>
          <p:nvPr userDrawn="1"/>
        </p:nvSpPr>
        <p:spPr>
          <a:xfrm>
            <a:off x="10072914" y="70388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8" name="グループ化 37"/>
          <p:cNvGrpSpPr/>
          <p:nvPr userDrawn="1"/>
        </p:nvGrpSpPr>
        <p:grpSpPr>
          <a:xfrm flipH="1">
            <a:off x="9769499" y="640388"/>
            <a:ext cx="2002861" cy="1003665"/>
            <a:chOff x="7280704" y="761243"/>
            <a:chExt cx="2002861" cy="1003665"/>
          </a:xfrm>
        </p:grpSpPr>
        <p:sp>
          <p:nvSpPr>
            <p:cNvPr id="3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コネクタ 4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5" name="正方形/長方形 4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プレースホルダー 5"/>
          <p:cNvSpPr>
            <a:spLocks noGrp="1"/>
          </p:cNvSpPr>
          <p:nvPr>
            <p:ph type="body" sz="quarter" idx="24" hasCustomPrompt="1"/>
          </p:nvPr>
        </p:nvSpPr>
        <p:spPr>
          <a:xfrm>
            <a:off x="9792200" y="85326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47" name="テキスト プレースホルダー 5"/>
          <p:cNvSpPr>
            <a:spLocks noGrp="1"/>
          </p:cNvSpPr>
          <p:nvPr>
            <p:ph type="body" sz="quarter" idx="25" hasCustomPrompt="1"/>
          </p:nvPr>
        </p:nvSpPr>
        <p:spPr>
          <a:xfrm>
            <a:off x="10297941" y="1644053"/>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8" name="正方形/長方形 10"/>
          <p:cNvSpPr/>
          <p:nvPr userDrawn="1"/>
        </p:nvSpPr>
        <p:spPr>
          <a:xfrm flipH="1">
            <a:off x="1345759" y="2689425"/>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21"/>
          <p:cNvSpPr>
            <a:spLocks noGrp="1"/>
          </p:cNvSpPr>
          <p:nvPr>
            <p:ph type="body" sz="quarter" idx="26" hasCustomPrompt="1"/>
          </p:nvPr>
        </p:nvSpPr>
        <p:spPr>
          <a:xfrm>
            <a:off x="1786641" y="2778842"/>
            <a:ext cx="4826001" cy="1092363"/>
          </a:xfrm>
          <a:prstGeom prst="rect">
            <a:avLst/>
          </a:prstGeo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50" name="正方形/長方形 49"/>
          <p:cNvSpPr/>
          <p:nvPr userDrawn="1"/>
        </p:nvSpPr>
        <p:spPr>
          <a:xfrm>
            <a:off x="1529443" y="2863829"/>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userDrawn="1"/>
        </p:nvGrpSpPr>
        <p:grpSpPr>
          <a:xfrm>
            <a:off x="6612642" y="2800331"/>
            <a:ext cx="2002861" cy="1003665"/>
            <a:chOff x="7280704" y="761243"/>
            <a:chExt cx="2002861" cy="1003665"/>
          </a:xfrm>
        </p:grpSpPr>
        <p:sp>
          <p:nvSpPr>
            <p:cNvPr id="5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コネクタ 53"/>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8" name="正方形/長方形 57"/>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プレースホルダー 5"/>
          <p:cNvSpPr>
            <a:spLocks noGrp="1"/>
          </p:cNvSpPr>
          <p:nvPr>
            <p:ph type="body" sz="quarter" idx="27" hasCustomPrompt="1"/>
          </p:nvPr>
        </p:nvSpPr>
        <p:spPr>
          <a:xfrm>
            <a:off x="6969165" y="301320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60" name="テキスト プレースホルダー 5"/>
          <p:cNvSpPr>
            <a:spLocks noGrp="1"/>
          </p:cNvSpPr>
          <p:nvPr>
            <p:ph type="body" sz="quarter" idx="28" hasCustomPrompt="1"/>
          </p:nvPr>
        </p:nvSpPr>
        <p:spPr>
          <a:xfrm>
            <a:off x="1741770" y="3803996"/>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1" name="正方形/長方形 10"/>
          <p:cNvSpPr/>
          <p:nvPr userDrawn="1"/>
        </p:nvSpPr>
        <p:spPr>
          <a:xfrm flipH="1">
            <a:off x="1349299" y="7071162"/>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プレースホルダー 21"/>
          <p:cNvSpPr>
            <a:spLocks noGrp="1"/>
          </p:cNvSpPr>
          <p:nvPr>
            <p:ph type="body" sz="quarter" idx="29" hasCustomPrompt="1"/>
          </p:nvPr>
        </p:nvSpPr>
        <p:spPr>
          <a:xfrm>
            <a:off x="1790181" y="7160579"/>
            <a:ext cx="4826001" cy="1092363"/>
          </a:xfrm>
          <a:prstGeom prst="rect">
            <a:avLst/>
          </a:prstGeo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63" name="正方形/長方形 62"/>
          <p:cNvSpPr/>
          <p:nvPr userDrawn="1"/>
        </p:nvSpPr>
        <p:spPr>
          <a:xfrm>
            <a:off x="1532983" y="724556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4" name="グループ化 63"/>
          <p:cNvGrpSpPr/>
          <p:nvPr userDrawn="1"/>
        </p:nvGrpSpPr>
        <p:grpSpPr>
          <a:xfrm>
            <a:off x="6616182" y="7182068"/>
            <a:ext cx="2002861" cy="1003665"/>
            <a:chOff x="7280704" y="761243"/>
            <a:chExt cx="2002861" cy="1003665"/>
          </a:xfrm>
        </p:grpSpPr>
        <p:sp>
          <p:nvSpPr>
            <p:cNvPr id="6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直線コネクタ 6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正方形/長方形 70"/>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テキスト プレースホルダー 5"/>
          <p:cNvSpPr>
            <a:spLocks noGrp="1"/>
          </p:cNvSpPr>
          <p:nvPr>
            <p:ph type="body" sz="quarter" idx="30" hasCustomPrompt="1"/>
          </p:nvPr>
        </p:nvSpPr>
        <p:spPr>
          <a:xfrm>
            <a:off x="6972705" y="739494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73" name="テキスト プレースホルダー 5"/>
          <p:cNvSpPr>
            <a:spLocks noGrp="1"/>
          </p:cNvSpPr>
          <p:nvPr>
            <p:ph type="body" sz="quarter" idx="31" hasCustomPrompt="1"/>
          </p:nvPr>
        </p:nvSpPr>
        <p:spPr>
          <a:xfrm>
            <a:off x="1745310" y="8185733"/>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70457657"/>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7194310" y="961964"/>
            <a:ext cx="9468090" cy="3976913"/>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7174524" y="5298094"/>
            <a:ext cx="9531420"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pic>
        <p:nvPicPr>
          <p:cNvPr id="2" name="図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609167" y="767381"/>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901980" y="185114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991423228"/>
      </p:ext>
    </p:extLst>
  </p:cSld>
  <p:clrMapOvr>
    <a:masterClrMapping/>
  </p:clrMapOvr>
  <p:timing>
    <p:tnLst>
      <p:par>
        <p:cTn id="1" dur="indefinite" restart="never" nodeType="tmRoot"/>
      </p:par>
    </p:tnLst>
    <p:bldLst>
      <p:bldP spid="7" grpId="1"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9723644" y="961964"/>
            <a:ext cx="7593685" cy="3976913"/>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9720774" y="5298094"/>
            <a:ext cx="7644479"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pic>
        <p:nvPicPr>
          <p:cNvPr id="3" name="図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77394" y="961964"/>
            <a:ext cx="5876715" cy="8355707"/>
          </a:xfrm>
          <a:prstGeom prst="rect">
            <a:avLst/>
          </a:prstGeom>
          <a:effectLst>
            <a:outerShdw blurRad="177800" dist="127000" dir="2700000" algn="tl" rotWithShape="0">
              <a:prstClr val="black">
                <a:alpha val="40000"/>
              </a:prstClr>
            </a:outerShdw>
          </a:effectLst>
        </p:spPr>
      </p:pic>
      <p:pic>
        <p:nvPicPr>
          <p:cNvPr id="2" name="図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88089" y="4118967"/>
            <a:ext cx="2544365" cy="5198704"/>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1167838" y="4797663"/>
            <a:ext cx="2184867" cy="384131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
        <p:nvSpPr>
          <p:cNvPr id="9" name="図プレースホルダー 3"/>
          <p:cNvSpPr>
            <a:spLocks noGrp="1"/>
          </p:cNvSpPr>
          <p:nvPr>
            <p:ph type="pic" sz="quarter" idx="18" hasCustomPrompt="1"/>
          </p:nvPr>
        </p:nvSpPr>
        <p:spPr>
          <a:xfrm>
            <a:off x="3765140" y="1737549"/>
            <a:ext cx="5101223" cy="6804537"/>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089555560"/>
      </p:ext>
    </p:extLst>
  </p:cSld>
  <p:clrMapOvr>
    <a:masterClrMapping/>
  </p:clrMapOvr>
  <p:timing>
    <p:tnLst>
      <p:par>
        <p:cTn id="1" dur="indefinite" restart="never" nodeType="tmRoot"/>
      </p:par>
    </p:tnLst>
    <p:bldLst>
      <p:bldP spid="7" grpId="1"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7" name="正方形/長方形 6"/>
          <p:cNvSpPr/>
          <p:nvPr userDrawn="1"/>
        </p:nvSpPr>
        <p:spPr>
          <a:xfrm>
            <a:off x="-29029" y="-29029"/>
            <a:ext cx="18360000" cy="7518399"/>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7324041"/>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テキスト プレースホルダー 5"/>
          <p:cNvSpPr>
            <a:spLocks noGrp="1"/>
          </p:cNvSpPr>
          <p:nvPr>
            <p:ph type="body" sz="quarter" idx="12" hasCustomPrompt="1"/>
          </p:nvPr>
        </p:nvSpPr>
        <p:spPr>
          <a:xfrm>
            <a:off x="7174524" y="7590971"/>
            <a:ext cx="9776378" cy="1640112"/>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09167" y="767381"/>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901980" y="185114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
        <p:nvSpPr>
          <p:cNvPr id="9" name="図プレースホルダー 28"/>
          <p:cNvSpPr>
            <a:spLocks noGrp="1"/>
          </p:cNvSpPr>
          <p:nvPr>
            <p:ph type="pic" sz="quarter" idx="22" hasCustomPrompt="1"/>
          </p:nvPr>
        </p:nvSpPr>
        <p:spPr>
          <a:xfrm>
            <a:off x="7158226" y="1311728"/>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0" name="テキスト プレースホルダー 5"/>
          <p:cNvSpPr>
            <a:spLocks noGrp="1"/>
          </p:cNvSpPr>
          <p:nvPr>
            <p:ph type="body" sz="quarter" idx="23" hasCustomPrompt="1"/>
          </p:nvPr>
        </p:nvSpPr>
        <p:spPr>
          <a:xfrm>
            <a:off x="8069942" y="2002528"/>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069942" y="1369785"/>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図プレースホルダー 28"/>
          <p:cNvSpPr>
            <a:spLocks noGrp="1"/>
          </p:cNvSpPr>
          <p:nvPr>
            <p:ph type="pic" sz="quarter" idx="24" hasCustomPrompt="1"/>
          </p:nvPr>
        </p:nvSpPr>
        <p:spPr>
          <a:xfrm>
            <a:off x="7158226" y="3124085"/>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22" name="テキスト プレースホルダー 5"/>
          <p:cNvSpPr>
            <a:spLocks noGrp="1"/>
          </p:cNvSpPr>
          <p:nvPr>
            <p:ph type="body" sz="quarter" idx="25" hasCustomPrompt="1"/>
          </p:nvPr>
        </p:nvSpPr>
        <p:spPr>
          <a:xfrm>
            <a:off x="8069942" y="3814885"/>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26" hasCustomPrompt="1"/>
          </p:nvPr>
        </p:nvSpPr>
        <p:spPr>
          <a:xfrm>
            <a:off x="8069942" y="3182142"/>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4" name="図プレースホルダー 28"/>
          <p:cNvSpPr>
            <a:spLocks noGrp="1"/>
          </p:cNvSpPr>
          <p:nvPr>
            <p:ph type="pic" sz="quarter" idx="27" hasCustomPrompt="1"/>
          </p:nvPr>
        </p:nvSpPr>
        <p:spPr>
          <a:xfrm>
            <a:off x="7158226" y="4936442"/>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25" name="テキスト プレースホルダー 5"/>
          <p:cNvSpPr>
            <a:spLocks noGrp="1"/>
          </p:cNvSpPr>
          <p:nvPr>
            <p:ph type="body" sz="quarter" idx="28" hasCustomPrompt="1"/>
          </p:nvPr>
        </p:nvSpPr>
        <p:spPr>
          <a:xfrm>
            <a:off x="8069942" y="5627242"/>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29" hasCustomPrompt="1"/>
          </p:nvPr>
        </p:nvSpPr>
        <p:spPr>
          <a:xfrm>
            <a:off x="8069942" y="4994499"/>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712394678"/>
      </p:ext>
    </p:extLst>
  </p:cSld>
  <p:clrMapOvr>
    <a:masterClrMapping/>
  </p:clrMapOvr>
  <p:timing>
    <p:tnLst>
      <p:par>
        <p:cTn id="1" dur="indefinite" restart="never" nodeType="tmRoot"/>
      </p:par>
    </p:tnLst>
    <p:bldLst>
      <p:bldP spid="7" grpId="1"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esktop Image">
    <p:spTree>
      <p:nvGrpSpPr>
        <p:cNvPr id="1" name=""/>
        <p:cNvGrpSpPr/>
        <p:nvPr/>
      </p:nvGrpSpPr>
      <p:grpSpPr>
        <a:xfrm>
          <a:off x="0" y="0"/>
          <a:ext cx="0" cy="0"/>
          <a:chOff x="0" y="0"/>
          <a:chExt cx="0" cy="0"/>
        </a:xfrm>
      </p:grpSpPr>
      <p:sp>
        <p:nvSpPr>
          <p:cNvPr id="7" name="正方形/長方形 6"/>
          <p:cNvSpPr/>
          <p:nvPr userDrawn="1"/>
        </p:nvSpPr>
        <p:spPr>
          <a:xfrm>
            <a:off x="-29029" y="5131136"/>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311252"/>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10438228" y="1859612"/>
            <a:ext cx="6991643" cy="3166349"/>
          </a:xfrm>
          <a:prstGeom prst="rect">
            <a:avLst/>
          </a:prstGeom>
          <a:noFill/>
        </p:spPr>
        <p:txBody>
          <a:bodyPr anchor="b">
            <a:noAutofit/>
          </a:bodyPr>
          <a:lstStyle>
            <a:lvl1pPr algn="l">
              <a:lnSpc>
                <a:spcPts val="6000"/>
              </a:lnSpc>
              <a:spcBef>
                <a:spcPts val="0"/>
              </a:spcBef>
              <a:defRPr sz="6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10451725" y="5438774"/>
            <a:ext cx="6969799" cy="3932989"/>
          </a:xfrm>
          <a:prstGeom prst="rect">
            <a:avLst/>
          </a:prstGeom>
        </p:spPr>
        <p:txBody>
          <a:bodyPr anchor="t">
            <a:normAutofit/>
          </a:bodyPr>
          <a:lstStyle>
            <a:lvl1pPr marL="0" indent="0" algn="l">
              <a:lnSpc>
                <a:spcPct val="130000"/>
              </a:lnSpc>
              <a:buFontTx/>
              <a:buNone/>
              <a:defRPr sz="2000" baseline="0">
                <a:solidFill>
                  <a:schemeClr val="bg1"/>
                </a:solidFill>
              </a:defRPr>
            </a:lvl1pPr>
          </a:lstStyle>
          <a:p>
            <a:pPr lvl="0"/>
            <a:r>
              <a:rPr kumimoji="1" lang="en-US" altLang="ja-JP" dirty="0" smtClean="0"/>
              <a:t>Text Here</a:t>
            </a:r>
            <a:endParaRPr kumimoji="1" lang="ja-JP" altLang="en-US" dirty="0" smtClean="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7799" y="1772528"/>
            <a:ext cx="8991826" cy="7284159"/>
          </a:xfrm>
          <a:prstGeom prst="rect">
            <a:avLst/>
          </a:prstGeom>
          <a:effectLst>
            <a:outerShdw blurRad="177800" dist="127000" dir="2700000" algn="tl" rotWithShape="0">
              <a:prstClr val="black">
                <a:alpha val="40000"/>
              </a:prstClr>
            </a:outerShdw>
          </a:effectLst>
        </p:spPr>
      </p:pic>
      <p:sp>
        <p:nvSpPr>
          <p:cNvPr id="10" name="図プレースホルダー 9"/>
          <p:cNvSpPr>
            <a:spLocks noGrp="1"/>
          </p:cNvSpPr>
          <p:nvPr>
            <p:ph type="pic" sz="quarter" idx="17" hasCustomPrompt="1"/>
          </p:nvPr>
        </p:nvSpPr>
        <p:spPr>
          <a:xfrm>
            <a:off x="1430777" y="2096087"/>
            <a:ext cx="8304066" cy="4557932"/>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grpSp>
        <p:nvGrpSpPr>
          <p:cNvPr id="14" name="グループ化 13"/>
          <p:cNvGrpSpPr/>
          <p:nvPr userDrawn="1"/>
        </p:nvGrpSpPr>
        <p:grpSpPr>
          <a:xfrm>
            <a:off x="16778435" y="339170"/>
            <a:ext cx="1150664" cy="1150664"/>
            <a:chOff x="7418859" y="2569953"/>
            <a:chExt cx="934639" cy="934639"/>
          </a:xfrm>
        </p:grpSpPr>
        <p:sp>
          <p:nvSpPr>
            <p:cNvPr id="15" name="涙形 1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涙形 1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1006541826"/>
      </p:ext>
    </p:extLst>
  </p:cSld>
  <p:clrMapOvr>
    <a:masterClrMapping/>
  </p:clrMapOvr>
  <p:timing>
    <p:tnLst>
      <p:par>
        <p:cTn id="1" dur="indefinite" restart="never" nodeType="tmRoot"/>
      </p:par>
    </p:tnLst>
    <p:bldLst>
      <p:bldP spid="7"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 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5400000">
            <a:off x="5633540" y="135103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userDrawn="1"/>
        </p:nvGrpSpPr>
        <p:grpSpPr>
          <a:xfrm>
            <a:off x="3478246" y="3746086"/>
            <a:ext cx="5128897" cy="663576"/>
            <a:chOff x="2539364" y="3126253"/>
            <a:chExt cx="5128897" cy="663576"/>
          </a:xfrm>
        </p:grpSpPr>
        <p:cxnSp>
          <p:nvCxnSpPr>
            <p:cNvPr id="9" name="直線コネクタ 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9185" y="3224479"/>
            <a:ext cx="482540" cy="1722666"/>
          </a:xfrm>
          <a:prstGeom prst="rect">
            <a:avLst/>
          </a:prstGeom>
        </p:spPr>
      </p:pic>
      <p:sp>
        <p:nvSpPr>
          <p:cNvPr id="14" name="テキスト プレースホルダー 5"/>
          <p:cNvSpPr>
            <a:spLocks noGrp="1"/>
          </p:cNvSpPr>
          <p:nvPr>
            <p:ph type="body" sz="quarter" idx="15" hasCustomPrompt="1"/>
          </p:nvPr>
        </p:nvSpPr>
        <p:spPr>
          <a:xfrm>
            <a:off x="3478245" y="374608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6" hasCustomPrompt="1"/>
          </p:nvPr>
        </p:nvSpPr>
        <p:spPr>
          <a:xfrm>
            <a:off x="915851" y="374745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16" name="テキスト プレースホルダー 5"/>
          <p:cNvSpPr>
            <a:spLocks noGrp="1"/>
          </p:cNvSpPr>
          <p:nvPr>
            <p:ph type="body" sz="quarter" idx="17" hasCustomPrompt="1"/>
          </p:nvPr>
        </p:nvSpPr>
        <p:spPr>
          <a:xfrm>
            <a:off x="3466274" y="453575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17" name="二等辺三角形 10"/>
          <p:cNvSpPr/>
          <p:nvPr userDrawn="1"/>
        </p:nvSpPr>
        <p:spPr>
          <a:xfrm rot="5400000">
            <a:off x="5633540" y="392506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3478246" y="6320116"/>
            <a:ext cx="5128897" cy="663576"/>
            <a:chOff x="2539364" y="3126253"/>
            <a:chExt cx="5128897" cy="663576"/>
          </a:xfrm>
        </p:grpSpPr>
        <p:cxnSp>
          <p:nvCxnSpPr>
            <p:cNvPr id="19" name="直線コネクタ 1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23" name="図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9185" y="5798509"/>
            <a:ext cx="482540" cy="1722666"/>
          </a:xfrm>
          <a:prstGeom prst="rect">
            <a:avLst/>
          </a:prstGeom>
        </p:spPr>
      </p:pic>
      <p:sp>
        <p:nvSpPr>
          <p:cNvPr id="24" name="テキスト プレースホルダー 5"/>
          <p:cNvSpPr>
            <a:spLocks noGrp="1"/>
          </p:cNvSpPr>
          <p:nvPr>
            <p:ph type="body" sz="quarter" idx="18" hasCustomPrompt="1"/>
          </p:nvPr>
        </p:nvSpPr>
        <p:spPr>
          <a:xfrm>
            <a:off x="3478245" y="632011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9" hasCustomPrompt="1"/>
          </p:nvPr>
        </p:nvSpPr>
        <p:spPr>
          <a:xfrm>
            <a:off x="915851" y="632148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26" name="テキスト プレースホルダー 5"/>
          <p:cNvSpPr>
            <a:spLocks noGrp="1"/>
          </p:cNvSpPr>
          <p:nvPr>
            <p:ph type="body" sz="quarter" idx="20" hasCustomPrompt="1"/>
          </p:nvPr>
        </p:nvSpPr>
        <p:spPr>
          <a:xfrm>
            <a:off x="3466274" y="710978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67" name="二等辺三角形 10"/>
          <p:cNvSpPr/>
          <p:nvPr userDrawn="1"/>
        </p:nvSpPr>
        <p:spPr>
          <a:xfrm rot="5400000">
            <a:off x="13841375" y="135379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p:cNvGrpSpPr/>
          <p:nvPr userDrawn="1"/>
        </p:nvGrpSpPr>
        <p:grpSpPr>
          <a:xfrm>
            <a:off x="11686081" y="3748844"/>
            <a:ext cx="5128897" cy="663576"/>
            <a:chOff x="2539364" y="3126253"/>
            <a:chExt cx="5128897" cy="663576"/>
          </a:xfrm>
        </p:grpSpPr>
        <p:cxnSp>
          <p:nvCxnSpPr>
            <p:cNvPr id="69" name="直線コネクタ 6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73" name="図 7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87020" y="3227237"/>
            <a:ext cx="482540" cy="1722666"/>
          </a:xfrm>
          <a:prstGeom prst="rect">
            <a:avLst/>
          </a:prstGeom>
        </p:spPr>
      </p:pic>
      <p:sp>
        <p:nvSpPr>
          <p:cNvPr id="74" name="テキスト プレースホルダー 5"/>
          <p:cNvSpPr>
            <a:spLocks noGrp="1"/>
          </p:cNvSpPr>
          <p:nvPr>
            <p:ph type="body" sz="quarter" idx="24" hasCustomPrompt="1"/>
          </p:nvPr>
        </p:nvSpPr>
        <p:spPr>
          <a:xfrm>
            <a:off x="11686080" y="374884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5" hasCustomPrompt="1"/>
          </p:nvPr>
        </p:nvSpPr>
        <p:spPr>
          <a:xfrm>
            <a:off x="9123686" y="375021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76" name="テキスト プレースホルダー 5"/>
          <p:cNvSpPr>
            <a:spLocks noGrp="1"/>
          </p:cNvSpPr>
          <p:nvPr>
            <p:ph type="body" sz="quarter" idx="26" hasCustomPrompt="1"/>
          </p:nvPr>
        </p:nvSpPr>
        <p:spPr>
          <a:xfrm>
            <a:off x="11674109" y="453851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77" name="二等辺三角形 10"/>
          <p:cNvSpPr/>
          <p:nvPr userDrawn="1"/>
        </p:nvSpPr>
        <p:spPr>
          <a:xfrm rot="5400000">
            <a:off x="13841375" y="392782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userDrawn="1"/>
        </p:nvGrpSpPr>
        <p:grpSpPr>
          <a:xfrm>
            <a:off x="11686081" y="6322874"/>
            <a:ext cx="5128897" cy="663576"/>
            <a:chOff x="2539364" y="3126253"/>
            <a:chExt cx="5128897" cy="663576"/>
          </a:xfrm>
        </p:grpSpPr>
        <p:cxnSp>
          <p:nvCxnSpPr>
            <p:cNvPr id="79" name="直線コネクタ 7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83" name="図 8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87020" y="5801267"/>
            <a:ext cx="482540" cy="1722666"/>
          </a:xfrm>
          <a:prstGeom prst="rect">
            <a:avLst/>
          </a:prstGeom>
        </p:spPr>
      </p:pic>
      <p:sp>
        <p:nvSpPr>
          <p:cNvPr id="84" name="テキスト プレースホルダー 5"/>
          <p:cNvSpPr>
            <a:spLocks noGrp="1"/>
          </p:cNvSpPr>
          <p:nvPr>
            <p:ph type="body" sz="quarter" idx="27" hasCustomPrompt="1"/>
          </p:nvPr>
        </p:nvSpPr>
        <p:spPr>
          <a:xfrm>
            <a:off x="11686080" y="632287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5" name="テキスト プレースホルダー 5"/>
          <p:cNvSpPr>
            <a:spLocks noGrp="1"/>
          </p:cNvSpPr>
          <p:nvPr>
            <p:ph type="body" sz="quarter" idx="28" hasCustomPrompt="1"/>
          </p:nvPr>
        </p:nvSpPr>
        <p:spPr>
          <a:xfrm>
            <a:off x="9123686" y="632424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86" name="テキスト プレースホルダー 5"/>
          <p:cNvSpPr>
            <a:spLocks noGrp="1"/>
          </p:cNvSpPr>
          <p:nvPr>
            <p:ph type="body" sz="quarter" idx="29" hasCustomPrompt="1"/>
          </p:nvPr>
        </p:nvSpPr>
        <p:spPr>
          <a:xfrm>
            <a:off x="11674109" y="711254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421395704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Mobile and 3 Points">
    <p:spTree>
      <p:nvGrpSpPr>
        <p:cNvPr id="1" name=""/>
        <p:cNvGrpSpPr/>
        <p:nvPr/>
      </p:nvGrpSpPr>
      <p:grpSpPr>
        <a:xfrm>
          <a:off x="0" y="0"/>
          <a:ext cx="0" cy="0"/>
          <a:chOff x="0" y="0"/>
          <a:chExt cx="0" cy="0"/>
        </a:xfrm>
      </p:grpSpPr>
      <p:sp>
        <p:nvSpPr>
          <p:cNvPr id="44" name="正方形/長方形 43"/>
          <p:cNvSpPr/>
          <p:nvPr userDrawn="1"/>
        </p:nvSpPr>
        <p:spPr>
          <a:xfrm>
            <a:off x="-29029" y="-29028"/>
            <a:ext cx="4340513"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グループ化 8"/>
          <p:cNvGrpSpPr/>
          <p:nvPr userDrawn="1"/>
        </p:nvGrpSpPr>
        <p:grpSpPr>
          <a:xfrm>
            <a:off x="16778435" y="339170"/>
            <a:ext cx="1150664" cy="1150664"/>
            <a:chOff x="7418859" y="2569953"/>
            <a:chExt cx="934639" cy="934639"/>
          </a:xfrm>
        </p:grpSpPr>
        <p:sp>
          <p:nvSpPr>
            <p:cNvPr id="10" name="涙形 9"/>
            <p:cNvSpPr/>
            <p:nvPr/>
          </p:nvSpPr>
          <p:spPr>
            <a:xfrm>
              <a:off x="7418859" y="2569953"/>
              <a:ext cx="934639" cy="934639"/>
            </a:xfrm>
            <a:prstGeom prst="teardrop">
              <a:avLst/>
            </a:prstGeom>
            <a:blipFill>
              <a:blip r:embed="rId3"/>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涙形 10"/>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3" name="二等辺三角形 10"/>
          <p:cNvSpPr/>
          <p:nvPr userDrawn="1"/>
        </p:nvSpPr>
        <p:spPr>
          <a:xfrm rot="5400000">
            <a:off x="9801448" y="-1532943"/>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userDrawn="1"/>
        </p:nvGrpSpPr>
        <p:grpSpPr>
          <a:xfrm>
            <a:off x="6480883" y="2023415"/>
            <a:ext cx="7455472" cy="663576"/>
            <a:chOff x="212789" y="3126253"/>
            <a:chExt cx="7455472" cy="663576"/>
          </a:xfrm>
        </p:grpSpPr>
        <p:cxnSp>
          <p:nvCxnSpPr>
            <p:cNvPr id="15" name="直線コネクタ 14"/>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20" name="テキスト プレースホルダー 5"/>
          <p:cNvSpPr>
            <a:spLocks noGrp="1"/>
          </p:cNvSpPr>
          <p:nvPr>
            <p:ph type="body" sz="quarter" idx="15" hasCustomPrompt="1"/>
          </p:nvPr>
        </p:nvSpPr>
        <p:spPr>
          <a:xfrm>
            <a:off x="6607492" y="2023415"/>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8" hasCustomPrompt="1"/>
          </p:nvPr>
        </p:nvSpPr>
        <p:spPr>
          <a:xfrm>
            <a:off x="6597582" y="2813085"/>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28" name="二等辺三角形 10"/>
          <p:cNvSpPr/>
          <p:nvPr userDrawn="1"/>
        </p:nvSpPr>
        <p:spPr>
          <a:xfrm rot="5400000">
            <a:off x="9801449" y="979787"/>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6480884" y="4536145"/>
            <a:ext cx="7455472" cy="663576"/>
            <a:chOff x="212789" y="3126253"/>
            <a:chExt cx="7455472" cy="663576"/>
          </a:xfrm>
        </p:grpSpPr>
        <p:cxnSp>
          <p:nvCxnSpPr>
            <p:cNvPr id="30" name="直線コネクタ 29"/>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4" name="テキスト プレースホルダー 5"/>
          <p:cNvSpPr>
            <a:spLocks noGrp="1"/>
          </p:cNvSpPr>
          <p:nvPr>
            <p:ph type="body" sz="quarter" idx="19" hasCustomPrompt="1"/>
          </p:nvPr>
        </p:nvSpPr>
        <p:spPr>
          <a:xfrm>
            <a:off x="6607493" y="4536145"/>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0" hasCustomPrompt="1"/>
          </p:nvPr>
        </p:nvSpPr>
        <p:spPr>
          <a:xfrm>
            <a:off x="6597583" y="5325815"/>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36" name="二等辺三角形 10"/>
          <p:cNvSpPr/>
          <p:nvPr userDrawn="1"/>
        </p:nvSpPr>
        <p:spPr>
          <a:xfrm rot="5400000">
            <a:off x="9801449" y="3504595"/>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7" name="グループ化 36"/>
          <p:cNvGrpSpPr/>
          <p:nvPr userDrawn="1"/>
        </p:nvGrpSpPr>
        <p:grpSpPr>
          <a:xfrm>
            <a:off x="6480884" y="7060953"/>
            <a:ext cx="7455472" cy="663576"/>
            <a:chOff x="212789" y="3126253"/>
            <a:chExt cx="7455472" cy="663576"/>
          </a:xfrm>
        </p:grpSpPr>
        <p:cxnSp>
          <p:nvCxnSpPr>
            <p:cNvPr id="38" name="直線コネクタ 37"/>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42" name="テキスト プレースホルダー 5"/>
          <p:cNvSpPr>
            <a:spLocks noGrp="1"/>
          </p:cNvSpPr>
          <p:nvPr>
            <p:ph type="body" sz="quarter" idx="21" hasCustomPrompt="1"/>
          </p:nvPr>
        </p:nvSpPr>
        <p:spPr>
          <a:xfrm>
            <a:off x="6607493" y="7060953"/>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2" hasCustomPrompt="1"/>
          </p:nvPr>
        </p:nvSpPr>
        <p:spPr>
          <a:xfrm>
            <a:off x="6597583" y="7850623"/>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cxnSp>
        <p:nvCxnSpPr>
          <p:cNvPr id="45" name="直線コネクタ 44"/>
          <p:cNvCxnSpPr/>
          <p:nvPr userDrawn="1"/>
        </p:nvCxnSpPr>
        <p:spPr>
          <a:xfrm>
            <a:off x="4151085" y="0"/>
            <a:ext cx="0" cy="1033897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 name="図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239084" y="866363"/>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531897" y="196419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2310145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sp>
        <p:nvSpPr>
          <p:cNvPr id="3" name="正方形/長方形 2"/>
          <p:cNvSpPr/>
          <p:nvPr userDrawn="1"/>
        </p:nvSpPr>
        <p:spPr>
          <a:xfrm>
            <a:off x="-29029" y="5154972"/>
            <a:ext cx="18360000" cy="5184000"/>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4" name="直線コネクタ 23"/>
          <p:cNvCxnSpPr/>
          <p:nvPr userDrawn="1"/>
        </p:nvCxnSpPr>
        <p:spPr>
          <a:xfrm>
            <a:off x="0" y="5316989"/>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角丸四角形 7"/>
          <p:cNvSpPr/>
          <p:nvPr userDrawn="1"/>
        </p:nvSpPr>
        <p:spPr>
          <a:xfrm>
            <a:off x="628206" y="2067583"/>
            <a:ext cx="10360933" cy="714377"/>
          </a:xfrm>
          <a:custGeom>
            <a:avLst/>
            <a:gdLst/>
            <a:ahLst/>
            <a:cxnLst/>
            <a:rect l="l" t="t" r="r" b="b"/>
            <a:pathLst>
              <a:path w="9179608" h="714377">
                <a:moveTo>
                  <a:pt x="169868" y="0"/>
                </a:moveTo>
                <a:lnTo>
                  <a:pt x="9009740" y="0"/>
                </a:lnTo>
                <a:cubicBezTo>
                  <a:pt x="9103556" y="0"/>
                  <a:pt x="9179608" y="76052"/>
                  <a:pt x="9179608" y="169868"/>
                </a:cubicBezTo>
                <a:lnTo>
                  <a:pt x="9179608" y="714377"/>
                </a:lnTo>
                <a:lnTo>
                  <a:pt x="0" y="714377"/>
                </a:lnTo>
                <a:lnTo>
                  <a:pt x="0" y="169868"/>
                </a:lnTo>
                <a:cubicBezTo>
                  <a:pt x="0" y="76052"/>
                  <a:pt x="76052" y="0"/>
                  <a:pt x="169868" y="0"/>
                </a:cubicBezTo>
                <a:close/>
              </a:path>
            </a:pathLst>
          </a:custGeom>
          <a:blipFill dpi="0" rotWithShape="0">
            <a:blip r:embed="rId3"/>
            <a:srcRect/>
            <a:tile tx="0" ty="0" sx="100000" sy="100000" flip="none" algn="tl"/>
          </a:blipFill>
          <a:ln>
            <a:noFill/>
          </a:ln>
          <a:effectLst>
            <a:outerShdw blurRad="177800" dist="889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628207" y="2686710"/>
            <a:ext cx="10360932" cy="5880100"/>
          </a:xfrm>
          <a:prstGeom prst="rect">
            <a:avLst/>
          </a:prstGeom>
          <a:solidFill>
            <a:schemeClr val="tx1">
              <a:lumMod val="10000"/>
              <a:lumOff val="90000"/>
            </a:schemeClr>
          </a:solidFill>
          <a:effectLst>
            <a:outerShdw blurRad="177800" dist="127000" dir="2700000" algn="tl" rotWithShape="0">
              <a:prstClr val="black">
                <a:alpha val="40000"/>
              </a:prstClr>
            </a:outerShdw>
          </a:effectLst>
        </p:spPr>
        <p:txBody>
          <a:bodyPr/>
          <a:lstStyle>
            <a:lvl1pPr>
              <a:defRPr sz="2000" baseline="0"/>
            </a:lvl1pPr>
          </a:lstStyle>
          <a:p>
            <a:r>
              <a:rPr kumimoji="1" lang="en-US" altLang="ja-JP" dirty="0" smtClean="0"/>
              <a:t>Add an image</a:t>
            </a:r>
            <a:endParaRPr kumimoji="1" lang="ja-JP" altLang="en-US" dirty="0"/>
          </a:p>
        </p:txBody>
      </p:sp>
      <p:grpSp>
        <p:nvGrpSpPr>
          <p:cNvPr id="13" name="グループ化 12"/>
          <p:cNvGrpSpPr/>
          <p:nvPr userDrawn="1"/>
        </p:nvGrpSpPr>
        <p:grpSpPr>
          <a:xfrm>
            <a:off x="817973" y="2232734"/>
            <a:ext cx="820614" cy="267286"/>
            <a:chOff x="1266091" y="2232734"/>
            <a:chExt cx="820614" cy="267286"/>
          </a:xfrm>
          <a:blipFill dpi="0" rotWithShape="1">
            <a:blip r:embed="rId4"/>
            <a:srcRect/>
            <a:tile tx="0" ty="0" sx="100000" sy="100000" flip="none" algn="tl"/>
          </a:blipFill>
          <a:effectLst>
            <a:outerShdw blurRad="50800" dist="38100" dir="2700000" algn="tl" rotWithShape="0">
              <a:prstClr val="black">
                <a:alpha val="40000"/>
              </a:prstClr>
            </a:outerShdw>
          </a:effectLst>
        </p:grpSpPr>
        <p:sp>
          <p:nvSpPr>
            <p:cNvPr id="10" name="円/楕円 9"/>
            <p:cNvSpPr/>
            <p:nvPr userDrawn="1"/>
          </p:nvSpPr>
          <p:spPr>
            <a:xfrm>
              <a:off x="1266091"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1542755"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1819419"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7" name="グループ化 16"/>
          <p:cNvGrpSpPr/>
          <p:nvPr userDrawn="1"/>
        </p:nvGrpSpPr>
        <p:grpSpPr>
          <a:xfrm>
            <a:off x="10412105" y="2203721"/>
            <a:ext cx="432000" cy="348274"/>
            <a:chOff x="9655539" y="2203721"/>
            <a:chExt cx="432000" cy="348274"/>
          </a:xfrm>
          <a:blipFill dpi="0" rotWithShape="1">
            <a:blip r:embed="rId4"/>
            <a:srcRect/>
            <a:tile tx="0" ty="0" sx="100000" sy="100000" flip="none" algn="tl"/>
          </a:blipFill>
        </p:grpSpPr>
        <p:sp>
          <p:nvSpPr>
            <p:cNvPr id="14" name="正方形/長方形 13"/>
            <p:cNvSpPr/>
            <p:nvPr userDrawn="1"/>
          </p:nvSpPr>
          <p:spPr>
            <a:xfrm>
              <a:off x="9655539" y="2203721"/>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9655539" y="2323858"/>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9655539" y="2443995"/>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8" name="テキスト プレースホルダー 5"/>
          <p:cNvSpPr>
            <a:spLocks noGrp="1"/>
          </p:cNvSpPr>
          <p:nvPr>
            <p:ph type="body" sz="quarter" idx="16" hasCustomPrompt="1"/>
          </p:nvPr>
        </p:nvSpPr>
        <p:spPr>
          <a:xfrm>
            <a:off x="11264913" y="1859612"/>
            <a:ext cx="6486058" cy="3166349"/>
          </a:xfrm>
          <a:prstGeom prst="rect">
            <a:avLst/>
          </a:prstGeom>
          <a:noFill/>
        </p:spPr>
        <p:txBody>
          <a:bodyPr anchor="b">
            <a:noAutofit/>
          </a:bodyPr>
          <a:lstStyle>
            <a:lvl1pPr algn="l">
              <a:lnSpc>
                <a:spcPts val="6000"/>
              </a:lnSpc>
              <a:spcBef>
                <a:spcPts val="0"/>
              </a:spcBef>
              <a:defRPr sz="6000" i="0" baseline="0">
                <a:blipFill dpi="0" rotWithShape="1">
                  <a:blip r:embed="rId5"/>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9" name="テキスト プレースホルダー 5"/>
          <p:cNvSpPr>
            <a:spLocks noGrp="1"/>
          </p:cNvSpPr>
          <p:nvPr>
            <p:ph type="body" sz="quarter" idx="12" hasCustomPrompt="1"/>
          </p:nvPr>
        </p:nvSpPr>
        <p:spPr>
          <a:xfrm>
            <a:off x="11274063" y="5438774"/>
            <a:ext cx="6476567" cy="3560083"/>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20" name="グループ化 19"/>
          <p:cNvGrpSpPr/>
          <p:nvPr userDrawn="1"/>
        </p:nvGrpSpPr>
        <p:grpSpPr>
          <a:xfrm>
            <a:off x="16778435" y="339170"/>
            <a:ext cx="1150664" cy="1150664"/>
            <a:chOff x="7418859" y="2569953"/>
            <a:chExt cx="934639" cy="934639"/>
          </a:xfrm>
        </p:grpSpPr>
        <p:sp>
          <p:nvSpPr>
            <p:cNvPr id="21" name="涙形 20"/>
            <p:cNvSpPr/>
            <p:nvPr/>
          </p:nvSpPr>
          <p:spPr>
            <a:xfrm>
              <a:off x="7418859" y="2569953"/>
              <a:ext cx="934639" cy="934639"/>
            </a:xfrm>
            <a:prstGeom prst="teardrop">
              <a:avLst/>
            </a:prstGeom>
            <a:blipFill>
              <a:blip r:embed="rId5"/>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涙形 2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955940922"/>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ntence">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3" name="テキスト プレースホルダー 5"/>
          <p:cNvSpPr>
            <a:spLocks noGrp="1"/>
          </p:cNvSpPr>
          <p:nvPr>
            <p:ph type="body" sz="quarter" idx="16" hasCustomPrompt="1"/>
          </p:nvPr>
        </p:nvSpPr>
        <p:spPr>
          <a:xfrm>
            <a:off x="1098867" y="3281656"/>
            <a:ext cx="16093440" cy="3976913"/>
          </a:xfrm>
          <a:prstGeom prst="rect">
            <a:avLst/>
          </a:prstGeom>
        </p:spPr>
        <p:txBody>
          <a:bodyPr anchor="ctr">
            <a:noAutofit/>
          </a:bodyPr>
          <a:lstStyle>
            <a:lvl1pPr algn="ctr">
              <a:lnSpc>
                <a:spcPts val="6000"/>
              </a:lnSpc>
              <a:spcBef>
                <a:spcPts val="0"/>
              </a:spcBef>
              <a:defRPr sz="66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Tree>
    <p:extLst>
      <p:ext uri="{BB962C8B-B14F-4D97-AF65-F5344CB8AC3E}">
        <p14:creationId xmlns:p14="http://schemas.microsoft.com/office/powerpoint/2010/main" val="746256808"/>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acts">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 name="円/楕円 4"/>
          <p:cNvSpPr/>
          <p:nvPr userDrawn="1"/>
        </p:nvSpPr>
        <p:spPr>
          <a:xfrm>
            <a:off x="1046392" y="1517278"/>
            <a:ext cx="7325471" cy="7325471"/>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5"/>
          <p:cNvSpPr>
            <a:spLocks noGrp="1" noChangeAspect="1"/>
          </p:cNvSpPr>
          <p:nvPr>
            <p:ph type="pic" sz="quarter" idx="14" hasCustomPrompt="1"/>
          </p:nvPr>
        </p:nvSpPr>
        <p:spPr>
          <a:xfrm>
            <a:off x="1163127" y="1634013"/>
            <a:ext cx="7092000" cy="7092000"/>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7" name="テキスト プレースホルダー 5"/>
          <p:cNvSpPr>
            <a:spLocks noGrp="1"/>
          </p:cNvSpPr>
          <p:nvPr>
            <p:ph type="body" sz="quarter" idx="16" hasCustomPrompt="1"/>
          </p:nvPr>
        </p:nvSpPr>
        <p:spPr>
          <a:xfrm>
            <a:off x="8949920" y="2590615"/>
            <a:ext cx="8517767" cy="1407886"/>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図プレースホルダー 28"/>
          <p:cNvSpPr>
            <a:spLocks noGrp="1"/>
          </p:cNvSpPr>
          <p:nvPr>
            <p:ph type="pic" sz="quarter" idx="22" hasCustomPrompt="1"/>
          </p:nvPr>
        </p:nvSpPr>
        <p:spPr>
          <a:xfrm>
            <a:off x="8949920" y="4102238"/>
            <a:ext cx="1077775" cy="1077775"/>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9" name="テキスト プレースホルダー 5"/>
          <p:cNvSpPr>
            <a:spLocks noGrp="1"/>
          </p:cNvSpPr>
          <p:nvPr>
            <p:ph type="body" sz="quarter" idx="25" hasCustomPrompt="1"/>
          </p:nvPr>
        </p:nvSpPr>
        <p:spPr>
          <a:xfrm>
            <a:off x="10069898" y="4161932"/>
            <a:ext cx="7397789" cy="958387"/>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10" name="図プレースホルダー 28"/>
          <p:cNvSpPr>
            <a:spLocks noGrp="1"/>
          </p:cNvSpPr>
          <p:nvPr>
            <p:ph type="pic" sz="quarter" idx="26" hasCustomPrompt="1"/>
          </p:nvPr>
        </p:nvSpPr>
        <p:spPr>
          <a:xfrm>
            <a:off x="8949921" y="6400801"/>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1" name="テキスト プレースホルダー 5"/>
          <p:cNvSpPr>
            <a:spLocks noGrp="1"/>
          </p:cNvSpPr>
          <p:nvPr>
            <p:ph type="body" sz="quarter" idx="27" hasCustomPrompt="1"/>
          </p:nvPr>
        </p:nvSpPr>
        <p:spPr>
          <a:xfrm>
            <a:off x="9636368" y="6330461"/>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2" name="図プレースホルダー 28"/>
          <p:cNvSpPr>
            <a:spLocks noGrp="1"/>
          </p:cNvSpPr>
          <p:nvPr>
            <p:ph type="pic" sz="quarter" idx="28" hasCustomPrompt="1"/>
          </p:nvPr>
        </p:nvSpPr>
        <p:spPr>
          <a:xfrm>
            <a:off x="13305692" y="6400801"/>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3" name="テキスト プレースホルダー 5"/>
          <p:cNvSpPr>
            <a:spLocks noGrp="1"/>
          </p:cNvSpPr>
          <p:nvPr>
            <p:ph type="body" sz="quarter" idx="29" hasCustomPrompt="1"/>
          </p:nvPr>
        </p:nvSpPr>
        <p:spPr>
          <a:xfrm>
            <a:off x="13992139" y="6330461"/>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4" name="図プレースホルダー 28"/>
          <p:cNvSpPr>
            <a:spLocks noGrp="1"/>
          </p:cNvSpPr>
          <p:nvPr>
            <p:ph type="pic" sz="quarter" idx="30" hasCustomPrompt="1"/>
          </p:nvPr>
        </p:nvSpPr>
        <p:spPr>
          <a:xfrm>
            <a:off x="8950749" y="7365418"/>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5" name="テキスト プレースホルダー 5"/>
          <p:cNvSpPr>
            <a:spLocks noGrp="1"/>
          </p:cNvSpPr>
          <p:nvPr>
            <p:ph type="body" sz="quarter" idx="31" hasCustomPrompt="1"/>
          </p:nvPr>
        </p:nvSpPr>
        <p:spPr>
          <a:xfrm>
            <a:off x="9637196" y="7295078"/>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6" name="図プレースホルダー 28"/>
          <p:cNvSpPr>
            <a:spLocks noGrp="1"/>
          </p:cNvSpPr>
          <p:nvPr>
            <p:ph type="pic" sz="quarter" idx="32" hasCustomPrompt="1"/>
          </p:nvPr>
        </p:nvSpPr>
        <p:spPr>
          <a:xfrm>
            <a:off x="13306520" y="7365418"/>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7" name="テキスト プレースホルダー 5"/>
          <p:cNvSpPr>
            <a:spLocks noGrp="1"/>
          </p:cNvSpPr>
          <p:nvPr>
            <p:ph type="body" sz="quarter" idx="33" hasCustomPrompt="1"/>
          </p:nvPr>
        </p:nvSpPr>
        <p:spPr>
          <a:xfrm>
            <a:off x="13992967" y="7295078"/>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cxnSp>
        <p:nvCxnSpPr>
          <p:cNvPr id="18" name="直線コネクタ 17"/>
          <p:cNvCxnSpPr/>
          <p:nvPr userDrawn="1"/>
        </p:nvCxnSpPr>
        <p:spPr>
          <a:xfrm>
            <a:off x="8949920" y="6093816"/>
            <a:ext cx="8517767"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171028"/>
      </p:ext>
    </p:extLst>
  </p:cSld>
  <p:clrMapOvr>
    <a:masterClrMapping/>
  </p:clrMapOvr>
  <p:timing>
    <p:tnLst>
      <p:par>
        <p:cTn id="1" dur="indefinite" restart="never" nodeType="tmRoot"/>
      </p:par>
    </p:tnLst>
    <p:bldLst>
      <p:bldP spid="5" grpId="1" animBg="1"/>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 Images">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3" name="図プレースホルダー 5"/>
          <p:cNvSpPr>
            <a:spLocks noGrp="1"/>
          </p:cNvSpPr>
          <p:nvPr>
            <p:ph type="pic" sz="quarter" idx="12" hasCustomPrompt="1"/>
          </p:nvPr>
        </p:nvSpPr>
        <p:spPr>
          <a:xfrm>
            <a:off x="38182" y="43542"/>
            <a:ext cx="3600000" cy="3600000"/>
          </a:xfrm>
          <a:prstGeom prst="rect">
            <a:avLst/>
          </a:prstGeom>
          <a:noFill/>
          <a:effectLst>
            <a:innerShdw blurRad="114300">
              <a:prstClr val="black"/>
            </a:innerShdw>
          </a:effectLst>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prstGeom prst="rect">
            <a:avLst/>
          </a:prstGeom>
          <a:noFill/>
          <a:effectLst>
            <a:innerShdw blurRad="114300">
              <a:prstClr val="black"/>
            </a:innerShdw>
          </a:effectLst>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5"/>
          <p:cNvSpPr>
            <a:spLocks noGrp="1"/>
          </p:cNvSpPr>
          <p:nvPr>
            <p:ph type="body" sz="quarter" idx="22" hasCustomPrompt="1"/>
          </p:nvPr>
        </p:nvSpPr>
        <p:spPr>
          <a:xfrm>
            <a:off x="1098867" y="4276581"/>
            <a:ext cx="16093440" cy="1395804"/>
          </a:xfrm>
          <a:prstGeom prst="rect">
            <a:avLst/>
          </a:prstGeom>
        </p:spPr>
        <p:txBody>
          <a:bodyPr anchor="ctr">
            <a:noAutofit/>
          </a:bodyPr>
          <a:lstStyle>
            <a:lvl1pPr algn="ctr">
              <a:lnSpc>
                <a:spcPts val="60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23" hasCustomPrompt="1"/>
          </p:nvPr>
        </p:nvSpPr>
        <p:spPr>
          <a:xfrm>
            <a:off x="1098867" y="5247247"/>
            <a:ext cx="16093440" cy="921326"/>
          </a:xfrm>
          <a:prstGeom prst="rect">
            <a:avLst/>
          </a:prstGeom>
        </p:spPr>
        <p:txBody>
          <a:bodyPr anchor="t">
            <a:noAutofit/>
          </a:bodyPr>
          <a:lstStyle>
            <a:lvl1pPr algn="ctr">
              <a:lnSpc>
                <a:spcPts val="6000"/>
              </a:lnSpc>
              <a:spcBef>
                <a:spcPts val="0"/>
              </a:spcBef>
              <a:defRPr sz="44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692030888"/>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16" name="直角三角形 15"/>
          <p:cNvSpPr/>
          <p:nvPr userDrawn="1"/>
        </p:nvSpPr>
        <p:spPr>
          <a:xfrm flipH="1">
            <a:off x="7475650" y="0"/>
            <a:ext cx="10815525" cy="10287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userDrawn="1"/>
        </p:nvCxnSpPr>
        <p:spPr>
          <a:xfrm flipV="1">
            <a:off x="7590971" y="0"/>
            <a:ext cx="335280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450504" y="253186"/>
            <a:ext cx="9738525" cy="1368152"/>
          </a:xfrm>
        </p:spPr>
        <p:txBody>
          <a:bodyPr/>
          <a:lstStyle>
            <a:lvl1pPr>
              <a:defRPr baseline="0"/>
            </a:lvl1pPr>
          </a:lstStyle>
          <a:p>
            <a:r>
              <a:rPr kumimoji="1" lang="en-US" altLang="ja-JP" dirty="0" smtClean="0"/>
              <a:t>SLIDE TITLE GOES HERE</a:t>
            </a:r>
            <a:endParaRPr kumimoji="1" lang="ja-JP" altLang="en-US" dirty="0"/>
          </a:p>
        </p:txBody>
      </p:sp>
      <p:grpSp>
        <p:nvGrpSpPr>
          <p:cNvPr id="17" name="グループ化 16"/>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18" name="涙形 17"/>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涙形 18"/>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22" name="テキスト プレースホルダー 21"/>
          <p:cNvSpPr>
            <a:spLocks noGrp="1"/>
          </p:cNvSpPr>
          <p:nvPr>
            <p:ph type="body" sz="quarter" idx="10" hasCustomPrompt="1"/>
          </p:nvPr>
        </p:nvSpPr>
        <p:spPr>
          <a:xfrm>
            <a:off x="682625" y="3033488"/>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tx2"/>
                </a:solidFill>
                <a:latin typeface="Bebas Neue Regular" panose="00000500000000000000" pitchFamily="2" charset="0"/>
              </a:defRPr>
            </a:lvl1pPr>
          </a:lstStyle>
          <a:p>
            <a:pPr lvl="0"/>
            <a:r>
              <a:rPr kumimoji="1" lang="en-US" altLang="ja-JP" dirty="0" smtClean="0"/>
              <a:t>HEADING GOES HERE</a:t>
            </a:r>
          </a:p>
        </p:txBody>
      </p:sp>
      <p:sp>
        <p:nvSpPr>
          <p:cNvPr id="23" name="テキスト プレースホルダー 5"/>
          <p:cNvSpPr>
            <a:spLocks noGrp="1"/>
          </p:cNvSpPr>
          <p:nvPr>
            <p:ph type="body" sz="quarter" idx="12" hasCustomPrompt="1"/>
          </p:nvPr>
        </p:nvSpPr>
        <p:spPr>
          <a:xfrm>
            <a:off x="696686" y="5878287"/>
            <a:ext cx="6894286"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21"/>
          <p:cNvSpPr>
            <a:spLocks noGrp="1"/>
          </p:cNvSpPr>
          <p:nvPr>
            <p:ph type="body" sz="quarter" idx="13" hasCustomPrompt="1"/>
          </p:nvPr>
        </p:nvSpPr>
        <p:spPr>
          <a:xfrm>
            <a:off x="10240288" y="3026230"/>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bg1"/>
                </a:solidFill>
                <a:latin typeface="Bebas Neue Regular" panose="00000500000000000000" pitchFamily="2" charset="0"/>
              </a:defRPr>
            </a:lvl1pPr>
          </a:lstStyle>
          <a:p>
            <a:pPr lvl="0"/>
            <a:r>
              <a:rPr kumimoji="1" lang="en-US" altLang="ja-JP" dirty="0" smtClean="0"/>
              <a:t>HEADING GOES HERE</a:t>
            </a:r>
            <a:endParaRPr kumimoji="1" lang="ja-JP" altLang="en-US" dirty="0" smtClean="0"/>
          </a:p>
        </p:txBody>
      </p:sp>
      <p:sp>
        <p:nvSpPr>
          <p:cNvPr id="25" name="テキスト プレースホルダー 5"/>
          <p:cNvSpPr>
            <a:spLocks noGrp="1"/>
          </p:cNvSpPr>
          <p:nvPr>
            <p:ph type="body" sz="quarter" idx="14" hasCustomPrompt="1"/>
          </p:nvPr>
        </p:nvSpPr>
        <p:spPr>
          <a:xfrm>
            <a:off x="10254349" y="5871029"/>
            <a:ext cx="6894286" cy="2421393"/>
          </a:xfrm>
        </p:spPr>
        <p:txBody>
          <a:bodyPr anchor="t">
            <a:normAutofit/>
          </a:bodyPr>
          <a:lstStyle>
            <a:lvl1pPr algn="l">
              <a:lnSpc>
                <a:spcPct val="130000"/>
              </a:lnSpc>
              <a:defRPr sz="2000" baseline="0">
                <a:solidFill>
                  <a:schemeClr val="bg1"/>
                </a:solidFill>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15" hasCustomPrompt="1"/>
          </p:nvPr>
        </p:nvSpPr>
        <p:spPr>
          <a:xfrm>
            <a:off x="454042" y="1652593"/>
            <a:ext cx="9168929"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93425122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History 1">
    <p:spTree>
      <p:nvGrpSpPr>
        <p:cNvPr id="1" name=""/>
        <p:cNvGrpSpPr/>
        <p:nvPr/>
      </p:nvGrpSpPr>
      <p:grpSpPr>
        <a:xfrm>
          <a:off x="0" y="0"/>
          <a:ext cx="0" cy="0"/>
          <a:chOff x="0" y="0"/>
          <a:chExt cx="0" cy="0"/>
        </a:xfrm>
      </p:grpSpPr>
      <p:sp>
        <p:nvSpPr>
          <p:cNvPr id="11" name="正方形/長方形 10"/>
          <p:cNvSpPr/>
          <p:nvPr userDrawn="1"/>
        </p:nvSpPr>
        <p:spPr>
          <a:xfrm>
            <a:off x="9637486" y="4895440"/>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450504" y="253186"/>
            <a:ext cx="8214525" cy="1368152"/>
          </a:xfrm>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454042" y="1652593"/>
            <a:ext cx="8210987"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4" name="正方形/長方形 3"/>
          <p:cNvSpPr/>
          <p:nvPr userDrawn="1"/>
        </p:nvSpPr>
        <p:spPr>
          <a:xfrm>
            <a:off x="9054873" y="-29028"/>
            <a:ext cx="181429" cy="10332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8760165" y="1493887"/>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円/楕円 5"/>
          <p:cNvSpPr/>
          <p:nvPr userDrawn="1"/>
        </p:nvSpPr>
        <p:spPr>
          <a:xfrm>
            <a:off x="8760165" y="3669609"/>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円/楕円 6"/>
          <p:cNvSpPr/>
          <p:nvPr userDrawn="1"/>
        </p:nvSpPr>
        <p:spPr>
          <a:xfrm>
            <a:off x="8760165" y="5845331"/>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760165" y="8021053"/>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テキスト プレースホルダー 21"/>
          <p:cNvSpPr>
            <a:spLocks noGrp="1"/>
          </p:cNvSpPr>
          <p:nvPr>
            <p:ph type="body" sz="quarter" idx="10" hasCustomPrompt="1"/>
          </p:nvPr>
        </p:nvSpPr>
        <p:spPr>
          <a:xfrm>
            <a:off x="11763827" y="4970343"/>
            <a:ext cx="4826001" cy="1092363"/>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17" name="正方形/長方形 16"/>
          <p:cNvSpPr/>
          <p:nvPr userDrawn="1"/>
        </p:nvSpPr>
        <p:spPr>
          <a:xfrm>
            <a:off x="10072914" y="5055330"/>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flipH="1">
            <a:off x="9769499" y="4991832"/>
            <a:ext cx="2002861" cy="1003665"/>
            <a:chOff x="7280704" y="761243"/>
            <a:chExt cx="2002861" cy="1003665"/>
          </a:xfrm>
        </p:grpSpPr>
        <p:sp>
          <p:nvSpPr>
            <p:cNvPr id="1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正方形/長方形 2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テキスト プレースホルダー 5"/>
          <p:cNvSpPr>
            <a:spLocks noGrp="1"/>
          </p:cNvSpPr>
          <p:nvPr>
            <p:ph type="body" sz="quarter" idx="21" hasCustomPrompt="1"/>
          </p:nvPr>
        </p:nvSpPr>
        <p:spPr>
          <a:xfrm>
            <a:off x="9792200" y="5204704"/>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27" name="テキスト プレースホルダー 5"/>
          <p:cNvSpPr>
            <a:spLocks noGrp="1"/>
          </p:cNvSpPr>
          <p:nvPr>
            <p:ph type="body" sz="quarter" idx="22" hasCustomPrompt="1"/>
          </p:nvPr>
        </p:nvSpPr>
        <p:spPr>
          <a:xfrm>
            <a:off x="10297941" y="5995497"/>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正方形/長方形 10"/>
          <p:cNvSpPr/>
          <p:nvPr userDrawn="1"/>
        </p:nvSpPr>
        <p:spPr>
          <a:xfrm>
            <a:off x="9637486" y="543996"/>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21"/>
          <p:cNvSpPr>
            <a:spLocks noGrp="1"/>
          </p:cNvSpPr>
          <p:nvPr>
            <p:ph type="body" sz="quarter" idx="23" hasCustomPrompt="1"/>
          </p:nvPr>
        </p:nvSpPr>
        <p:spPr>
          <a:xfrm>
            <a:off x="11763827" y="618899"/>
            <a:ext cx="4826001" cy="1092363"/>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30" name="正方形/長方形 29"/>
          <p:cNvSpPr/>
          <p:nvPr userDrawn="1"/>
        </p:nvSpPr>
        <p:spPr>
          <a:xfrm>
            <a:off x="10072914" y="70388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flipH="1">
            <a:off x="9769499" y="640388"/>
            <a:ext cx="2002861" cy="1003665"/>
            <a:chOff x="7280704" y="761243"/>
            <a:chExt cx="2002861" cy="1003665"/>
          </a:xfrm>
        </p:grpSpPr>
        <p:sp>
          <p:nvSpPr>
            <p:cNvPr id="3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正方形/長方形 37"/>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9" name="テキスト プレースホルダー 5"/>
          <p:cNvSpPr>
            <a:spLocks noGrp="1"/>
          </p:cNvSpPr>
          <p:nvPr>
            <p:ph type="body" sz="quarter" idx="24" hasCustomPrompt="1"/>
          </p:nvPr>
        </p:nvSpPr>
        <p:spPr>
          <a:xfrm>
            <a:off x="9792200" y="85326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40" name="テキスト プレースホルダー 5"/>
          <p:cNvSpPr>
            <a:spLocks noGrp="1"/>
          </p:cNvSpPr>
          <p:nvPr>
            <p:ph type="body" sz="quarter" idx="25" hasCustomPrompt="1"/>
          </p:nvPr>
        </p:nvSpPr>
        <p:spPr>
          <a:xfrm>
            <a:off x="10297941" y="1644053"/>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1" name="正方形/長方形 10"/>
          <p:cNvSpPr/>
          <p:nvPr userDrawn="1"/>
        </p:nvSpPr>
        <p:spPr>
          <a:xfrm flipH="1">
            <a:off x="1345759" y="2689425"/>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21"/>
          <p:cNvSpPr>
            <a:spLocks noGrp="1"/>
          </p:cNvSpPr>
          <p:nvPr>
            <p:ph type="body" sz="quarter" idx="26" hasCustomPrompt="1"/>
          </p:nvPr>
        </p:nvSpPr>
        <p:spPr>
          <a:xfrm>
            <a:off x="1786641" y="2778842"/>
            <a:ext cx="4826001" cy="1092363"/>
          </a:xfr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43" name="正方形/長方形 42"/>
          <p:cNvSpPr/>
          <p:nvPr userDrawn="1"/>
        </p:nvSpPr>
        <p:spPr>
          <a:xfrm>
            <a:off x="1529443" y="2863829"/>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 name="グループ化 43"/>
          <p:cNvGrpSpPr/>
          <p:nvPr userDrawn="1"/>
        </p:nvGrpSpPr>
        <p:grpSpPr>
          <a:xfrm>
            <a:off x="6612642" y="2800331"/>
            <a:ext cx="2002861" cy="1003665"/>
            <a:chOff x="7280704" y="761243"/>
            <a:chExt cx="2002861" cy="1003665"/>
          </a:xfrm>
        </p:grpSpPr>
        <p:sp>
          <p:nvSpPr>
            <p:cNvPr id="4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7" name="直線コネクタ 4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正方形/長方形 50"/>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テキスト プレースホルダー 5"/>
          <p:cNvSpPr>
            <a:spLocks noGrp="1"/>
          </p:cNvSpPr>
          <p:nvPr>
            <p:ph type="body" sz="quarter" idx="27" hasCustomPrompt="1"/>
          </p:nvPr>
        </p:nvSpPr>
        <p:spPr>
          <a:xfrm>
            <a:off x="6969165" y="301320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53" name="テキスト プレースホルダー 5"/>
          <p:cNvSpPr>
            <a:spLocks noGrp="1"/>
          </p:cNvSpPr>
          <p:nvPr>
            <p:ph type="body" sz="quarter" idx="28" hasCustomPrompt="1"/>
          </p:nvPr>
        </p:nvSpPr>
        <p:spPr>
          <a:xfrm>
            <a:off x="1741770" y="3803996"/>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4" name="正方形/長方形 10"/>
          <p:cNvSpPr/>
          <p:nvPr userDrawn="1"/>
        </p:nvSpPr>
        <p:spPr>
          <a:xfrm flipH="1">
            <a:off x="1349299" y="7071162"/>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プレースホルダー 21"/>
          <p:cNvSpPr>
            <a:spLocks noGrp="1"/>
          </p:cNvSpPr>
          <p:nvPr>
            <p:ph type="body" sz="quarter" idx="29" hasCustomPrompt="1"/>
          </p:nvPr>
        </p:nvSpPr>
        <p:spPr>
          <a:xfrm>
            <a:off x="1790181" y="7160579"/>
            <a:ext cx="4826001" cy="1092363"/>
          </a:xfr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56" name="正方形/長方形 55"/>
          <p:cNvSpPr/>
          <p:nvPr userDrawn="1"/>
        </p:nvSpPr>
        <p:spPr>
          <a:xfrm>
            <a:off x="1532983" y="724556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7" name="グループ化 56"/>
          <p:cNvGrpSpPr/>
          <p:nvPr userDrawn="1"/>
        </p:nvGrpSpPr>
        <p:grpSpPr>
          <a:xfrm>
            <a:off x="6616182" y="7182068"/>
            <a:ext cx="2002861" cy="1003665"/>
            <a:chOff x="7280704" y="761243"/>
            <a:chExt cx="2002861" cy="1003665"/>
          </a:xfrm>
        </p:grpSpPr>
        <p:sp>
          <p:nvSpPr>
            <p:cNvPr id="58"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 name="直線コネクタ 59"/>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正方形/長方形 63"/>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5" name="テキスト プレースホルダー 5"/>
          <p:cNvSpPr>
            <a:spLocks noGrp="1"/>
          </p:cNvSpPr>
          <p:nvPr>
            <p:ph type="body" sz="quarter" idx="30" hasCustomPrompt="1"/>
          </p:nvPr>
        </p:nvSpPr>
        <p:spPr>
          <a:xfrm>
            <a:off x="6972705" y="739494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66" name="テキスト プレースホルダー 5"/>
          <p:cNvSpPr>
            <a:spLocks noGrp="1"/>
          </p:cNvSpPr>
          <p:nvPr>
            <p:ph type="body" sz="quarter" idx="31" hasCustomPrompt="1"/>
          </p:nvPr>
        </p:nvSpPr>
        <p:spPr>
          <a:xfrm>
            <a:off x="1745310" y="8185733"/>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656536227"/>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g Image and Iconic List with 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0504" y="253186"/>
            <a:ext cx="8831606" cy="1368152"/>
          </a:xfrm>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454042" y="1652593"/>
            <a:ext cx="8827802"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7" name="正方形/長方形 66"/>
          <p:cNvSpPr/>
          <p:nvPr userDrawn="1"/>
        </p:nvSpPr>
        <p:spPr>
          <a:xfrm>
            <a:off x="9481626" y="-26432"/>
            <a:ext cx="8856000" cy="10368000"/>
          </a:xfrm>
          <a:prstGeom prst="rect">
            <a:avLst/>
          </a:prstGeom>
          <a:blipFill dpi="0" rotWithShape="0">
            <a:blip r:embed="rId2"/>
            <a:srcRect/>
            <a:tile tx="0" ty="0" sx="100000" sy="100000" flip="none" algn="tl"/>
          </a:blipFill>
          <a:ln>
            <a:noFill/>
          </a:ln>
          <a:effectLst>
            <a:outerShdw blurRad="50800" dist="38100" dir="10800000" algn="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68" name="直線コネクタ 67"/>
          <p:cNvCxnSpPr/>
          <p:nvPr userDrawn="1"/>
        </p:nvCxnSpPr>
        <p:spPr>
          <a:xfrm>
            <a:off x="9667379" y="36513"/>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9" name="図プレースホルダー 4"/>
          <p:cNvSpPr>
            <a:spLocks noGrp="1"/>
          </p:cNvSpPr>
          <p:nvPr>
            <p:ph type="pic" sz="quarter" idx="23" hasCustomPrompt="1"/>
          </p:nvPr>
        </p:nvSpPr>
        <p:spPr>
          <a:xfrm>
            <a:off x="9777046" y="0"/>
            <a:ext cx="8514129" cy="10287000"/>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70" name="円/楕円 69"/>
          <p:cNvSpPr/>
          <p:nvPr userDrawn="1"/>
        </p:nvSpPr>
        <p:spPr>
          <a:xfrm>
            <a:off x="914558" y="282510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079046"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図プレースホルダー 7"/>
          <p:cNvSpPr>
            <a:spLocks noGrp="1"/>
          </p:cNvSpPr>
          <p:nvPr>
            <p:ph type="pic" sz="quarter" idx="12" hasCustomPrompt="1"/>
          </p:nvPr>
        </p:nvSpPr>
        <p:spPr>
          <a:xfrm>
            <a:off x="1296307"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3" name="テキスト プレースホルダー 5"/>
          <p:cNvSpPr>
            <a:spLocks noGrp="1"/>
          </p:cNvSpPr>
          <p:nvPr>
            <p:ph type="body" sz="quarter" idx="14" hasCustomPrompt="1"/>
          </p:nvPr>
        </p:nvSpPr>
        <p:spPr>
          <a:xfrm>
            <a:off x="2271727" y="3825913"/>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4" name="テキスト プレースホルダー 5"/>
          <p:cNvSpPr>
            <a:spLocks noGrp="1"/>
          </p:cNvSpPr>
          <p:nvPr>
            <p:ph type="body" sz="quarter" idx="24" hasCustomPrompt="1"/>
          </p:nvPr>
        </p:nvSpPr>
        <p:spPr>
          <a:xfrm>
            <a:off x="2270250" y="3187745"/>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5" name="円/楕円 74"/>
          <p:cNvSpPr/>
          <p:nvPr userDrawn="1"/>
        </p:nvSpPr>
        <p:spPr>
          <a:xfrm>
            <a:off x="914558" y="487689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1079046" y="504137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図プレースホルダー 7"/>
          <p:cNvSpPr>
            <a:spLocks noGrp="1"/>
          </p:cNvSpPr>
          <p:nvPr>
            <p:ph type="pic" sz="quarter" idx="26" hasCustomPrompt="1"/>
          </p:nvPr>
        </p:nvSpPr>
        <p:spPr>
          <a:xfrm>
            <a:off x="1296307" y="525863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8" name="テキスト プレースホルダー 5"/>
          <p:cNvSpPr>
            <a:spLocks noGrp="1"/>
          </p:cNvSpPr>
          <p:nvPr>
            <p:ph type="body" sz="quarter" idx="27" hasCustomPrompt="1"/>
          </p:nvPr>
        </p:nvSpPr>
        <p:spPr>
          <a:xfrm>
            <a:off x="2271727" y="5877699"/>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9" name="テキスト プレースホルダー 5"/>
          <p:cNvSpPr>
            <a:spLocks noGrp="1"/>
          </p:cNvSpPr>
          <p:nvPr>
            <p:ph type="body" sz="quarter" idx="28" hasCustomPrompt="1"/>
          </p:nvPr>
        </p:nvSpPr>
        <p:spPr>
          <a:xfrm>
            <a:off x="2270250" y="5239531"/>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5" name="円/楕円 84"/>
          <p:cNvSpPr/>
          <p:nvPr userDrawn="1"/>
        </p:nvSpPr>
        <p:spPr>
          <a:xfrm>
            <a:off x="912180" y="695400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円/楕円 85"/>
          <p:cNvSpPr/>
          <p:nvPr userDrawn="1"/>
        </p:nvSpPr>
        <p:spPr>
          <a:xfrm>
            <a:off x="1076668" y="711849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図プレースホルダー 7"/>
          <p:cNvSpPr>
            <a:spLocks noGrp="1"/>
          </p:cNvSpPr>
          <p:nvPr>
            <p:ph type="pic" sz="quarter" idx="29" hasCustomPrompt="1"/>
          </p:nvPr>
        </p:nvSpPr>
        <p:spPr>
          <a:xfrm>
            <a:off x="1293929" y="733575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88" name="テキスト プレースホルダー 5"/>
          <p:cNvSpPr>
            <a:spLocks noGrp="1"/>
          </p:cNvSpPr>
          <p:nvPr>
            <p:ph type="body" sz="quarter" idx="30" hasCustomPrompt="1"/>
          </p:nvPr>
        </p:nvSpPr>
        <p:spPr>
          <a:xfrm>
            <a:off x="2269349" y="7954814"/>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9" name="テキスト プレースホルダー 5"/>
          <p:cNvSpPr>
            <a:spLocks noGrp="1"/>
          </p:cNvSpPr>
          <p:nvPr>
            <p:ph type="body" sz="quarter" idx="31" hasCustomPrompt="1"/>
          </p:nvPr>
        </p:nvSpPr>
        <p:spPr>
          <a:xfrm>
            <a:off x="2267872" y="7316646"/>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1153695969"/>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5" name="直角三角形 15"/>
          <p:cNvSpPr/>
          <p:nvPr userDrawn="1"/>
        </p:nvSpPr>
        <p:spPr>
          <a:xfrm>
            <a:off x="0" y="0"/>
            <a:ext cx="10815525" cy="10287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11"/>
          <p:cNvSpPr>
            <a:spLocks noGrp="1"/>
          </p:cNvSpPr>
          <p:nvPr>
            <p:ph type="pic" sz="quarter" idx="10" hasCustomPrompt="1"/>
          </p:nvPr>
        </p:nvSpPr>
        <p:spPr>
          <a:xfrm>
            <a:off x="1" y="0"/>
            <a:ext cx="10561525" cy="10287000"/>
          </a:xfrm>
          <a:custGeom>
            <a:avLst/>
            <a:gdLst/>
            <a:ahLst/>
            <a:cxnLst/>
            <a:rect l="l" t="t" r="r" b="b"/>
            <a:pathLst>
              <a:path w="10561525" h="10287000">
                <a:moveTo>
                  <a:pt x="0" y="0"/>
                </a:moveTo>
                <a:lnTo>
                  <a:pt x="7221651" y="0"/>
                </a:lnTo>
                <a:lnTo>
                  <a:pt x="10561525" y="10287000"/>
                </a:lnTo>
                <a:lnTo>
                  <a:pt x="7221651" y="10287000"/>
                </a:lnTo>
                <a:lnTo>
                  <a:pt x="0" y="10287000"/>
                </a:lnTo>
                <a:close/>
              </a:path>
            </a:pathLst>
          </a:custGeom>
        </p:spPr>
        <p:txBody>
          <a:bodyPr>
            <a:normAutofit/>
          </a:bodyPr>
          <a:lstStyle>
            <a:lvl1pPr>
              <a:defRPr sz="2400">
                <a:solidFill>
                  <a:schemeClr val="bg1"/>
                </a:solidFill>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cxnSp>
        <p:nvCxnSpPr>
          <p:cNvPr id="13" name="直線コネクタ 12"/>
          <p:cNvCxnSpPr/>
          <p:nvPr userDrawn="1"/>
        </p:nvCxnSpPr>
        <p:spPr>
          <a:xfrm flipH="1" flipV="1">
            <a:off x="7315200" y="0"/>
            <a:ext cx="3352801"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テキスト プレースホルダー 21"/>
          <p:cNvSpPr>
            <a:spLocks noGrp="1"/>
          </p:cNvSpPr>
          <p:nvPr>
            <p:ph type="body" sz="quarter" idx="11" hasCustomPrompt="1"/>
          </p:nvPr>
        </p:nvSpPr>
        <p:spPr>
          <a:xfrm>
            <a:off x="10445421" y="3033488"/>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tx2"/>
                </a:solidFill>
                <a:latin typeface="Bebas Neue Regular" panose="00000500000000000000" pitchFamily="2" charset="0"/>
              </a:defRPr>
            </a:lvl1pPr>
          </a:lstStyle>
          <a:p>
            <a:pPr lvl="0"/>
            <a:r>
              <a:rPr kumimoji="1" lang="en-US" altLang="ja-JP" dirty="0" smtClean="0"/>
              <a:t>HEADING GOES HERE</a:t>
            </a:r>
          </a:p>
        </p:txBody>
      </p:sp>
      <p:sp>
        <p:nvSpPr>
          <p:cNvPr id="21" name="テキスト プレースホルダー 5"/>
          <p:cNvSpPr>
            <a:spLocks noGrp="1"/>
          </p:cNvSpPr>
          <p:nvPr>
            <p:ph type="body" sz="quarter" idx="12" hasCustomPrompt="1"/>
          </p:nvPr>
        </p:nvSpPr>
        <p:spPr>
          <a:xfrm>
            <a:off x="10459482" y="5878287"/>
            <a:ext cx="6894286"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10774852"/>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ag List with 4 Items">
    <p:spTree>
      <p:nvGrpSpPr>
        <p:cNvPr id="1" name=""/>
        <p:cNvGrpSpPr/>
        <p:nvPr/>
      </p:nvGrpSpPr>
      <p:grpSpPr>
        <a:xfrm>
          <a:off x="0" y="0"/>
          <a:ext cx="0" cy="0"/>
          <a:chOff x="0" y="0"/>
          <a:chExt cx="0" cy="0"/>
        </a:xfrm>
      </p:grpSpPr>
      <p:sp>
        <p:nvSpPr>
          <p:cNvPr id="4" name="正方形/長方形 3"/>
          <p:cNvSpPr/>
          <p:nvPr userDrawn="1"/>
        </p:nvSpPr>
        <p:spPr>
          <a:xfrm>
            <a:off x="-29029" y="-29028"/>
            <a:ext cx="8128000"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 name="直線コネクタ 4"/>
          <p:cNvCxnSpPr/>
          <p:nvPr userDrawn="1"/>
        </p:nvCxnSpPr>
        <p:spPr>
          <a:xfrm>
            <a:off x="7945343"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図プレースホルダー 40"/>
          <p:cNvSpPr>
            <a:spLocks noGrp="1"/>
          </p:cNvSpPr>
          <p:nvPr>
            <p:ph type="pic" sz="quarter" idx="29" hasCustomPrompt="1"/>
          </p:nvPr>
        </p:nvSpPr>
        <p:spPr>
          <a:xfrm>
            <a:off x="0" y="-28575"/>
            <a:ext cx="7835705" cy="10367963"/>
          </a:xfrm>
          <a:effectLst>
            <a:innerShdw blurRad="63500" dist="50800">
              <a:prstClr val="black">
                <a:alpha val="50000"/>
              </a:prstClr>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6" name="テキスト プレースホルダー 15"/>
          <p:cNvSpPr>
            <a:spLocks noGrp="1"/>
          </p:cNvSpPr>
          <p:nvPr>
            <p:ph type="body" sz="quarter" idx="22" hasCustomPrompt="1"/>
          </p:nvPr>
        </p:nvSpPr>
        <p:spPr>
          <a:xfrm>
            <a:off x="6222434" y="2553281"/>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4" name="テキスト プレースホルダー 5"/>
          <p:cNvSpPr>
            <a:spLocks noGrp="1"/>
          </p:cNvSpPr>
          <p:nvPr userDrawn="1">
            <p:ph type="body" sz="quarter" idx="21" hasCustomPrompt="1"/>
          </p:nvPr>
        </p:nvSpPr>
        <p:spPr>
          <a:xfrm>
            <a:off x="6598871" y="2770918"/>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7" name="テキスト プレースホルダー 15"/>
          <p:cNvSpPr>
            <a:spLocks noGrp="1"/>
          </p:cNvSpPr>
          <p:nvPr>
            <p:ph type="body" sz="quarter" idx="23" hasCustomPrompt="1"/>
          </p:nvPr>
        </p:nvSpPr>
        <p:spPr>
          <a:xfrm>
            <a:off x="6222434" y="4339418"/>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28" name="テキスト プレースホルダー 5"/>
          <p:cNvSpPr>
            <a:spLocks noGrp="1"/>
          </p:cNvSpPr>
          <p:nvPr>
            <p:ph type="body" sz="quarter" idx="24" hasCustomPrompt="1"/>
          </p:nvPr>
        </p:nvSpPr>
        <p:spPr>
          <a:xfrm>
            <a:off x="6624661" y="4557055"/>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9" name="テキスト プレースホルダー 15"/>
          <p:cNvSpPr>
            <a:spLocks noGrp="1"/>
          </p:cNvSpPr>
          <p:nvPr>
            <p:ph type="body" sz="quarter" idx="25" hasCustomPrompt="1"/>
          </p:nvPr>
        </p:nvSpPr>
        <p:spPr>
          <a:xfrm>
            <a:off x="6222434" y="6125555"/>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0" name="テキスト プレースホルダー 5"/>
          <p:cNvSpPr>
            <a:spLocks noGrp="1"/>
          </p:cNvSpPr>
          <p:nvPr>
            <p:ph type="body" sz="quarter" idx="26" hasCustomPrompt="1"/>
          </p:nvPr>
        </p:nvSpPr>
        <p:spPr>
          <a:xfrm>
            <a:off x="6624662" y="634319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1" name="テキスト プレースホルダー 15"/>
          <p:cNvSpPr>
            <a:spLocks noGrp="1"/>
          </p:cNvSpPr>
          <p:nvPr>
            <p:ph type="body" sz="quarter" idx="27" hasCustomPrompt="1"/>
          </p:nvPr>
        </p:nvSpPr>
        <p:spPr>
          <a:xfrm>
            <a:off x="6222434" y="7911691"/>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2" name="テキスト プレースホルダー 5"/>
          <p:cNvSpPr>
            <a:spLocks noGrp="1"/>
          </p:cNvSpPr>
          <p:nvPr>
            <p:ph type="body" sz="quarter" idx="28" hasCustomPrompt="1"/>
          </p:nvPr>
        </p:nvSpPr>
        <p:spPr>
          <a:xfrm>
            <a:off x="6650452" y="8129328"/>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3" name="テキスト プレースホルダー 21"/>
          <p:cNvSpPr>
            <a:spLocks noGrp="1"/>
          </p:cNvSpPr>
          <p:nvPr>
            <p:ph type="body" sz="quarter" idx="10" hasCustomPrompt="1"/>
          </p:nvPr>
        </p:nvSpPr>
        <p:spPr>
          <a:xfrm>
            <a:off x="8363582" y="2729127"/>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grpSp>
        <p:nvGrpSpPr>
          <p:cNvPr id="34" name="グループ化 33"/>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35" name="涙形 34"/>
            <p:cNvSpPr/>
            <p:nvPr/>
          </p:nvSpPr>
          <p:spPr>
            <a:xfrm>
              <a:off x="7418859" y="2569953"/>
              <a:ext cx="934639" cy="934639"/>
            </a:xfrm>
            <a:prstGeom prst="teardrop">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涙形 3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42" name="テキスト プレースホルダー 5"/>
          <p:cNvSpPr>
            <a:spLocks noGrp="1"/>
          </p:cNvSpPr>
          <p:nvPr>
            <p:ph type="body" sz="quarter" idx="12" hasCustomPrompt="1"/>
          </p:nvPr>
        </p:nvSpPr>
        <p:spPr>
          <a:xfrm>
            <a:off x="8363582" y="3360163"/>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21"/>
          <p:cNvSpPr>
            <a:spLocks noGrp="1"/>
          </p:cNvSpPr>
          <p:nvPr>
            <p:ph type="body" sz="quarter" idx="30" hasCustomPrompt="1"/>
          </p:nvPr>
        </p:nvSpPr>
        <p:spPr>
          <a:xfrm>
            <a:off x="8363582" y="4514945"/>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4" name="テキスト プレースホルダー 5"/>
          <p:cNvSpPr>
            <a:spLocks noGrp="1"/>
          </p:cNvSpPr>
          <p:nvPr>
            <p:ph type="body" sz="quarter" idx="31" hasCustomPrompt="1"/>
          </p:nvPr>
        </p:nvSpPr>
        <p:spPr>
          <a:xfrm>
            <a:off x="8363582" y="5145981"/>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5" name="テキスト プレースホルダー 21"/>
          <p:cNvSpPr>
            <a:spLocks noGrp="1"/>
          </p:cNvSpPr>
          <p:nvPr>
            <p:ph type="body" sz="quarter" idx="32" hasCustomPrompt="1"/>
          </p:nvPr>
        </p:nvSpPr>
        <p:spPr>
          <a:xfrm>
            <a:off x="8363582" y="6300763"/>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6" name="テキスト プレースホルダー 5"/>
          <p:cNvSpPr>
            <a:spLocks noGrp="1"/>
          </p:cNvSpPr>
          <p:nvPr>
            <p:ph type="body" sz="quarter" idx="33" hasCustomPrompt="1"/>
          </p:nvPr>
        </p:nvSpPr>
        <p:spPr>
          <a:xfrm>
            <a:off x="8363582" y="6931799"/>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7" name="テキスト プレースホルダー 21"/>
          <p:cNvSpPr>
            <a:spLocks noGrp="1"/>
          </p:cNvSpPr>
          <p:nvPr>
            <p:ph type="body" sz="quarter" idx="34" hasCustomPrompt="1"/>
          </p:nvPr>
        </p:nvSpPr>
        <p:spPr>
          <a:xfrm>
            <a:off x="8363582" y="8086582"/>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8" name="テキスト プレースホルダー 5"/>
          <p:cNvSpPr>
            <a:spLocks noGrp="1"/>
          </p:cNvSpPr>
          <p:nvPr>
            <p:ph type="body" sz="quarter" idx="35" hasCustomPrompt="1"/>
          </p:nvPr>
        </p:nvSpPr>
        <p:spPr>
          <a:xfrm>
            <a:off x="8363582" y="8717618"/>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86902120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Image and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3" name="正方形/長方形 32"/>
          <p:cNvSpPr/>
          <p:nvPr userDrawn="1"/>
        </p:nvSpPr>
        <p:spPr>
          <a:xfrm>
            <a:off x="856342" y="3143774"/>
            <a:ext cx="7939315" cy="4933426"/>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34" name="直線コネクタ 33"/>
          <p:cNvCxnSpPr/>
          <p:nvPr userDrawn="1"/>
        </p:nvCxnSpPr>
        <p:spPr>
          <a:xfrm>
            <a:off x="885370" y="3324874"/>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1052998" y="3143774"/>
            <a:ext cx="0" cy="49334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885370" y="7876916"/>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userDrawn="1"/>
        </p:nvCxnSpPr>
        <p:spPr>
          <a:xfrm flipV="1">
            <a:off x="8592457" y="3100233"/>
            <a:ext cx="0" cy="4976967"/>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8" name="図プレースホルダー 24"/>
          <p:cNvSpPr>
            <a:spLocks noGrp="1"/>
          </p:cNvSpPr>
          <p:nvPr>
            <p:ph type="pic" sz="quarter" idx="14" hasCustomPrompt="1"/>
          </p:nvPr>
        </p:nvSpPr>
        <p:spPr>
          <a:xfrm>
            <a:off x="1165224" y="3423116"/>
            <a:ext cx="7321550" cy="4336583"/>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39" name="二等辺三角形 10"/>
          <p:cNvSpPr/>
          <p:nvPr userDrawn="1"/>
        </p:nvSpPr>
        <p:spPr>
          <a:xfrm rot="5400000">
            <a:off x="12577847" y="-67651"/>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0" name="グループ化 39"/>
          <p:cNvGrpSpPr/>
          <p:nvPr userDrawn="1"/>
        </p:nvGrpSpPr>
        <p:grpSpPr>
          <a:xfrm>
            <a:off x="9651549" y="3083391"/>
            <a:ext cx="6655890" cy="663576"/>
            <a:chOff x="1012371" y="3126253"/>
            <a:chExt cx="6655890" cy="663576"/>
          </a:xfrm>
        </p:grpSpPr>
        <p:cxnSp>
          <p:nvCxnSpPr>
            <p:cNvPr id="41" name="直線コネクタ 40"/>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5" name="図 4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3214" y="2561784"/>
            <a:ext cx="482540" cy="1722666"/>
          </a:xfrm>
          <a:prstGeom prst="rect">
            <a:avLst/>
          </a:prstGeom>
        </p:spPr>
      </p:pic>
      <p:sp>
        <p:nvSpPr>
          <p:cNvPr id="46" name="テキスト プレースホルダー 5"/>
          <p:cNvSpPr>
            <a:spLocks noGrp="1"/>
          </p:cNvSpPr>
          <p:nvPr>
            <p:ph type="body" sz="quarter" idx="15" hasCustomPrompt="1"/>
          </p:nvPr>
        </p:nvSpPr>
        <p:spPr>
          <a:xfrm>
            <a:off x="9651549" y="3083391"/>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7" name="テキスト プレースホルダー 5"/>
          <p:cNvSpPr>
            <a:spLocks noGrp="1"/>
          </p:cNvSpPr>
          <p:nvPr>
            <p:ph type="body" sz="quarter" idx="12" hasCustomPrompt="1"/>
          </p:nvPr>
        </p:nvSpPr>
        <p:spPr>
          <a:xfrm>
            <a:off x="9651549" y="3915926"/>
            <a:ext cx="6309180" cy="1727631"/>
          </a:xfrm>
        </p:spPr>
        <p:txBody>
          <a:bodyPr anchor="t">
            <a:normAutofit/>
          </a:bodyPr>
          <a:lstStyle>
            <a:lvl1pPr algn="l">
              <a:defRPr sz="2000" baseline="0">
                <a:solidFill>
                  <a:schemeClr val="tx2"/>
                </a:solidFill>
              </a:defRPr>
            </a:lvl1pPr>
          </a:lstStyle>
          <a:p>
            <a:pPr lvl="0"/>
            <a:r>
              <a:rPr kumimoji="1" lang="en-US" altLang="ja-JP" dirty="0" smtClean="0"/>
              <a:t>Text Here</a:t>
            </a:r>
            <a:endParaRPr kumimoji="1" lang="ja-JP" altLang="en-US" dirty="0" smtClean="0"/>
          </a:p>
        </p:txBody>
      </p:sp>
      <p:sp>
        <p:nvSpPr>
          <p:cNvPr id="48" name="二等辺三角形 10"/>
          <p:cNvSpPr/>
          <p:nvPr userDrawn="1"/>
        </p:nvSpPr>
        <p:spPr>
          <a:xfrm rot="5400000">
            <a:off x="12579750" y="308513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p:cNvGrpSpPr/>
          <p:nvPr userDrawn="1"/>
        </p:nvGrpSpPr>
        <p:grpSpPr>
          <a:xfrm>
            <a:off x="9653452" y="6236174"/>
            <a:ext cx="6655890" cy="663576"/>
            <a:chOff x="1012371" y="3126253"/>
            <a:chExt cx="6655890" cy="663576"/>
          </a:xfrm>
        </p:grpSpPr>
        <p:cxnSp>
          <p:nvCxnSpPr>
            <p:cNvPr id="50" name="直線コネクタ 49"/>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4" name="図 5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5117" y="5714567"/>
            <a:ext cx="482540" cy="1722666"/>
          </a:xfrm>
          <a:prstGeom prst="rect">
            <a:avLst/>
          </a:prstGeom>
        </p:spPr>
      </p:pic>
      <p:sp>
        <p:nvSpPr>
          <p:cNvPr id="55" name="テキスト プレースホルダー 5"/>
          <p:cNvSpPr>
            <a:spLocks noGrp="1"/>
          </p:cNvSpPr>
          <p:nvPr>
            <p:ph type="body" sz="quarter" idx="18" hasCustomPrompt="1"/>
          </p:nvPr>
        </p:nvSpPr>
        <p:spPr>
          <a:xfrm>
            <a:off x="9653452" y="6236174"/>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6" name="テキスト プレースホルダー 5"/>
          <p:cNvSpPr>
            <a:spLocks noGrp="1"/>
          </p:cNvSpPr>
          <p:nvPr>
            <p:ph type="body" sz="quarter" idx="19" hasCustomPrompt="1"/>
          </p:nvPr>
        </p:nvSpPr>
        <p:spPr>
          <a:xfrm>
            <a:off x="9653452" y="7068709"/>
            <a:ext cx="6309180" cy="1727631"/>
          </a:xfrm>
        </p:spPr>
        <p:txBody>
          <a:bodyPr anchor="t">
            <a:normAutofit/>
          </a:bodyPr>
          <a:lstStyle>
            <a:lvl1pPr algn="l">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643599564"/>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g List with 3 Items">
    <p:spTree>
      <p:nvGrpSpPr>
        <p:cNvPr id="1" name=""/>
        <p:cNvGrpSpPr/>
        <p:nvPr/>
      </p:nvGrpSpPr>
      <p:grpSpPr>
        <a:xfrm>
          <a:off x="0" y="0"/>
          <a:ext cx="0" cy="0"/>
          <a:chOff x="0" y="0"/>
          <a:chExt cx="0" cy="0"/>
        </a:xfrm>
      </p:grpSpPr>
      <p:sp>
        <p:nvSpPr>
          <p:cNvPr id="4" name="正方形/長方形 3"/>
          <p:cNvSpPr/>
          <p:nvPr userDrawn="1"/>
        </p:nvSpPr>
        <p:spPr>
          <a:xfrm>
            <a:off x="-29029" y="-29028"/>
            <a:ext cx="8128000"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 name="直線コネクタ 4"/>
          <p:cNvCxnSpPr/>
          <p:nvPr userDrawn="1"/>
        </p:nvCxnSpPr>
        <p:spPr>
          <a:xfrm>
            <a:off x="7945343"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図プレースホルダー 40"/>
          <p:cNvSpPr>
            <a:spLocks noGrp="1"/>
          </p:cNvSpPr>
          <p:nvPr>
            <p:ph type="pic" sz="quarter" idx="29" hasCustomPrompt="1"/>
          </p:nvPr>
        </p:nvSpPr>
        <p:spPr>
          <a:xfrm>
            <a:off x="0" y="-28575"/>
            <a:ext cx="7835705" cy="10367963"/>
          </a:xfrm>
          <a:effectLst>
            <a:innerShdw blurRad="63500" dist="50800">
              <a:prstClr val="black">
                <a:alpha val="50000"/>
              </a:prstClr>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6" name="テキスト プレースホルダー 15"/>
          <p:cNvSpPr>
            <a:spLocks noGrp="1"/>
          </p:cNvSpPr>
          <p:nvPr>
            <p:ph type="body" sz="quarter" idx="22" hasCustomPrompt="1"/>
          </p:nvPr>
        </p:nvSpPr>
        <p:spPr>
          <a:xfrm>
            <a:off x="6222434" y="3312935"/>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4" name="テキスト プレースホルダー 5"/>
          <p:cNvSpPr>
            <a:spLocks noGrp="1"/>
          </p:cNvSpPr>
          <p:nvPr userDrawn="1">
            <p:ph type="body" sz="quarter" idx="21" hasCustomPrompt="1"/>
          </p:nvPr>
        </p:nvSpPr>
        <p:spPr>
          <a:xfrm>
            <a:off x="6598871" y="353057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7" name="テキスト プレースホルダー 15"/>
          <p:cNvSpPr>
            <a:spLocks noGrp="1"/>
          </p:cNvSpPr>
          <p:nvPr>
            <p:ph type="body" sz="quarter" idx="23" hasCustomPrompt="1"/>
          </p:nvPr>
        </p:nvSpPr>
        <p:spPr>
          <a:xfrm>
            <a:off x="6222434" y="5099072"/>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28" name="テキスト プレースホルダー 5"/>
          <p:cNvSpPr>
            <a:spLocks noGrp="1"/>
          </p:cNvSpPr>
          <p:nvPr>
            <p:ph type="body" sz="quarter" idx="24" hasCustomPrompt="1"/>
          </p:nvPr>
        </p:nvSpPr>
        <p:spPr>
          <a:xfrm>
            <a:off x="6624661" y="5316709"/>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9" name="テキスト プレースホルダー 15"/>
          <p:cNvSpPr>
            <a:spLocks noGrp="1"/>
          </p:cNvSpPr>
          <p:nvPr>
            <p:ph type="body" sz="quarter" idx="25" hasCustomPrompt="1"/>
          </p:nvPr>
        </p:nvSpPr>
        <p:spPr>
          <a:xfrm>
            <a:off x="6222434" y="6885209"/>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0" name="テキスト プレースホルダー 5"/>
          <p:cNvSpPr>
            <a:spLocks noGrp="1"/>
          </p:cNvSpPr>
          <p:nvPr>
            <p:ph type="body" sz="quarter" idx="26" hasCustomPrompt="1"/>
          </p:nvPr>
        </p:nvSpPr>
        <p:spPr>
          <a:xfrm>
            <a:off x="6624662" y="7102846"/>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3" name="テキスト プレースホルダー 21"/>
          <p:cNvSpPr>
            <a:spLocks noGrp="1"/>
          </p:cNvSpPr>
          <p:nvPr>
            <p:ph type="body" sz="quarter" idx="10" hasCustomPrompt="1"/>
          </p:nvPr>
        </p:nvSpPr>
        <p:spPr>
          <a:xfrm>
            <a:off x="8363582" y="3446577"/>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grpSp>
        <p:nvGrpSpPr>
          <p:cNvPr id="34" name="グループ化 33"/>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35" name="涙形 34"/>
            <p:cNvSpPr/>
            <p:nvPr/>
          </p:nvSpPr>
          <p:spPr>
            <a:xfrm>
              <a:off x="7418859" y="2569953"/>
              <a:ext cx="934639" cy="934639"/>
            </a:xfrm>
            <a:prstGeom prst="teardrop">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涙形 3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42" name="テキスト プレースホルダー 5"/>
          <p:cNvSpPr>
            <a:spLocks noGrp="1"/>
          </p:cNvSpPr>
          <p:nvPr>
            <p:ph type="body" sz="quarter" idx="12" hasCustomPrompt="1"/>
          </p:nvPr>
        </p:nvSpPr>
        <p:spPr>
          <a:xfrm>
            <a:off x="8363582" y="4077613"/>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21"/>
          <p:cNvSpPr>
            <a:spLocks noGrp="1"/>
          </p:cNvSpPr>
          <p:nvPr>
            <p:ph type="body" sz="quarter" idx="30" hasCustomPrompt="1"/>
          </p:nvPr>
        </p:nvSpPr>
        <p:spPr>
          <a:xfrm>
            <a:off x="8363582" y="5232395"/>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44" name="テキスト プレースホルダー 5"/>
          <p:cNvSpPr>
            <a:spLocks noGrp="1"/>
          </p:cNvSpPr>
          <p:nvPr>
            <p:ph type="body" sz="quarter" idx="31" hasCustomPrompt="1"/>
          </p:nvPr>
        </p:nvSpPr>
        <p:spPr>
          <a:xfrm>
            <a:off x="8363582" y="5863431"/>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5" name="テキスト プレースホルダー 21"/>
          <p:cNvSpPr>
            <a:spLocks noGrp="1"/>
          </p:cNvSpPr>
          <p:nvPr>
            <p:ph type="body" sz="quarter" idx="32" hasCustomPrompt="1"/>
          </p:nvPr>
        </p:nvSpPr>
        <p:spPr>
          <a:xfrm>
            <a:off x="8363582" y="7018213"/>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46" name="テキスト プレースホルダー 5"/>
          <p:cNvSpPr>
            <a:spLocks noGrp="1"/>
          </p:cNvSpPr>
          <p:nvPr>
            <p:ph type="body" sz="quarter" idx="33" hasCustomPrompt="1"/>
          </p:nvPr>
        </p:nvSpPr>
        <p:spPr>
          <a:xfrm>
            <a:off x="8363582" y="7649249"/>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939829432"/>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5 Keywords 2">
    <p:spTree>
      <p:nvGrpSpPr>
        <p:cNvPr id="1" name=""/>
        <p:cNvGrpSpPr/>
        <p:nvPr/>
      </p:nvGrpSpPr>
      <p:grpSpPr>
        <a:xfrm>
          <a:off x="0" y="0"/>
          <a:ext cx="0" cy="0"/>
          <a:chOff x="0" y="0"/>
          <a:chExt cx="0" cy="0"/>
        </a:xfrm>
      </p:grpSpPr>
      <p:sp>
        <p:nvSpPr>
          <p:cNvPr id="31" name="正方形/長方形 17"/>
          <p:cNvSpPr/>
          <p:nvPr userDrawn="1"/>
        </p:nvSpPr>
        <p:spPr>
          <a:xfrm rot="1028648">
            <a:off x="1652911" y="9162876"/>
            <a:ext cx="7740100" cy="995707"/>
          </a:xfrm>
          <a:custGeom>
            <a:avLst/>
            <a:gdLst/>
            <a:ahLst/>
            <a:cxnLst/>
            <a:rect l="l" t="t" r="r" b="b"/>
            <a:pathLst>
              <a:path w="7740100" h="995707">
                <a:moveTo>
                  <a:pt x="0" y="14126"/>
                </a:moveTo>
                <a:lnTo>
                  <a:pt x="3403199" y="14126"/>
                </a:lnTo>
                <a:lnTo>
                  <a:pt x="3398841" y="0"/>
                </a:lnTo>
                <a:lnTo>
                  <a:pt x="7740100" y="0"/>
                </a:lnTo>
                <a:lnTo>
                  <a:pt x="4512351" y="995707"/>
                </a:lnTo>
                <a:lnTo>
                  <a:pt x="302802" y="99570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17"/>
          <p:cNvSpPr/>
          <p:nvPr userDrawn="1"/>
        </p:nvSpPr>
        <p:spPr>
          <a:xfrm rot="1028648">
            <a:off x="1689656" y="7250059"/>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17"/>
          <p:cNvSpPr/>
          <p:nvPr userDrawn="1"/>
        </p:nvSpPr>
        <p:spPr>
          <a:xfrm rot="1028648">
            <a:off x="1689653" y="5580000"/>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17"/>
          <p:cNvSpPr/>
          <p:nvPr userDrawn="1"/>
        </p:nvSpPr>
        <p:spPr>
          <a:xfrm rot="1028648">
            <a:off x="-103402" y="290731"/>
            <a:ext cx="7824099" cy="995708"/>
          </a:xfrm>
          <a:custGeom>
            <a:avLst/>
            <a:gdLst/>
            <a:ahLst/>
            <a:cxnLst/>
            <a:rect l="l" t="t" r="r" b="b"/>
            <a:pathLst>
              <a:path w="7824099" h="995708">
                <a:moveTo>
                  <a:pt x="0" y="835235"/>
                </a:moveTo>
                <a:lnTo>
                  <a:pt x="2707552" y="0"/>
                </a:lnTo>
                <a:lnTo>
                  <a:pt x="7521297" y="0"/>
                </a:lnTo>
                <a:lnTo>
                  <a:pt x="7824099" y="981582"/>
                </a:lnTo>
                <a:lnTo>
                  <a:pt x="4420900" y="981582"/>
                </a:lnTo>
                <a:lnTo>
                  <a:pt x="4425258" y="995708"/>
                </a:lnTo>
                <a:lnTo>
                  <a:pt x="49503" y="995708"/>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17"/>
          <p:cNvSpPr/>
          <p:nvPr userDrawn="1"/>
        </p:nvSpPr>
        <p:spPr>
          <a:xfrm rot="1028648">
            <a:off x="1689655" y="3909941"/>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rot="1028648">
            <a:off x="1689655" y="2236429"/>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2995387" y="-42204"/>
            <a:ext cx="3380967" cy="10368000"/>
          </a:xfrm>
          <a:prstGeom prst="rect">
            <a:avLst/>
          </a:prstGeom>
          <a:blipFill dpi="0" rotWithShape="0">
            <a:blip r:embed="rId3"/>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0" name="直線コネクタ 49"/>
          <p:cNvCxnSpPr/>
          <p:nvPr userDrawn="1"/>
        </p:nvCxnSpPr>
        <p:spPr>
          <a:xfrm>
            <a:off x="6201508" y="-38796"/>
            <a:ext cx="0" cy="1032579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a:off x="3179299" y="0"/>
            <a:ext cx="0" cy="1032579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20" name="テキスト プレースホルダー 21"/>
          <p:cNvSpPr>
            <a:spLocks noGrp="1"/>
          </p:cNvSpPr>
          <p:nvPr>
            <p:ph type="body" sz="quarter" idx="11" hasCustomPrompt="1"/>
          </p:nvPr>
        </p:nvSpPr>
        <p:spPr>
          <a:xfrm>
            <a:off x="8388034" y="3565703"/>
            <a:ext cx="8965733" cy="2269042"/>
          </a:xfrm>
        </p:spPr>
        <p:txBody>
          <a:bodyPr anchor="b">
            <a:noAutofit/>
          </a:bodyPr>
          <a:lstStyle>
            <a:lvl1pPr marL="0" marR="0" indent="0" algn="l" defTabSz="1633027" rtl="0" eaLnBrk="1" fontAlgn="auto" latinLnBrk="0" hangingPunct="1">
              <a:lnSpc>
                <a:spcPts val="6000"/>
              </a:lnSpc>
              <a:spcBef>
                <a:spcPts val="0"/>
              </a:spcBef>
              <a:spcAft>
                <a:spcPts val="0"/>
              </a:spcAft>
              <a:buClrTx/>
              <a:buSzTx/>
              <a:buFontTx/>
              <a:buNone/>
              <a:tabLst/>
              <a:defRPr sz="6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21" name="テキスト プレースホルダー 5"/>
          <p:cNvSpPr>
            <a:spLocks noGrp="1"/>
          </p:cNvSpPr>
          <p:nvPr>
            <p:ph type="body" sz="quarter" idx="12" hasCustomPrompt="1"/>
          </p:nvPr>
        </p:nvSpPr>
        <p:spPr>
          <a:xfrm>
            <a:off x="8388034" y="5878287"/>
            <a:ext cx="8965734"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 name="正方形/長方形 2"/>
          <p:cNvSpPr/>
          <p:nvPr userDrawn="1"/>
        </p:nvSpPr>
        <p:spPr>
          <a:xfrm>
            <a:off x="1967461" y="1376827"/>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a:off x="1967461" y="3048535"/>
            <a:ext cx="5436818" cy="103433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1967461" y="4718594"/>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967459" y="6388653"/>
            <a:ext cx="5436818" cy="103433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1967462" y="8058712"/>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p:nvPr userDrawn="1"/>
        </p:nvCxnSpPr>
        <p:spPr>
          <a:xfrm>
            <a:off x="2036826" y="1519740"/>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userDrawn="1"/>
        </p:nvCxnSpPr>
        <p:spPr>
          <a:xfrm>
            <a:off x="2036825" y="2271258"/>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2036830" y="3181626"/>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userDrawn="1"/>
        </p:nvCxnSpPr>
        <p:spPr>
          <a:xfrm>
            <a:off x="2036829" y="3933144"/>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a:off x="2036831" y="4865283"/>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2036830" y="5616801"/>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a:off x="2036825" y="6519911"/>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userDrawn="1"/>
        </p:nvCxnSpPr>
        <p:spPr>
          <a:xfrm>
            <a:off x="2036824" y="7271429"/>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2036832" y="8203567"/>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userDrawn="1"/>
        </p:nvCxnSpPr>
        <p:spPr>
          <a:xfrm>
            <a:off x="2036831" y="8955085"/>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テキスト プレースホルダー 5"/>
          <p:cNvSpPr>
            <a:spLocks noGrp="1"/>
          </p:cNvSpPr>
          <p:nvPr>
            <p:ph type="body" sz="quarter" idx="16" hasCustomPrompt="1"/>
          </p:nvPr>
        </p:nvSpPr>
        <p:spPr>
          <a:xfrm>
            <a:off x="2024172" y="1523359"/>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17" hasCustomPrompt="1"/>
          </p:nvPr>
        </p:nvSpPr>
        <p:spPr>
          <a:xfrm>
            <a:off x="2024172" y="3213720"/>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3" name="テキスト プレースホルダー 5"/>
          <p:cNvSpPr>
            <a:spLocks noGrp="1"/>
          </p:cNvSpPr>
          <p:nvPr>
            <p:ph type="body" sz="quarter" idx="18" hasCustomPrompt="1"/>
          </p:nvPr>
        </p:nvSpPr>
        <p:spPr>
          <a:xfrm>
            <a:off x="2021828" y="4883779"/>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19" hasCustomPrompt="1"/>
          </p:nvPr>
        </p:nvSpPr>
        <p:spPr>
          <a:xfrm>
            <a:off x="2023734" y="6553838"/>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5" name="テキスト プレースホルダー 5"/>
          <p:cNvSpPr>
            <a:spLocks noGrp="1"/>
          </p:cNvSpPr>
          <p:nvPr>
            <p:ph type="body" sz="quarter" idx="20" hasCustomPrompt="1"/>
          </p:nvPr>
        </p:nvSpPr>
        <p:spPr>
          <a:xfrm>
            <a:off x="2020420" y="8237965"/>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415080291"/>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4"/>
          <p:cNvSpPr/>
          <p:nvPr userDrawn="1"/>
        </p:nvSpPr>
        <p:spPr>
          <a:xfrm>
            <a:off x="-29029" y="3066762"/>
            <a:ext cx="18360000" cy="4220306"/>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6" name="直線コネクタ 15"/>
          <p:cNvCxnSpPr/>
          <p:nvPr userDrawn="1"/>
        </p:nvCxnSpPr>
        <p:spPr>
          <a:xfrm>
            <a:off x="72579" y="7104191"/>
            <a:ext cx="1825839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正方形/長方形 16"/>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19" name="直線コネクタ 18"/>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a:off x="32783" y="3219162"/>
            <a:ext cx="1825839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userDrawn="1"/>
        </p:nvPicPr>
        <p:blipFill rotWithShape="1">
          <a:blip r:embed="rId4" cstate="print">
            <a:extLst>
              <a:ext uri="{28A0092B-C50C-407E-A947-70E740481C1C}">
                <a14:useLocalDpi xmlns:a14="http://schemas.microsoft.com/office/drawing/2010/main" val="0"/>
              </a:ext>
            </a:extLst>
          </a:blip>
          <a:srcRect l="52168" t="19168" r="27970" b="63439"/>
          <a:stretch/>
        </p:blipFill>
        <p:spPr>
          <a:xfrm>
            <a:off x="6622511" y="2609779"/>
            <a:ext cx="2585548" cy="2160514"/>
          </a:xfrm>
          <a:prstGeom prst="rect">
            <a:avLst/>
          </a:prstGeom>
        </p:spPr>
      </p:pic>
      <p:sp>
        <p:nvSpPr>
          <p:cNvPr id="24"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6" name="図プレースホルダー 25"/>
          <p:cNvSpPr>
            <a:spLocks noGrp="1"/>
          </p:cNvSpPr>
          <p:nvPr>
            <p:ph type="pic" sz="quarter" idx="33" hasCustomPrompt="1"/>
          </p:nvPr>
        </p:nvSpPr>
        <p:spPr>
          <a:xfrm>
            <a:off x="1153439" y="0"/>
            <a:ext cx="6091237" cy="7273757"/>
          </a:xfrm>
          <a:effectLst>
            <a:outerShdw blurRad="127000" dist="88900" algn="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12" hasCustomPrompt="1"/>
          </p:nvPr>
        </p:nvSpPr>
        <p:spPr>
          <a:xfrm>
            <a:off x="9109583" y="3690036"/>
            <a:ext cx="7878045" cy="3076523"/>
          </a:xfrm>
        </p:spPr>
        <p:txBody>
          <a:bodyPr anchor="ctr">
            <a:normAutofit/>
          </a:bodyPr>
          <a:lstStyle>
            <a:lvl1pPr algn="l">
              <a:lnSpc>
                <a:spcPct val="130000"/>
              </a:lnSpc>
              <a:spcBef>
                <a:spcPts val="0"/>
              </a:spcBef>
              <a:defRPr sz="28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78056602"/>
      </p:ext>
    </p:extLst>
  </p:cSld>
  <p:clrMapOvr>
    <a:masterClrMapping/>
  </p:clrMapOvr>
  <p:timing>
    <p:tnLst>
      <p:par>
        <p:cTn id="1" dur="indefinite" restart="never" nodeType="tmRoot"/>
      </p:par>
    </p:tnLst>
    <p:bldLst>
      <p:bldP spid="17" grpId="1" animBg="1"/>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mage and 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7" name="正方形/長方形 16"/>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19" name="直線コネクタ 18"/>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円/楕円 19"/>
          <p:cNvSpPr/>
          <p:nvPr userDrawn="1"/>
        </p:nvSpPr>
        <p:spPr>
          <a:xfrm>
            <a:off x="8410462" y="282510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8574950"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12" hasCustomPrompt="1"/>
          </p:nvPr>
        </p:nvSpPr>
        <p:spPr>
          <a:xfrm>
            <a:off x="8792211"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4" hasCustomPrompt="1"/>
          </p:nvPr>
        </p:nvSpPr>
        <p:spPr>
          <a:xfrm>
            <a:off x="9767631" y="3825913"/>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4" hasCustomPrompt="1"/>
          </p:nvPr>
        </p:nvSpPr>
        <p:spPr>
          <a:xfrm>
            <a:off x="9766154" y="3187745"/>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9" name="円/楕円 28"/>
          <p:cNvSpPr/>
          <p:nvPr userDrawn="1"/>
        </p:nvSpPr>
        <p:spPr>
          <a:xfrm>
            <a:off x="8410462" y="487689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8574950" y="504137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26" hasCustomPrompt="1"/>
          </p:nvPr>
        </p:nvSpPr>
        <p:spPr>
          <a:xfrm>
            <a:off x="8792211" y="525863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2" name="テキスト プレースホルダー 5"/>
          <p:cNvSpPr>
            <a:spLocks noGrp="1"/>
          </p:cNvSpPr>
          <p:nvPr>
            <p:ph type="body" sz="quarter" idx="27" hasCustomPrompt="1"/>
          </p:nvPr>
        </p:nvSpPr>
        <p:spPr>
          <a:xfrm>
            <a:off x="9767631" y="5877699"/>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8" hasCustomPrompt="1"/>
          </p:nvPr>
        </p:nvSpPr>
        <p:spPr>
          <a:xfrm>
            <a:off x="9766154" y="5239531"/>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4" name="円/楕円 33"/>
          <p:cNvSpPr/>
          <p:nvPr userDrawn="1"/>
        </p:nvSpPr>
        <p:spPr>
          <a:xfrm>
            <a:off x="8408084" y="695400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572572" y="711849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7"/>
          <p:cNvSpPr>
            <a:spLocks noGrp="1"/>
          </p:cNvSpPr>
          <p:nvPr>
            <p:ph type="pic" sz="quarter" idx="29" hasCustomPrompt="1"/>
          </p:nvPr>
        </p:nvSpPr>
        <p:spPr>
          <a:xfrm>
            <a:off x="8789833" y="733575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7" name="テキスト プレースホルダー 5"/>
          <p:cNvSpPr>
            <a:spLocks noGrp="1"/>
          </p:cNvSpPr>
          <p:nvPr>
            <p:ph type="body" sz="quarter" idx="30" hasCustomPrompt="1"/>
          </p:nvPr>
        </p:nvSpPr>
        <p:spPr>
          <a:xfrm>
            <a:off x="9765253" y="7954814"/>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31" hasCustomPrompt="1"/>
          </p:nvPr>
        </p:nvSpPr>
        <p:spPr>
          <a:xfrm>
            <a:off x="9763776" y="7316646"/>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図プレースホルダー 25"/>
          <p:cNvSpPr>
            <a:spLocks noGrp="1"/>
          </p:cNvSpPr>
          <p:nvPr>
            <p:ph type="pic" sz="quarter" idx="33" hasCustomPrompt="1"/>
          </p:nvPr>
        </p:nvSpPr>
        <p:spPr>
          <a:xfrm>
            <a:off x="1041009" y="253186"/>
            <a:ext cx="7333735" cy="10033814"/>
          </a:xfrm>
          <a:effectLst>
            <a:outerShdw blurRad="127000" dist="88900" algn="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212444564"/>
      </p:ext>
    </p:extLst>
  </p:cSld>
  <p:clrMapOvr>
    <a:masterClrMapping/>
  </p:clrMapOvr>
  <p:timing>
    <p:tnLst>
      <p:par>
        <p:cTn id="1" dur="indefinite" restart="never" nodeType="tmRoot"/>
      </p:par>
    </p:tnLst>
    <p:bldLst>
      <p:bldP spid="17" grpId="1" animBg="1"/>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lide Title and Text - Center">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156187" y="2909301"/>
            <a:ext cx="13978800" cy="1368152"/>
          </a:xfrm>
          <a:prstGeom prst="rect">
            <a:avLst/>
          </a:prstGeom>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正方形/長方形 4"/>
          <p:cNvSpPr/>
          <p:nvPr userDrawn="1"/>
        </p:nvSpPr>
        <p:spPr>
          <a:xfrm>
            <a:off x="7291381" y="5187042"/>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プレースホルダー 5"/>
          <p:cNvSpPr>
            <a:spLocks noGrp="1"/>
          </p:cNvSpPr>
          <p:nvPr>
            <p:ph type="body" sz="quarter" idx="15" hasCustomPrompt="1"/>
          </p:nvPr>
        </p:nvSpPr>
        <p:spPr>
          <a:xfrm>
            <a:off x="2156187" y="4174068"/>
            <a:ext cx="13978800"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テキスト プレースホルダー 5"/>
          <p:cNvSpPr>
            <a:spLocks noGrp="1"/>
          </p:cNvSpPr>
          <p:nvPr>
            <p:ph type="body" sz="quarter" idx="12" hasCustomPrompt="1"/>
          </p:nvPr>
        </p:nvSpPr>
        <p:spPr>
          <a:xfrm>
            <a:off x="2156958" y="5646058"/>
            <a:ext cx="13978800" cy="1860779"/>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8" name="グループ化 7"/>
          <p:cNvGrpSpPr/>
          <p:nvPr userDrawn="1"/>
        </p:nvGrpSpPr>
        <p:grpSpPr>
          <a:xfrm>
            <a:off x="16778435" y="339170"/>
            <a:ext cx="1150664" cy="1150664"/>
            <a:chOff x="7418859" y="2569953"/>
            <a:chExt cx="934639" cy="934639"/>
          </a:xfrm>
        </p:grpSpPr>
        <p:sp>
          <p:nvSpPr>
            <p:cNvPr id="9" name="涙形 8"/>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涙形 9"/>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208328261"/>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Keyword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6" name="グループ化 5"/>
          <p:cNvGrpSpPr/>
          <p:nvPr userDrawn="1"/>
        </p:nvGrpSpPr>
        <p:grpSpPr>
          <a:xfrm>
            <a:off x="16778435" y="339170"/>
            <a:ext cx="1150664" cy="1150664"/>
            <a:chOff x="7418859" y="2569953"/>
            <a:chExt cx="934639" cy="934639"/>
          </a:xfrm>
        </p:grpSpPr>
        <p:sp>
          <p:nvSpPr>
            <p:cNvPr id="7" name="涙形 6"/>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タイトル 1"/>
          <p:cNvSpPr>
            <a:spLocks noGrp="1"/>
          </p:cNvSpPr>
          <p:nvPr>
            <p:ph type="title" hasCustomPrompt="1"/>
          </p:nvPr>
        </p:nvSpPr>
        <p:spPr>
          <a:xfrm>
            <a:off x="1589648" y="3418657"/>
            <a:ext cx="5134709" cy="3083536"/>
          </a:xfrm>
          <a:prstGeom prst="rect">
            <a:avLst/>
          </a:prstGeom>
        </p:spPr>
        <p:txBody>
          <a:bodyPr anchor="ctr"/>
          <a:lstStyle>
            <a:lvl1pPr algn="r">
              <a:defRPr baseline="0"/>
            </a:lvl1pPr>
          </a:lstStyle>
          <a:p>
            <a:r>
              <a:rPr kumimoji="1" lang="en-US" altLang="ja-JP" dirty="0" smtClean="0"/>
              <a:t>TEXT</a:t>
            </a:r>
            <a:endParaRPr kumimoji="1" lang="ja-JP" altLang="en-US" dirty="0"/>
          </a:p>
        </p:txBody>
      </p:sp>
      <p:sp>
        <p:nvSpPr>
          <p:cNvPr id="11" name="正方形/長方形 10"/>
          <p:cNvSpPr/>
          <p:nvPr userDrawn="1"/>
        </p:nvSpPr>
        <p:spPr>
          <a:xfrm rot="5400000">
            <a:off x="5181227" y="491799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5"/>
          <p:cNvSpPr>
            <a:spLocks noGrp="1"/>
          </p:cNvSpPr>
          <p:nvPr>
            <p:ph type="body" sz="quarter" idx="12" hasCustomPrompt="1"/>
          </p:nvPr>
        </p:nvSpPr>
        <p:spPr>
          <a:xfrm>
            <a:off x="7287063" y="3699810"/>
            <a:ext cx="9355017" cy="2402026"/>
          </a:xfrm>
        </p:spPr>
        <p:txBody>
          <a:bodyPr anchor="ctr">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909902839"/>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Keyword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6" name="グループ化 5"/>
          <p:cNvGrpSpPr/>
          <p:nvPr userDrawn="1"/>
        </p:nvGrpSpPr>
        <p:grpSpPr>
          <a:xfrm>
            <a:off x="16778435" y="339170"/>
            <a:ext cx="1150664" cy="1150664"/>
            <a:chOff x="7418859" y="2569953"/>
            <a:chExt cx="934639" cy="934639"/>
          </a:xfrm>
        </p:grpSpPr>
        <p:sp>
          <p:nvSpPr>
            <p:cNvPr id="7" name="涙形 6"/>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タイトル 1"/>
          <p:cNvSpPr>
            <a:spLocks noGrp="1"/>
          </p:cNvSpPr>
          <p:nvPr>
            <p:ph type="title" hasCustomPrompt="1"/>
          </p:nvPr>
        </p:nvSpPr>
        <p:spPr>
          <a:xfrm>
            <a:off x="1364567" y="1026940"/>
            <a:ext cx="7823226" cy="3854551"/>
          </a:xfrm>
          <a:prstGeom prst="rect">
            <a:avLst/>
          </a:prstGeom>
        </p:spPr>
        <p:txBody>
          <a:bodyPr anchor="b"/>
          <a:lstStyle>
            <a:lvl1pPr algn="ctr">
              <a:lnSpc>
                <a:spcPts val="8800"/>
              </a:lnSpc>
              <a:defRPr sz="12000" baseline="0"/>
            </a:lvl1pPr>
          </a:lstStyle>
          <a:p>
            <a:r>
              <a:rPr kumimoji="1" lang="en-US" altLang="ja-JP" dirty="0" smtClean="0"/>
              <a:t>TEXT</a:t>
            </a:r>
            <a:endParaRPr kumimoji="1" lang="ja-JP" altLang="en-US" dirty="0"/>
          </a:p>
        </p:txBody>
      </p:sp>
      <p:sp>
        <p:nvSpPr>
          <p:cNvPr id="12" name="テキスト プレースホルダー 5"/>
          <p:cNvSpPr>
            <a:spLocks noGrp="1"/>
          </p:cNvSpPr>
          <p:nvPr>
            <p:ph type="body" sz="quarter" idx="12" hasCustomPrompt="1"/>
          </p:nvPr>
        </p:nvSpPr>
        <p:spPr>
          <a:xfrm>
            <a:off x="5289449" y="5142570"/>
            <a:ext cx="11197883" cy="2918219"/>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正方形/長方形 12"/>
          <p:cNvSpPr/>
          <p:nvPr userDrawn="1"/>
        </p:nvSpPr>
        <p:spPr>
          <a:xfrm>
            <a:off x="5437176" y="491799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83944183"/>
      </p:ext>
    </p:extLst>
  </p:cSld>
  <p:clrMapOvr>
    <a:masterClrMapping/>
  </p:clrMapOvr>
  <p:timing>
    <p:tnLst>
      <p:par>
        <p:cTn id="1" dur="indefinite" restart="never" nodeType="tmRoot"/>
      </p:par>
    </p:tnLst>
    <p:bldLst>
      <p:bldP spid="13" grpId="1"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10" name="円/楕円 9"/>
          <p:cNvSpPr>
            <a:spLocks noChangeAspect="1"/>
          </p:cNvSpPr>
          <p:nvPr userDrawn="1"/>
        </p:nvSpPr>
        <p:spPr>
          <a:xfrm>
            <a:off x="6859587" y="704136"/>
            <a:ext cx="4572000" cy="4572000"/>
          </a:xfrm>
          <a:prstGeom prst="ellipse">
            <a:avLst/>
          </a:pr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7041417" y="885966"/>
            <a:ext cx="4208341" cy="4208341"/>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7122023" y="966572"/>
            <a:ext cx="4047129" cy="4047129"/>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grpSp>
        <p:nvGrpSpPr>
          <p:cNvPr id="13" name="グループ化 12"/>
          <p:cNvGrpSpPr/>
          <p:nvPr userDrawn="1"/>
        </p:nvGrpSpPr>
        <p:grpSpPr>
          <a:xfrm>
            <a:off x="16778435" y="339170"/>
            <a:ext cx="1150664" cy="1150664"/>
            <a:chOff x="7418859" y="2569953"/>
            <a:chExt cx="934639" cy="934639"/>
          </a:xfrm>
        </p:grpSpPr>
        <p:sp>
          <p:nvSpPr>
            <p:cNvPr id="14" name="涙形 13"/>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涙形 14"/>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7" name="タイトル 1"/>
          <p:cNvSpPr>
            <a:spLocks noGrp="1"/>
          </p:cNvSpPr>
          <p:nvPr>
            <p:ph type="title" hasCustomPrompt="1"/>
          </p:nvPr>
        </p:nvSpPr>
        <p:spPr>
          <a:xfrm>
            <a:off x="2449364" y="5359789"/>
            <a:ext cx="13336174" cy="1156474"/>
          </a:xfrm>
          <a:prstGeom prst="rect">
            <a:avLst/>
          </a:prstGeom>
        </p:spPr>
        <p:txBody>
          <a:bodyPr anchor="b"/>
          <a:lstStyle>
            <a:lvl1pPr algn="ctr">
              <a:defRPr sz="6600" baseline="0"/>
            </a:lvl1pPr>
          </a:lstStyle>
          <a:p>
            <a:r>
              <a:rPr kumimoji="1" lang="en-US" altLang="ja-JP" dirty="0" smtClean="0"/>
              <a:t>TEXT</a:t>
            </a:r>
            <a:endParaRPr kumimoji="1" lang="ja-JP" altLang="en-US" dirty="0"/>
          </a:p>
        </p:txBody>
      </p:sp>
      <p:sp>
        <p:nvSpPr>
          <p:cNvPr id="18" name="テキスト プレースホルダー 21"/>
          <p:cNvSpPr>
            <a:spLocks noGrp="1"/>
          </p:cNvSpPr>
          <p:nvPr>
            <p:ph type="body" sz="quarter" idx="11" hasCustomPrompt="1"/>
          </p:nvPr>
        </p:nvSpPr>
        <p:spPr>
          <a:xfrm>
            <a:off x="2426836" y="6288256"/>
            <a:ext cx="13371182" cy="868850"/>
          </a:xfrm>
        </p:spPr>
        <p:txBody>
          <a:bodyPr anchor="t">
            <a:noAutofit/>
          </a:bodyPr>
          <a:lstStyle>
            <a:lvl1pPr marL="0" marR="0" indent="0" algn="ctr"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19" name="テキスト プレースホルダー 5"/>
          <p:cNvSpPr>
            <a:spLocks noGrp="1"/>
          </p:cNvSpPr>
          <p:nvPr>
            <p:ph type="body" sz="quarter" idx="12" hasCustomPrompt="1"/>
          </p:nvPr>
        </p:nvSpPr>
        <p:spPr>
          <a:xfrm>
            <a:off x="2912002" y="7441806"/>
            <a:ext cx="12467171" cy="1519311"/>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正方形/長方形 19"/>
          <p:cNvSpPr/>
          <p:nvPr userDrawn="1"/>
        </p:nvSpPr>
        <p:spPr>
          <a:xfrm>
            <a:off x="7291382" y="7211033"/>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9458689"/>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 Reas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921305" y="795850"/>
            <a:ext cx="9692640" cy="1714500"/>
          </a:xfrm>
          <a:prstGeom prst="rect">
            <a:avLst/>
          </a:prstGeom>
        </p:spPr>
        <p:txBody>
          <a:bodyPr/>
          <a:lstStyle>
            <a:lvl1pPr algn="l">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4" name="グループ化 3"/>
          <p:cNvGrpSpPr/>
          <p:nvPr userDrawn="1"/>
        </p:nvGrpSpPr>
        <p:grpSpPr>
          <a:xfrm>
            <a:off x="16778435" y="339170"/>
            <a:ext cx="1150664" cy="1150664"/>
            <a:chOff x="7418859" y="2569953"/>
            <a:chExt cx="934639" cy="934639"/>
          </a:xfrm>
        </p:grpSpPr>
        <p:sp>
          <p:nvSpPr>
            <p:cNvPr id="5" name="涙形 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涙形 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テキスト プレースホルダー 21"/>
          <p:cNvSpPr>
            <a:spLocks noGrp="1"/>
          </p:cNvSpPr>
          <p:nvPr>
            <p:ph type="body" sz="quarter" idx="12" hasCustomPrompt="1"/>
          </p:nvPr>
        </p:nvSpPr>
        <p:spPr>
          <a:xfrm>
            <a:off x="6897484" y="180224"/>
            <a:ext cx="9505445" cy="868850"/>
          </a:xfrm>
        </p:spPr>
        <p:txBody>
          <a:bodyPr anchor="t">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p>
        </p:txBody>
      </p:sp>
      <p:sp>
        <p:nvSpPr>
          <p:cNvPr id="11" name="正方形/長方形 10"/>
          <p:cNvSpPr/>
          <p:nvPr userDrawn="1"/>
        </p:nvSpPr>
        <p:spPr>
          <a:xfrm>
            <a:off x="7024096" y="2079177"/>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二等辺三角形 10"/>
          <p:cNvSpPr/>
          <p:nvPr userDrawn="1"/>
        </p:nvSpPr>
        <p:spPr>
          <a:xfrm rot="5400000">
            <a:off x="6503634" y="-3909817"/>
            <a:ext cx="899889" cy="13991567"/>
          </a:xfrm>
          <a:custGeom>
            <a:avLst/>
            <a:gdLst/>
            <a:ahLst/>
            <a:cxnLst/>
            <a:rect l="l" t="t" r="r" b="b"/>
            <a:pathLst>
              <a:path w="899889" h="1399156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2474187"/>
                </a:lnTo>
                <a:lnTo>
                  <a:pt x="899889" y="2474187"/>
                </a:lnTo>
                <a:lnTo>
                  <a:pt x="899889" y="2475958"/>
                </a:lnTo>
                <a:lnTo>
                  <a:pt x="899889" y="5312501"/>
                </a:lnTo>
                <a:lnTo>
                  <a:pt x="899889" y="5314272"/>
                </a:lnTo>
                <a:lnTo>
                  <a:pt x="899889" y="11153253"/>
                </a:lnTo>
                <a:lnTo>
                  <a:pt x="899889" y="13991567"/>
                </a:lnTo>
                <a:lnTo>
                  <a:pt x="1" y="13991567"/>
                </a:lnTo>
                <a:lnTo>
                  <a:pt x="1" y="11153253"/>
                </a:lnTo>
                <a:lnTo>
                  <a:pt x="1"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a:off x="0" y="2746240"/>
            <a:ext cx="13738241" cy="663576"/>
            <a:chOff x="-6069980" y="3126253"/>
            <a:chExt cx="13738241" cy="663576"/>
          </a:xfrm>
        </p:grpSpPr>
        <p:cxnSp>
          <p:nvCxnSpPr>
            <p:cNvPr id="14" name="直線コネクタ 13"/>
            <p:cNvCxnSpPr/>
            <p:nvPr/>
          </p:nvCxnSpPr>
          <p:spPr>
            <a:xfrm>
              <a:off x="-6069980" y="3126253"/>
              <a:ext cx="1339153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6069980" y="3789828"/>
              <a:ext cx="13391531"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テキスト プレースホルダー 5"/>
          <p:cNvSpPr>
            <a:spLocks noGrp="1"/>
          </p:cNvSpPr>
          <p:nvPr>
            <p:ph type="body" sz="quarter" idx="15" hasCustomPrompt="1"/>
          </p:nvPr>
        </p:nvSpPr>
        <p:spPr>
          <a:xfrm>
            <a:off x="6864641" y="274624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0" name="テキスト プレースホルダー 5"/>
          <p:cNvSpPr>
            <a:spLocks noGrp="1"/>
          </p:cNvSpPr>
          <p:nvPr>
            <p:ph type="body" sz="quarter" idx="16" hasCustomPrompt="1"/>
          </p:nvPr>
        </p:nvSpPr>
        <p:spPr>
          <a:xfrm>
            <a:off x="6906845" y="3585105"/>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1" name="二等辺三角形 10"/>
          <p:cNvSpPr/>
          <p:nvPr userDrawn="1"/>
        </p:nvSpPr>
        <p:spPr>
          <a:xfrm rot="5400000">
            <a:off x="6523436" y="-1724446"/>
            <a:ext cx="899890" cy="14031472"/>
          </a:xfrm>
          <a:custGeom>
            <a:avLst/>
            <a:gdLst/>
            <a:ahLst/>
            <a:cxnLst/>
            <a:rect l="l" t="t" r="r" b="b"/>
            <a:pathLst>
              <a:path w="899890" h="14031472">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797556"/>
                </a:lnTo>
                <a:lnTo>
                  <a:pt x="899890" y="6797556"/>
                </a:lnTo>
                <a:lnTo>
                  <a:pt x="899890" y="6798668"/>
                </a:lnTo>
                <a:lnTo>
                  <a:pt x="899890" y="8580264"/>
                </a:lnTo>
                <a:lnTo>
                  <a:pt x="899890" y="8581376"/>
                </a:lnTo>
                <a:lnTo>
                  <a:pt x="899890" y="12248764"/>
                </a:lnTo>
                <a:lnTo>
                  <a:pt x="899890" y="14031472"/>
                </a:lnTo>
                <a:lnTo>
                  <a:pt x="2" y="14031472"/>
                </a:lnTo>
                <a:lnTo>
                  <a:pt x="2" y="12248764"/>
                </a:lnTo>
                <a:lnTo>
                  <a:pt x="2" y="8581376"/>
                </a:lnTo>
                <a:lnTo>
                  <a:pt x="2" y="8580264"/>
                </a:lnTo>
                <a:lnTo>
                  <a:pt x="2" y="6981537"/>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userDrawn="1"/>
        </p:nvGrpSpPr>
        <p:grpSpPr>
          <a:xfrm>
            <a:off x="0" y="4951563"/>
            <a:ext cx="13777996" cy="663576"/>
            <a:chOff x="-6109735" y="3126253"/>
            <a:chExt cx="13777996" cy="663576"/>
          </a:xfrm>
        </p:grpSpPr>
        <p:cxnSp>
          <p:nvCxnSpPr>
            <p:cNvPr id="23" name="直線コネクタ 22"/>
            <p:cNvCxnSpPr/>
            <p:nvPr/>
          </p:nvCxnSpPr>
          <p:spPr>
            <a:xfrm>
              <a:off x="-6109735" y="3126253"/>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109735" y="3789828"/>
              <a:ext cx="13431286"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28" name="テキスト プレースホルダー 5"/>
          <p:cNvSpPr>
            <a:spLocks noGrp="1"/>
          </p:cNvSpPr>
          <p:nvPr>
            <p:ph type="body" sz="quarter" idx="17" hasCustomPrompt="1"/>
          </p:nvPr>
        </p:nvSpPr>
        <p:spPr>
          <a:xfrm>
            <a:off x="6904396" y="4951563"/>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9" name="テキスト プレースホルダー 5"/>
          <p:cNvSpPr>
            <a:spLocks noGrp="1"/>
          </p:cNvSpPr>
          <p:nvPr>
            <p:ph type="body" sz="quarter" idx="18" hasCustomPrompt="1"/>
          </p:nvPr>
        </p:nvSpPr>
        <p:spPr>
          <a:xfrm>
            <a:off x="6904396" y="5790428"/>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二等辺三角形 10"/>
          <p:cNvSpPr/>
          <p:nvPr userDrawn="1"/>
        </p:nvSpPr>
        <p:spPr>
          <a:xfrm rot="5400000">
            <a:off x="6523512" y="471150"/>
            <a:ext cx="899888" cy="14031321"/>
          </a:xfrm>
          <a:custGeom>
            <a:avLst/>
            <a:gdLst/>
            <a:ahLst/>
            <a:cxnLst/>
            <a:rect l="l" t="t" r="r" b="b"/>
            <a:pathLst>
              <a:path w="899888" h="14031321">
                <a:moveTo>
                  <a:pt x="0" y="14031321"/>
                </a:moveTo>
                <a:lnTo>
                  <a:pt x="0" y="12022646"/>
                </a:lnTo>
                <a:lnTo>
                  <a:pt x="0" y="7890400"/>
                </a:lnTo>
                <a:lnTo>
                  <a:pt x="0" y="7889146"/>
                </a:lnTo>
                <a:lnTo>
                  <a:pt x="0" y="6981537"/>
                </a:lnTo>
                <a:lnTo>
                  <a:pt x="0" y="5881725"/>
                </a:lnTo>
                <a:lnTo>
                  <a:pt x="0" y="5880472"/>
                </a:ln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880472"/>
                </a:lnTo>
                <a:lnTo>
                  <a:pt x="899888" y="5881725"/>
                </a:lnTo>
                <a:lnTo>
                  <a:pt x="899888" y="6981537"/>
                </a:lnTo>
                <a:lnTo>
                  <a:pt x="899888" y="7889146"/>
                </a:lnTo>
                <a:lnTo>
                  <a:pt x="899888" y="7890400"/>
                </a:lnTo>
                <a:lnTo>
                  <a:pt x="899888" y="12022646"/>
                </a:lnTo>
                <a:lnTo>
                  <a:pt x="899888" y="14031321"/>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a:off x="0" y="7147084"/>
            <a:ext cx="13777996" cy="663576"/>
            <a:chOff x="-6109735" y="3126253"/>
            <a:chExt cx="13777996" cy="663576"/>
          </a:xfrm>
        </p:grpSpPr>
        <p:cxnSp>
          <p:nvCxnSpPr>
            <p:cNvPr id="32" name="直線コネクタ 31"/>
            <p:cNvCxnSpPr/>
            <p:nvPr/>
          </p:nvCxnSpPr>
          <p:spPr>
            <a:xfrm>
              <a:off x="-6109735" y="3126253"/>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6109735" y="3789829"/>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5"/>
          <p:cNvSpPr>
            <a:spLocks noGrp="1"/>
          </p:cNvSpPr>
          <p:nvPr>
            <p:ph type="body" sz="quarter" idx="19" hasCustomPrompt="1"/>
          </p:nvPr>
        </p:nvSpPr>
        <p:spPr>
          <a:xfrm>
            <a:off x="6904396" y="7147084"/>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8" name="テキスト プレースホルダー 5"/>
          <p:cNvSpPr>
            <a:spLocks noGrp="1"/>
          </p:cNvSpPr>
          <p:nvPr>
            <p:ph type="body" sz="quarter" idx="20" hasCustomPrompt="1"/>
          </p:nvPr>
        </p:nvSpPr>
        <p:spPr>
          <a:xfrm>
            <a:off x="6904396" y="7985949"/>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9" name="図プレースホルダー 8"/>
          <p:cNvSpPr>
            <a:spLocks noGrp="1"/>
          </p:cNvSpPr>
          <p:nvPr>
            <p:ph type="pic" sz="quarter" idx="11" hasCustomPrompt="1"/>
          </p:nvPr>
        </p:nvSpPr>
        <p:spPr>
          <a:xfrm>
            <a:off x="787791" y="0"/>
            <a:ext cx="6133514" cy="10287000"/>
          </a:xfrm>
          <a:effectLst>
            <a:outerShdw blurRad="50800" dist="88900" dir="2700000" algn="t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486347847"/>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 Images, Captions and Description">
    <p:spTree>
      <p:nvGrpSpPr>
        <p:cNvPr id="1" name=""/>
        <p:cNvGrpSpPr/>
        <p:nvPr/>
      </p:nvGrpSpPr>
      <p:grpSpPr>
        <a:xfrm>
          <a:off x="0" y="0"/>
          <a:ext cx="0" cy="0"/>
          <a:chOff x="0" y="0"/>
          <a:chExt cx="0" cy="0"/>
        </a:xfrm>
      </p:grpSpPr>
      <p:sp>
        <p:nvSpPr>
          <p:cNvPr id="34" name="正方形/長方形 33"/>
          <p:cNvSpPr/>
          <p:nvPr userDrawn="1"/>
        </p:nvSpPr>
        <p:spPr>
          <a:xfrm>
            <a:off x="-1" y="1469344"/>
            <a:ext cx="18291175" cy="4267199"/>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43543" y="0"/>
            <a:ext cx="18247632" cy="4180116"/>
          </a:xfrm>
          <a:prstGeom prst="rect">
            <a:avLst/>
          </a:prstGeom>
          <a:blipFill dpi="0" rotWithShape="0">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43542" y="-43542"/>
            <a:ext cx="9868123" cy="4267200"/>
          </a:xfrm>
          <a:custGeom>
            <a:avLst/>
            <a:gdLst/>
            <a:ahLst/>
            <a:cxnLst/>
            <a:rect l="l" t="t" r="r" b="b"/>
            <a:pathLst>
              <a:path w="9868123" h="4267200">
                <a:moveTo>
                  <a:pt x="0" y="0"/>
                </a:moveTo>
                <a:lnTo>
                  <a:pt x="87084" y="0"/>
                </a:lnTo>
                <a:lnTo>
                  <a:pt x="7794170" y="0"/>
                </a:lnTo>
                <a:lnTo>
                  <a:pt x="7881254" y="0"/>
                </a:lnTo>
                <a:lnTo>
                  <a:pt x="9868123" y="4267200"/>
                </a:lnTo>
                <a:lnTo>
                  <a:pt x="9781039" y="4267200"/>
                </a:lnTo>
                <a:lnTo>
                  <a:pt x="7881254" y="4267200"/>
                </a:lnTo>
                <a:lnTo>
                  <a:pt x="7794170" y="4267200"/>
                </a:lnTo>
                <a:lnTo>
                  <a:pt x="87084" y="4267200"/>
                </a:lnTo>
                <a:lnTo>
                  <a:pt x="0" y="4267200"/>
                </a:lnTo>
                <a:close/>
              </a:path>
            </a:pathLst>
          </a:cu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9"/>
          <p:cNvSpPr/>
          <p:nvPr userDrawn="1"/>
        </p:nvSpPr>
        <p:spPr>
          <a:xfrm rot="10800000">
            <a:off x="8466594" y="1512887"/>
            <a:ext cx="9868123" cy="4267200"/>
          </a:xfrm>
          <a:custGeom>
            <a:avLst/>
            <a:gdLst/>
            <a:ahLst/>
            <a:cxnLst/>
            <a:rect l="l" t="t" r="r" b="b"/>
            <a:pathLst>
              <a:path w="9868123" h="4267200">
                <a:moveTo>
                  <a:pt x="0" y="0"/>
                </a:moveTo>
                <a:lnTo>
                  <a:pt x="87084" y="0"/>
                </a:lnTo>
                <a:lnTo>
                  <a:pt x="7794170" y="0"/>
                </a:lnTo>
                <a:lnTo>
                  <a:pt x="7881254" y="0"/>
                </a:lnTo>
                <a:lnTo>
                  <a:pt x="9868123" y="4267200"/>
                </a:lnTo>
                <a:lnTo>
                  <a:pt x="9781039" y="4267200"/>
                </a:lnTo>
                <a:lnTo>
                  <a:pt x="7881254" y="4267200"/>
                </a:lnTo>
                <a:lnTo>
                  <a:pt x="7794170" y="4267200"/>
                </a:lnTo>
                <a:lnTo>
                  <a:pt x="87084" y="4267200"/>
                </a:lnTo>
                <a:lnTo>
                  <a:pt x="0" y="4267200"/>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16" hasCustomPrompt="1"/>
          </p:nvPr>
        </p:nvSpPr>
        <p:spPr>
          <a:xfrm>
            <a:off x="9071428" y="1690629"/>
            <a:ext cx="9219747" cy="3911713"/>
          </a:xfrm>
          <a:custGeom>
            <a:avLst/>
            <a:gdLst>
              <a:gd name="connsiteX0" fmla="*/ 0 w 9248776"/>
              <a:gd name="connsiteY0" fmla="*/ 0 h 3846514"/>
              <a:gd name="connsiteX1" fmla="*/ 9248776 w 9248776"/>
              <a:gd name="connsiteY1" fmla="*/ 0 h 3846514"/>
              <a:gd name="connsiteX2" fmla="*/ 9248776 w 9248776"/>
              <a:gd name="connsiteY2" fmla="*/ 3846514 h 3846514"/>
              <a:gd name="connsiteX3" fmla="*/ 0 w 9248776"/>
              <a:gd name="connsiteY3" fmla="*/ 3846514 h 3846514"/>
              <a:gd name="connsiteX4" fmla="*/ 0 w 9248776"/>
              <a:gd name="connsiteY4" fmla="*/ 0 h 3846514"/>
              <a:gd name="connsiteX0" fmla="*/ 0 w 9248776"/>
              <a:gd name="connsiteY0" fmla="*/ 0 h 3846514"/>
              <a:gd name="connsiteX1" fmla="*/ 9248776 w 9248776"/>
              <a:gd name="connsiteY1" fmla="*/ 0 h 3846514"/>
              <a:gd name="connsiteX2" fmla="*/ 9248776 w 9248776"/>
              <a:gd name="connsiteY2" fmla="*/ 3846514 h 3846514"/>
              <a:gd name="connsiteX3" fmla="*/ 1799772 w 9248776"/>
              <a:gd name="connsiteY3" fmla="*/ 3817485 h 3846514"/>
              <a:gd name="connsiteX4" fmla="*/ 0 w 9248776"/>
              <a:gd name="connsiteY4" fmla="*/ 0 h 3846514"/>
              <a:gd name="connsiteX0" fmla="*/ 0 w 9219747"/>
              <a:gd name="connsiteY0" fmla="*/ 0 h 3846514"/>
              <a:gd name="connsiteX1" fmla="*/ 9219747 w 9219747"/>
              <a:gd name="connsiteY1" fmla="*/ 0 h 3846514"/>
              <a:gd name="connsiteX2" fmla="*/ 9219747 w 9219747"/>
              <a:gd name="connsiteY2" fmla="*/ 3846514 h 3846514"/>
              <a:gd name="connsiteX3" fmla="*/ 1770743 w 9219747"/>
              <a:gd name="connsiteY3" fmla="*/ 3817485 h 3846514"/>
              <a:gd name="connsiteX4" fmla="*/ 0 w 9219747"/>
              <a:gd name="connsiteY4" fmla="*/ 0 h 3846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19747" h="3846514">
                <a:moveTo>
                  <a:pt x="0" y="0"/>
                </a:moveTo>
                <a:lnTo>
                  <a:pt x="9219747" y="0"/>
                </a:lnTo>
                <a:lnTo>
                  <a:pt x="9219747" y="3846514"/>
                </a:lnTo>
                <a:lnTo>
                  <a:pt x="1770743" y="3817485"/>
                </a:lnTo>
                <a:lnTo>
                  <a:pt x="0" y="0"/>
                </a:lnTo>
                <a:close/>
              </a:path>
            </a:pathLst>
          </a:custGeom>
          <a:effectLst>
            <a:innerShdw blurRad="114300">
              <a:prstClr val="black"/>
            </a:innerShdw>
          </a:effectLst>
        </p:spPr>
        <p:txBody>
          <a:bodyPr>
            <a:normAutofit/>
          </a:bodyPr>
          <a:lstStyle>
            <a:lvl1pPr>
              <a:defRPr sz="2000" baseline="0"/>
            </a:lvl1pPr>
          </a:lstStyle>
          <a:p>
            <a:r>
              <a:rPr kumimoji="1" lang="en-US" altLang="ja-JP" dirty="0" smtClean="0"/>
              <a:t>   Add an image</a:t>
            </a:r>
            <a:endParaRPr kumimoji="1" lang="ja-JP" altLang="en-US" dirty="0"/>
          </a:p>
        </p:txBody>
      </p:sp>
      <p:sp>
        <p:nvSpPr>
          <p:cNvPr id="28" name="図プレースホルダー 27"/>
          <p:cNvSpPr>
            <a:spLocks noGrp="1"/>
          </p:cNvSpPr>
          <p:nvPr>
            <p:ph type="pic" sz="quarter" idx="15" hasCustomPrompt="1"/>
          </p:nvPr>
        </p:nvSpPr>
        <p:spPr>
          <a:xfrm>
            <a:off x="-1" y="133802"/>
            <a:ext cx="9274629" cy="3901169"/>
          </a:xfrm>
          <a:custGeom>
            <a:avLst/>
            <a:gdLst>
              <a:gd name="connsiteX0" fmla="*/ 0 w 9274629"/>
              <a:gd name="connsiteY0" fmla="*/ 0 h 4017284"/>
              <a:gd name="connsiteX1" fmla="*/ 9274629 w 9274629"/>
              <a:gd name="connsiteY1" fmla="*/ 0 h 4017284"/>
              <a:gd name="connsiteX2" fmla="*/ 9274629 w 9274629"/>
              <a:gd name="connsiteY2" fmla="*/ 4017284 h 4017284"/>
              <a:gd name="connsiteX3" fmla="*/ 0 w 9274629"/>
              <a:gd name="connsiteY3" fmla="*/ 4017284 h 4017284"/>
              <a:gd name="connsiteX4" fmla="*/ 0 w 9274629"/>
              <a:gd name="connsiteY4" fmla="*/ 0 h 4017284"/>
              <a:gd name="connsiteX0" fmla="*/ 0 w 9274629"/>
              <a:gd name="connsiteY0" fmla="*/ 14514 h 4031798"/>
              <a:gd name="connsiteX1" fmla="*/ 7402286 w 9274629"/>
              <a:gd name="connsiteY1" fmla="*/ 0 h 4031798"/>
              <a:gd name="connsiteX2" fmla="*/ 9274629 w 9274629"/>
              <a:gd name="connsiteY2" fmla="*/ 4031798 h 4031798"/>
              <a:gd name="connsiteX3" fmla="*/ 0 w 9274629"/>
              <a:gd name="connsiteY3" fmla="*/ 4031798 h 4031798"/>
              <a:gd name="connsiteX4" fmla="*/ 0 w 9274629"/>
              <a:gd name="connsiteY4" fmla="*/ 14514 h 4031798"/>
              <a:gd name="connsiteX0" fmla="*/ 0 w 9274629"/>
              <a:gd name="connsiteY0" fmla="*/ 14514 h 4031798"/>
              <a:gd name="connsiteX1" fmla="*/ 7329715 w 9274629"/>
              <a:gd name="connsiteY1" fmla="*/ 0 h 4031798"/>
              <a:gd name="connsiteX2" fmla="*/ 9274629 w 9274629"/>
              <a:gd name="connsiteY2" fmla="*/ 4031798 h 4031798"/>
              <a:gd name="connsiteX3" fmla="*/ 0 w 9274629"/>
              <a:gd name="connsiteY3" fmla="*/ 4031798 h 4031798"/>
              <a:gd name="connsiteX4" fmla="*/ 0 w 9274629"/>
              <a:gd name="connsiteY4" fmla="*/ 14514 h 4031798"/>
              <a:gd name="connsiteX0" fmla="*/ 0 w 9274629"/>
              <a:gd name="connsiteY0" fmla="*/ 14514 h 4046312"/>
              <a:gd name="connsiteX1" fmla="*/ 7329715 w 9274629"/>
              <a:gd name="connsiteY1" fmla="*/ 0 h 4046312"/>
              <a:gd name="connsiteX2" fmla="*/ 9245601 w 9274629"/>
              <a:gd name="connsiteY2" fmla="*/ 4046312 h 4046312"/>
              <a:gd name="connsiteX3" fmla="*/ 9274629 w 9274629"/>
              <a:gd name="connsiteY3" fmla="*/ 4031798 h 4046312"/>
              <a:gd name="connsiteX4" fmla="*/ 0 w 9274629"/>
              <a:gd name="connsiteY4" fmla="*/ 4031798 h 4046312"/>
              <a:gd name="connsiteX5" fmla="*/ 0 w 9274629"/>
              <a:gd name="connsiteY5" fmla="*/ 14514 h 4046312"/>
              <a:gd name="connsiteX0" fmla="*/ 0 w 9274629"/>
              <a:gd name="connsiteY0" fmla="*/ 145143 h 4046312"/>
              <a:gd name="connsiteX1" fmla="*/ 7329715 w 9274629"/>
              <a:gd name="connsiteY1" fmla="*/ 0 h 4046312"/>
              <a:gd name="connsiteX2" fmla="*/ 9245601 w 9274629"/>
              <a:gd name="connsiteY2" fmla="*/ 4046312 h 4046312"/>
              <a:gd name="connsiteX3" fmla="*/ 9274629 w 9274629"/>
              <a:gd name="connsiteY3" fmla="*/ 4031798 h 4046312"/>
              <a:gd name="connsiteX4" fmla="*/ 0 w 9274629"/>
              <a:gd name="connsiteY4" fmla="*/ 4031798 h 4046312"/>
              <a:gd name="connsiteX5" fmla="*/ 0 w 9274629"/>
              <a:gd name="connsiteY5" fmla="*/ 145143 h 4046312"/>
              <a:gd name="connsiteX0" fmla="*/ 0 w 9274629"/>
              <a:gd name="connsiteY0" fmla="*/ 0 h 3901169"/>
              <a:gd name="connsiteX1" fmla="*/ 7402286 w 9274629"/>
              <a:gd name="connsiteY1" fmla="*/ 14515 h 3901169"/>
              <a:gd name="connsiteX2" fmla="*/ 9245601 w 9274629"/>
              <a:gd name="connsiteY2" fmla="*/ 3901169 h 3901169"/>
              <a:gd name="connsiteX3" fmla="*/ 9274629 w 9274629"/>
              <a:gd name="connsiteY3" fmla="*/ 3886655 h 3901169"/>
              <a:gd name="connsiteX4" fmla="*/ 0 w 9274629"/>
              <a:gd name="connsiteY4" fmla="*/ 3886655 h 3901169"/>
              <a:gd name="connsiteX5" fmla="*/ 0 w 9274629"/>
              <a:gd name="connsiteY5" fmla="*/ 0 h 3901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74629" h="3901169">
                <a:moveTo>
                  <a:pt x="0" y="0"/>
                </a:moveTo>
                <a:lnTo>
                  <a:pt x="7402286" y="14515"/>
                </a:lnTo>
                <a:cubicBezTo>
                  <a:pt x="8040915" y="1329419"/>
                  <a:pt x="8606972" y="2586265"/>
                  <a:pt x="9245601" y="3901169"/>
                </a:cubicBezTo>
                <a:lnTo>
                  <a:pt x="9274629" y="3886655"/>
                </a:lnTo>
                <a:lnTo>
                  <a:pt x="0" y="3886655"/>
                </a:lnTo>
                <a:lnTo>
                  <a:pt x="0" y="0"/>
                </a:lnTo>
                <a:close/>
              </a:path>
            </a:pathLst>
          </a:custGeom>
          <a:effectLst>
            <a:innerShdw blurRad="114300">
              <a:prstClr val="black"/>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914558" y="5928275"/>
            <a:ext cx="16462058" cy="1368152"/>
          </a:xfrm>
          <a:prstGeom prst="rect">
            <a:avLst/>
          </a:prstGeom>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テキスト プレースホルダー 5"/>
          <p:cNvSpPr>
            <a:spLocks noGrp="1"/>
          </p:cNvSpPr>
          <p:nvPr>
            <p:ph type="body" sz="quarter" idx="12" hasCustomPrompt="1"/>
          </p:nvPr>
        </p:nvSpPr>
        <p:spPr>
          <a:xfrm>
            <a:off x="2912002" y="7441806"/>
            <a:ext cx="12467171" cy="1519311"/>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7291382" y="7211033"/>
            <a:ext cx="3708412" cy="84853"/>
          </a:xfrm>
          <a:prstGeom prst="rect">
            <a:avLst/>
          </a:prstGeom>
          <a:blipFill dpi="0" rotWithShape="1">
            <a:blip r:embed="rId4"/>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7"/>
          <p:cNvSpPr>
            <a:spLocks noGrp="1"/>
          </p:cNvSpPr>
          <p:nvPr>
            <p:ph type="body" sz="quarter" idx="13" hasCustomPrompt="1"/>
          </p:nvPr>
        </p:nvSpPr>
        <p:spPr>
          <a:xfrm flipH="1">
            <a:off x="7213598" y="-14514"/>
            <a:ext cx="3844252" cy="5823630"/>
          </a:xfrm>
          <a:prstGeom prst="parallelogram">
            <a:avLst>
              <a:gd name="adj" fmla="val 70848"/>
            </a:avLst>
          </a:prstGeom>
          <a:blipFill dpi="0" rotWithShape="0">
            <a:blip r:embed="rId4"/>
            <a:srcRect/>
            <a:tile tx="0" ty="0" sx="100000" sy="100000" flip="none" algn="tl"/>
          </a:blipFill>
          <a:effectLst>
            <a:outerShdw blurRad="63500" sx="102000" sy="102000" algn="ctr"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26" name="テキスト プレースホルダー 7"/>
          <p:cNvSpPr>
            <a:spLocks noGrp="1"/>
          </p:cNvSpPr>
          <p:nvPr>
            <p:ph type="body" sz="quarter" idx="14" hasCustomPrompt="1"/>
          </p:nvPr>
        </p:nvSpPr>
        <p:spPr>
          <a:xfrm flipH="1">
            <a:off x="7291382" y="0"/>
            <a:ext cx="3708400" cy="5823630"/>
          </a:xfrm>
          <a:prstGeom prst="parallelogram">
            <a:avLst>
              <a:gd name="adj" fmla="val 72358"/>
            </a:avLst>
          </a:prstGeom>
          <a:gradFill>
            <a:gsLst>
              <a:gs pos="0">
                <a:schemeClr val="bg2">
                  <a:alpha val="0"/>
                </a:schemeClr>
              </a:gs>
              <a:gs pos="77000">
                <a:schemeClr val="bg2">
                  <a:alpha val="36000"/>
                </a:schemeClr>
              </a:gs>
              <a:gs pos="100000">
                <a:schemeClr val="bg2">
                  <a:alpha val="2000"/>
                </a:schemeClr>
              </a:gs>
            </a:gsLst>
            <a:lin ang="5400000" scaled="0"/>
          </a:gradFill>
          <a:effectLst/>
        </p:spPr>
        <p:txBody>
          <a:bodyPr/>
          <a:lstStyle/>
          <a:p>
            <a:pPr lvl="0"/>
            <a:r>
              <a:rPr kumimoji="1" lang="en-US" altLang="ja-JP" dirty="0" smtClean="0"/>
              <a:t> </a:t>
            </a:r>
            <a:endParaRPr kumimoji="1" lang="ja-JP" altLang="en-US" dirty="0"/>
          </a:p>
        </p:txBody>
      </p:sp>
      <p:sp>
        <p:nvSpPr>
          <p:cNvPr id="48" name="テキスト プレースホルダー 5"/>
          <p:cNvSpPr>
            <a:spLocks noGrp="1"/>
          </p:cNvSpPr>
          <p:nvPr>
            <p:ph type="body" sz="quarter" idx="17" hasCustomPrompt="1"/>
          </p:nvPr>
        </p:nvSpPr>
        <p:spPr>
          <a:xfrm>
            <a:off x="9088476" y="812876"/>
            <a:ext cx="8647978" cy="536954"/>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9" name="テキスト プレースホルダー 5"/>
          <p:cNvSpPr>
            <a:spLocks noGrp="1"/>
          </p:cNvSpPr>
          <p:nvPr>
            <p:ph type="body" sz="quarter" idx="18" hasCustomPrompt="1"/>
          </p:nvPr>
        </p:nvSpPr>
        <p:spPr>
          <a:xfrm>
            <a:off x="9158511" y="305334"/>
            <a:ext cx="857794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50" name="テキスト プレースホルダー 5"/>
          <p:cNvSpPr>
            <a:spLocks noGrp="1"/>
          </p:cNvSpPr>
          <p:nvPr>
            <p:ph type="body" sz="quarter" idx="19" hasCustomPrompt="1"/>
          </p:nvPr>
        </p:nvSpPr>
        <p:spPr>
          <a:xfrm>
            <a:off x="566530" y="4956705"/>
            <a:ext cx="8647978" cy="5369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1" name="テキスト プレースホルダー 5"/>
          <p:cNvSpPr>
            <a:spLocks noGrp="1"/>
          </p:cNvSpPr>
          <p:nvPr>
            <p:ph type="body" sz="quarter" idx="20" hasCustomPrompt="1"/>
          </p:nvPr>
        </p:nvSpPr>
        <p:spPr>
          <a:xfrm>
            <a:off x="564049" y="4449163"/>
            <a:ext cx="8603310"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54" name="テキスト プレースホルダー 53"/>
          <p:cNvSpPr>
            <a:spLocks noGrp="1"/>
          </p:cNvSpPr>
          <p:nvPr>
            <p:ph type="body" sz="quarter" idx="21" hasCustomPrompt="1"/>
          </p:nvPr>
        </p:nvSpPr>
        <p:spPr>
          <a:xfrm>
            <a:off x="7358744" y="-43542"/>
            <a:ext cx="2728685" cy="5823629"/>
          </a:xfrm>
          <a:blipFill>
            <a:blip r:embed="rId5"/>
            <a:stretch>
              <a:fillRect/>
            </a:stretch>
          </a:blipFill>
        </p:spPr>
        <p:txBody>
          <a:bodyPr/>
          <a:lstStyle/>
          <a:p>
            <a:pPr lvl="0"/>
            <a:r>
              <a:rPr kumimoji="1" lang="en-US" altLang="ja-JP" dirty="0" smtClean="0"/>
              <a:t> </a:t>
            </a:r>
            <a:endParaRPr kumimoji="1" lang="ja-JP" altLang="en-US" dirty="0"/>
          </a:p>
        </p:txBody>
      </p:sp>
      <p:sp>
        <p:nvSpPr>
          <p:cNvPr id="55" name="テキスト プレースホルダー 53"/>
          <p:cNvSpPr>
            <a:spLocks noGrp="1"/>
          </p:cNvSpPr>
          <p:nvPr>
            <p:ph type="body" sz="quarter" idx="22" hasCustomPrompt="1"/>
          </p:nvPr>
        </p:nvSpPr>
        <p:spPr>
          <a:xfrm>
            <a:off x="8178788" y="-21768"/>
            <a:ext cx="2728685" cy="5823629"/>
          </a:xfrm>
          <a:blipFill>
            <a:blip r:embed="rId5"/>
            <a:stretch>
              <a:fillRect/>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1840085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43542" y="2314575"/>
            <a:ext cx="18396000" cy="5243513"/>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 y="7380513"/>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12"/>
          <p:cNvSpPr>
            <a:spLocks noGrp="1"/>
          </p:cNvSpPr>
          <p:nvPr>
            <p:ph type="pic" sz="quarter" idx="14" hasCustomPrompt="1"/>
          </p:nvPr>
        </p:nvSpPr>
        <p:spPr>
          <a:xfrm>
            <a:off x="0" y="2599531"/>
            <a:ext cx="18291175" cy="46736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15" name="テキスト プレースホルダー 5"/>
          <p:cNvSpPr>
            <a:spLocks noGrp="1"/>
          </p:cNvSpPr>
          <p:nvPr>
            <p:ph type="body" sz="quarter" idx="12" hasCustomPrompt="1"/>
          </p:nvPr>
        </p:nvSpPr>
        <p:spPr>
          <a:xfrm>
            <a:off x="1137443" y="7663542"/>
            <a:ext cx="16016288" cy="1494971"/>
          </a:xfrm>
        </p:spPr>
        <p:txBody>
          <a:bodyPr anchor="ctr">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979814638"/>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3 Pillars">
    <p:spTree>
      <p:nvGrpSpPr>
        <p:cNvPr id="1" name=""/>
        <p:cNvGrpSpPr/>
        <p:nvPr/>
      </p:nvGrpSpPr>
      <p:grpSpPr>
        <a:xfrm>
          <a:off x="0" y="0"/>
          <a:ext cx="0" cy="0"/>
          <a:chOff x="0" y="0"/>
          <a:chExt cx="0" cy="0"/>
        </a:xfrm>
      </p:grpSpPr>
      <p:sp>
        <p:nvSpPr>
          <p:cNvPr id="89" name="二等辺三角形 10"/>
          <p:cNvSpPr/>
          <p:nvPr userDrawn="1"/>
        </p:nvSpPr>
        <p:spPr>
          <a:xfrm rot="10800000" flipH="1">
            <a:off x="12313789" y="548319"/>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userDrawn="1"/>
        </p:nvSpPr>
        <p:spPr>
          <a:xfrm rot="16200000">
            <a:off x="11936028" y="897304"/>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1" name="直線コネクタ 90"/>
          <p:cNvCxnSpPr/>
          <p:nvPr userDrawn="1"/>
        </p:nvCxnSpPr>
        <p:spPr>
          <a:xfrm>
            <a:off x="12516250" y="605469"/>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userDrawn="1"/>
        </p:nvCxnSpPr>
        <p:spPr>
          <a:xfrm>
            <a:off x="16972573" y="605469"/>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userDrawn="1"/>
        </p:nvCxnSpPr>
        <p:spPr>
          <a:xfrm>
            <a:off x="12530764" y="5960629"/>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userDrawn="1"/>
        </p:nvCxnSpPr>
        <p:spPr>
          <a:xfrm flipH="1">
            <a:off x="14775256" y="5943711"/>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95" name="図プレースホルダー 28"/>
          <p:cNvSpPr>
            <a:spLocks noGrp="1"/>
          </p:cNvSpPr>
          <p:nvPr>
            <p:ph type="pic" sz="quarter" idx="27" hasCustomPrompt="1"/>
          </p:nvPr>
        </p:nvSpPr>
        <p:spPr>
          <a:xfrm>
            <a:off x="14320371" y="3509584"/>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96" name="テキスト プレースホルダー 5"/>
          <p:cNvSpPr>
            <a:spLocks noGrp="1"/>
          </p:cNvSpPr>
          <p:nvPr>
            <p:ph type="body" sz="quarter" idx="28" hasCustomPrompt="1"/>
          </p:nvPr>
        </p:nvSpPr>
        <p:spPr>
          <a:xfrm>
            <a:off x="12626863" y="4476028"/>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97" name="テキスト プレースホルダー 5"/>
          <p:cNvSpPr>
            <a:spLocks noGrp="1"/>
          </p:cNvSpPr>
          <p:nvPr>
            <p:ph type="body" sz="quarter" idx="29" hasCustomPrompt="1"/>
          </p:nvPr>
        </p:nvSpPr>
        <p:spPr>
          <a:xfrm>
            <a:off x="12683077" y="5123721"/>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80" name="二等辺三角形 10"/>
          <p:cNvSpPr/>
          <p:nvPr userDrawn="1"/>
        </p:nvSpPr>
        <p:spPr>
          <a:xfrm rot="10800000" flipH="1">
            <a:off x="6718531" y="548317"/>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userDrawn="1"/>
        </p:nvSpPr>
        <p:spPr>
          <a:xfrm rot="16200000">
            <a:off x="6340770" y="897302"/>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2" name="直線コネクタ 81"/>
          <p:cNvCxnSpPr/>
          <p:nvPr userDrawn="1"/>
        </p:nvCxnSpPr>
        <p:spPr>
          <a:xfrm>
            <a:off x="6920992" y="605467"/>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userDrawn="1"/>
        </p:nvCxnSpPr>
        <p:spPr>
          <a:xfrm>
            <a:off x="11377315" y="605467"/>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userDrawn="1"/>
        </p:nvCxnSpPr>
        <p:spPr>
          <a:xfrm>
            <a:off x="6935506" y="5960627"/>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userDrawn="1"/>
        </p:nvCxnSpPr>
        <p:spPr>
          <a:xfrm flipH="1">
            <a:off x="9179998" y="5943709"/>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図プレースホルダー 28"/>
          <p:cNvSpPr>
            <a:spLocks noGrp="1"/>
          </p:cNvSpPr>
          <p:nvPr>
            <p:ph type="pic" sz="quarter" idx="24" hasCustomPrompt="1"/>
          </p:nvPr>
        </p:nvSpPr>
        <p:spPr>
          <a:xfrm>
            <a:off x="8725113" y="3509582"/>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87" name="テキスト プレースホルダー 5"/>
          <p:cNvSpPr>
            <a:spLocks noGrp="1"/>
          </p:cNvSpPr>
          <p:nvPr>
            <p:ph type="body" sz="quarter" idx="25" hasCustomPrompt="1"/>
          </p:nvPr>
        </p:nvSpPr>
        <p:spPr>
          <a:xfrm>
            <a:off x="7031605" y="4476026"/>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8" name="テキスト プレースホルダー 5"/>
          <p:cNvSpPr>
            <a:spLocks noGrp="1"/>
          </p:cNvSpPr>
          <p:nvPr>
            <p:ph type="body" sz="quarter" idx="26" hasCustomPrompt="1"/>
          </p:nvPr>
        </p:nvSpPr>
        <p:spPr>
          <a:xfrm>
            <a:off x="7087819" y="5123719"/>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10800000" flipH="1">
            <a:off x="1141964" y="566511"/>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rot="16200000">
            <a:off x="764203" y="915496"/>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cxnSp>
        <p:nvCxnSpPr>
          <p:cNvPr id="8" name="直線コネクタ 7"/>
          <p:cNvCxnSpPr/>
          <p:nvPr/>
        </p:nvCxnSpPr>
        <p:spPr>
          <a:xfrm>
            <a:off x="1344425" y="623661"/>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800748" y="623661"/>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358939" y="5978821"/>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a:off x="3603431" y="5961903"/>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正方形/長方形 3"/>
          <p:cNvSpPr/>
          <p:nvPr userDrawn="1"/>
        </p:nvSpPr>
        <p:spPr>
          <a:xfrm>
            <a:off x="-29029" y="-29029"/>
            <a:ext cx="18360000" cy="3304429"/>
          </a:xfrm>
          <a:prstGeom prst="rect">
            <a:avLst/>
          </a:prstGeom>
          <a:blipFill dpi="0" rotWithShape="0">
            <a:blip r:embed="rId4"/>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9" name="直線コネクタ 48"/>
          <p:cNvCxnSpPr/>
          <p:nvPr userDrawn="1"/>
        </p:nvCxnSpPr>
        <p:spPr>
          <a:xfrm>
            <a:off x="-45209" y="3105015"/>
            <a:ext cx="18336384"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1" name="グループ化 50"/>
          <p:cNvGrpSpPr/>
          <p:nvPr userDrawn="1"/>
        </p:nvGrpSpPr>
        <p:grpSpPr>
          <a:xfrm>
            <a:off x="16778435" y="339170"/>
            <a:ext cx="1150664" cy="1150664"/>
            <a:chOff x="7418859" y="2569953"/>
            <a:chExt cx="934639" cy="934639"/>
          </a:xfrm>
        </p:grpSpPr>
        <p:sp>
          <p:nvSpPr>
            <p:cNvPr id="52" name="涙形 51"/>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涙形 52"/>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4"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56" name="テキスト プレースホルダー 5"/>
          <p:cNvSpPr>
            <a:spLocks noGrp="1"/>
          </p:cNvSpPr>
          <p:nvPr>
            <p:ph type="body" sz="quarter" idx="12" hasCustomPrompt="1"/>
          </p:nvPr>
        </p:nvSpPr>
        <p:spPr>
          <a:xfrm>
            <a:off x="2912002" y="1713698"/>
            <a:ext cx="12467171" cy="1276245"/>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7" name="正方形/長方形 56"/>
          <p:cNvSpPr/>
          <p:nvPr userDrawn="1"/>
        </p:nvSpPr>
        <p:spPr>
          <a:xfrm>
            <a:off x="7291382" y="1519200"/>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タイトル 1"/>
          <p:cNvSpPr>
            <a:spLocks noGrp="1"/>
          </p:cNvSpPr>
          <p:nvPr>
            <p:ph type="title" hasCustomPrompt="1"/>
          </p:nvPr>
        </p:nvSpPr>
        <p:spPr>
          <a:xfrm>
            <a:off x="914558" y="253186"/>
            <a:ext cx="16462058" cy="1368152"/>
          </a:xfrm>
          <a:prstGeom prst="rect">
            <a:avLst/>
          </a:prstGeom>
        </p:spPr>
        <p:txBody>
          <a:bodyPr anchor="b"/>
          <a:lstStyle>
            <a:lvl1pPr>
              <a:defRPr baseline="0"/>
            </a:lvl1pPr>
          </a:lstStyle>
          <a:p>
            <a:r>
              <a:rPr kumimoji="1" lang="en-US" altLang="ja-JP" dirty="0" smtClean="0"/>
              <a:t>SLIDE TITLE GOES HERE</a:t>
            </a:r>
            <a:endParaRPr kumimoji="1" lang="ja-JP" altLang="en-US" dirty="0"/>
          </a:p>
        </p:txBody>
      </p:sp>
      <p:sp>
        <p:nvSpPr>
          <p:cNvPr id="59" name="図プレースホルダー 28"/>
          <p:cNvSpPr>
            <a:spLocks noGrp="1"/>
          </p:cNvSpPr>
          <p:nvPr>
            <p:ph type="pic" sz="quarter" idx="22" hasCustomPrompt="1"/>
          </p:nvPr>
        </p:nvSpPr>
        <p:spPr>
          <a:xfrm>
            <a:off x="3148546" y="35277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0" name="テキスト プレースホルダー 5"/>
          <p:cNvSpPr>
            <a:spLocks noGrp="1"/>
          </p:cNvSpPr>
          <p:nvPr>
            <p:ph type="body" sz="quarter" idx="15" hasCustomPrompt="1"/>
          </p:nvPr>
        </p:nvSpPr>
        <p:spPr>
          <a:xfrm>
            <a:off x="1455038" y="4494220"/>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61" name="テキスト プレースホルダー 5"/>
          <p:cNvSpPr>
            <a:spLocks noGrp="1"/>
          </p:cNvSpPr>
          <p:nvPr>
            <p:ph type="body" sz="quarter" idx="23" hasCustomPrompt="1"/>
          </p:nvPr>
        </p:nvSpPr>
        <p:spPr>
          <a:xfrm>
            <a:off x="1511252" y="5141913"/>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260524932"/>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o Contents and no footer">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29" name="テキスト プレースホルダー 5"/>
          <p:cNvSpPr>
            <a:spLocks noGrp="1"/>
          </p:cNvSpPr>
          <p:nvPr>
            <p:ph type="body" sz="quarter" idx="17"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44365378"/>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Web Mockup and 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正方形/長方形 4"/>
          <p:cNvSpPr/>
          <p:nvPr userDrawn="1"/>
        </p:nvSpPr>
        <p:spPr>
          <a:xfrm>
            <a:off x="-29029" y="6995886"/>
            <a:ext cx="18360000" cy="3343086"/>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6" name="直線コネクタ 5"/>
          <p:cNvCxnSpPr/>
          <p:nvPr userDrawn="1"/>
        </p:nvCxnSpPr>
        <p:spPr>
          <a:xfrm>
            <a:off x="0" y="7174818"/>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テキスト プレースホルダー 5"/>
          <p:cNvSpPr>
            <a:spLocks noGrp="1"/>
          </p:cNvSpPr>
          <p:nvPr>
            <p:ph type="body" sz="quarter" idx="12" hasCustomPrompt="1"/>
          </p:nvPr>
        </p:nvSpPr>
        <p:spPr>
          <a:xfrm>
            <a:off x="9947176" y="7532913"/>
            <a:ext cx="7822859" cy="1756228"/>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sp>
        <p:nvSpPr>
          <p:cNvPr id="8" name="図プレースホルダー 6"/>
          <p:cNvSpPr>
            <a:spLocks noGrp="1"/>
          </p:cNvSpPr>
          <p:nvPr>
            <p:ph type="pic" sz="quarter" idx="13" hasCustomPrompt="1"/>
          </p:nvPr>
        </p:nvSpPr>
        <p:spPr>
          <a:xfrm>
            <a:off x="914558" y="3259417"/>
            <a:ext cx="8608795" cy="4885716"/>
          </a:xfrm>
          <a:prstGeom prst="rect">
            <a:avLst/>
          </a:prstGeom>
          <a:solidFill>
            <a:schemeClr val="tx1">
              <a:lumMod val="10000"/>
              <a:lumOff val="90000"/>
            </a:schemeClr>
          </a:solidFill>
          <a:effectLst>
            <a:outerShdw blurRad="177800" dist="127000" dir="2700000" algn="tl" rotWithShape="0">
              <a:prstClr val="black">
                <a:alpha val="40000"/>
              </a:prstClr>
            </a:outerShdw>
          </a:effectLst>
        </p:spPr>
        <p:txBody>
          <a:bodyPr>
            <a:normAutofit/>
          </a:bodyPr>
          <a:lstStyle>
            <a:lvl1pPr>
              <a:defRPr sz="2000" baseline="0"/>
            </a:lvl1pPr>
          </a:lstStyle>
          <a:p>
            <a:r>
              <a:rPr kumimoji="1" lang="en-US" altLang="ja-JP" dirty="0" smtClean="0"/>
              <a:t>Add an image</a:t>
            </a:r>
            <a:endParaRPr kumimoji="1" lang="ja-JP" altLang="en-US" dirty="0"/>
          </a:p>
        </p:txBody>
      </p:sp>
      <p:grpSp>
        <p:nvGrpSpPr>
          <p:cNvPr id="9" name="グループ化 8"/>
          <p:cNvGrpSpPr/>
          <p:nvPr userDrawn="1"/>
        </p:nvGrpSpPr>
        <p:grpSpPr>
          <a:xfrm>
            <a:off x="914558" y="2781960"/>
            <a:ext cx="8608796" cy="593569"/>
            <a:chOff x="628206" y="2067583"/>
            <a:chExt cx="10360933" cy="714377"/>
          </a:xfrm>
        </p:grpSpPr>
        <p:sp>
          <p:nvSpPr>
            <p:cNvPr id="10" name="角丸四角形 7"/>
            <p:cNvSpPr/>
            <p:nvPr userDrawn="1"/>
          </p:nvSpPr>
          <p:spPr>
            <a:xfrm>
              <a:off x="628206" y="2067583"/>
              <a:ext cx="10360933" cy="714377"/>
            </a:xfrm>
            <a:custGeom>
              <a:avLst/>
              <a:gdLst/>
              <a:ahLst/>
              <a:cxnLst/>
              <a:rect l="l" t="t" r="r" b="b"/>
              <a:pathLst>
                <a:path w="9179608" h="714377">
                  <a:moveTo>
                    <a:pt x="169868" y="0"/>
                  </a:moveTo>
                  <a:lnTo>
                    <a:pt x="9009740" y="0"/>
                  </a:lnTo>
                  <a:cubicBezTo>
                    <a:pt x="9103556" y="0"/>
                    <a:pt x="9179608" y="76052"/>
                    <a:pt x="9179608" y="169868"/>
                  </a:cubicBezTo>
                  <a:lnTo>
                    <a:pt x="9179608" y="714377"/>
                  </a:lnTo>
                  <a:lnTo>
                    <a:pt x="0" y="714377"/>
                  </a:lnTo>
                  <a:lnTo>
                    <a:pt x="0" y="169868"/>
                  </a:lnTo>
                  <a:cubicBezTo>
                    <a:pt x="0" y="76052"/>
                    <a:pt x="76052" y="0"/>
                    <a:pt x="169868" y="0"/>
                  </a:cubicBezTo>
                  <a:close/>
                </a:path>
              </a:pathLst>
            </a:custGeom>
            <a:blipFill dpi="0" rotWithShape="0">
              <a:blip r:embed="rId3"/>
              <a:srcRect/>
              <a:tile tx="0" ty="0" sx="100000" sy="100000" flip="none" algn="tl"/>
            </a:blipFill>
            <a:ln>
              <a:noFill/>
            </a:ln>
            <a:effectLst>
              <a:outerShdw blurRad="177800" dist="889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1" name="グループ化 10"/>
            <p:cNvGrpSpPr/>
            <p:nvPr userDrawn="1"/>
          </p:nvGrpSpPr>
          <p:grpSpPr>
            <a:xfrm>
              <a:off x="817973" y="2232734"/>
              <a:ext cx="820614" cy="267286"/>
              <a:chOff x="1266091" y="2232734"/>
              <a:chExt cx="820614" cy="267286"/>
            </a:xfrm>
            <a:blipFill dpi="0" rotWithShape="1">
              <a:blip r:embed="rId4"/>
              <a:srcRect/>
              <a:tile tx="0" ty="0" sx="100000" sy="100000" flip="none" algn="tl"/>
            </a:blipFill>
            <a:effectLst>
              <a:outerShdw blurRad="50800" dist="38100" dir="2700000" algn="tl" rotWithShape="0">
                <a:prstClr val="black">
                  <a:alpha val="40000"/>
                </a:prstClr>
              </a:outerShdw>
            </a:effectLst>
          </p:grpSpPr>
          <p:sp>
            <p:nvSpPr>
              <p:cNvPr id="16" name="円/楕円 15"/>
              <p:cNvSpPr/>
              <p:nvPr userDrawn="1"/>
            </p:nvSpPr>
            <p:spPr>
              <a:xfrm>
                <a:off x="1266091"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1542755"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1819419"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2" name="グループ化 11"/>
            <p:cNvGrpSpPr/>
            <p:nvPr userDrawn="1"/>
          </p:nvGrpSpPr>
          <p:grpSpPr>
            <a:xfrm>
              <a:off x="10412105" y="2203721"/>
              <a:ext cx="432000" cy="348274"/>
              <a:chOff x="9655539" y="2203721"/>
              <a:chExt cx="432000" cy="348274"/>
            </a:xfrm>
            <a:blipFill dpi="0" rotWithShape="1">
              <a:blip r:embed="rId4"/>
              <a:srcRect/>
              <a:tile tx="0" ty="0" sx="100000" sy="100000" flip="none" algn="tl"/>
            </a:blipFill>
          </p:grpSpPr>
          <p:sp>
            <p:nvSpPr>
              <p:cNvPr id="13" name="正方形/長方形 12"/>
              <p:cNvSpPr/>
              <p:nvPr userDrawn="1"/>
            </p:nvSpPr>
            <p:spPr>
              <a:xfrm>
                <a:off x="9655539" y="2203721"/>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9655539" y="2323858"/>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9655539" y="2443995"/>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sp>
        <p:nvSpPr>
          <p:cNvPr id="21" name="山形 20"/>
          <p:cNvSpPr/>
          <p:nvPr userDrawn="1"/>
        </p:nvSpPr>
        <p:spPr>
          <a:xfrm>
            <a:off x="9976204" y="2839908"/>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プレースホルダー 5"/>
          <p:cNvSpPr>
            <a:spLocks noGrp="1"/>
          </p:cNvSpPr>
          <p:nvPr>
            <p:ph type="body" sz="quarter" idx="14" hasCustomPrompt="1"/>
          </p:nvPr>
        </p:nvSpPr>
        <p:spPr>
          <a:xfrm>
            <a:off x="10468317" y="2713649"/>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5" name="山形 24"/>
          <p:cNvSpPr/>
          <p:nvPr userDrawn="1"/>
        </p:nvSpPr>
        <p:spPr>
          <a:xfrm>
            <a:off x="9976204" y="4280451"/>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プレースホルダー 5"/>
          <p:cNvSpPr>
            <a:spLocks noGrp="1"/>
          </p:cNvSpPr>
          <p:nvPr>
            <p:ph type="body" sz="quarter" idx="15" hasCustomPrompt="1"/>
          </p:nvPr>
        </p:nvSpPr>
        <p:spPr>
          <a:xfrm>
            <a:off x="10468317" y="4154192"/>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7" name="山形 26"/>
          <p:cNvSpPr/>
          <p:nvPr userDrawn="1"/>
        </p:nvSpPr>
        <p:spPr>
          <a:xfrm>
            <a:off x="9976204" y="5720993"/>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プレースホルダー 5"/>
          <p:cNvSpPr>
            <a:spLocks noGrp="1"/>
          </p:cNvSpPr>
          <p:nvPr>
            <p:ph type="body" sz="quarter" idx="16" hasCustomPrompt="1"/>
          </p:nvPr>
        </p:nvSpPr>
        <p:spPr>
          <a:xfrm>
            <a:off x="10468317" y="5594734"/>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9" name="テキスト プレースホルダー 5"/>
          <p:cNvSpPr>
            <a:spLocks noGrp="1"/>
          </p:cNvSpPr>
          <p:nvPr>
            <p:ph type="body" sz="quarter" idx="17"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5328523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9" Type="http://schemas.openxmlformats.org/officeDocument/2006/relationships/image" Target="../media/image2.jpg"/><Relationship Id="rId3" Type="http://schemas.openxmlformats.org/officeDocument/2006/relationships/slideLayout" Target="../slideLayouts/slideLayout41.xml"/><Relationship Id="rId21" Type="http://schemas.openxmlformats.org/officeDocument/2006/relationships/slideLayout" Target="../slideLayouts/slideLayout59.xml"/><Relationship Id="rId34" Type="http://schemas.openxmlformats.org/officeDocument/2006/relationships/slideLayout" Target="../slideLayouts/slideLayout72.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slideLayout" Target="../slideLayouts/slideLayout71.xml"/><Relationship Id="rId38" Type="http://schemas.openxmlformats.org/officeDocument/2006/relationships/image" Target="../media/image1.png"/><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slideLayout" Target="../slideLayouts/slideLayout70.xml"/><Relationship Id="rId37" Type="http://schemas.openxmlformats.org/officeDocument/2006/relationships/theme" Target="../theme/theme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36" Type="http://schemas.openxmlformats.org/officeDocument/2006/relationships/slideLayout" Target="../slideLayouts/slideLayout74.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 Id="rId35" Type="http://schemas.openxmlformats.org/officeDocument/2006/relationships/slideLayout" Target="../slideLayouts/slideLayout7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7.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theme" Target="../theme/theme4.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9" Type="http://schemas.openxmlformats.org/officeDocument/2006/relationships/image" Target="../media/image2.jp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86.xml"/><Relationship Id="rId7" Type="http://schemas.openxmlformats.org/officeDocument/2006/relationships/slideLayout" Target="../slideLayouts/slideLayout9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5" Type="http://schemas.openxmlformats.org/officeDocument/2006/relationships/slideLayout" Target="../slideLayouts/slideLayout88.xml"/><Relationship Id="rId10" Type="http://schemas.openxmlformats.org/officeDocument/2006/relationships/image" Target="../media/image2.jpg"/><Relationship Id="rId4" Type="http://schemas.openxmlformats.org/officeDocument/2006/relationships/slideLayout" Target="../slideLayouts/slideLayout87.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2.xml"/><Relationship Id="rId1" Type="http://schemas.openxmlformats.org/officeDocument/2006/relationships/slideLayout" Target="../slideLayouts/slideLayout91.xml"/><Relationship Id="rId5" Type="http://schemas.openxmlformats.org/officeDocument/2006/relationships/image" Target="../media/image2.jp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0">
            <a:lum/>
          </a:blip>
          <a:srcRect/>
          <a:tile tx="0" ty="0" sx="100000" sy="100000" flip="none" algn="tl"/>
        </a:blipFill>
        <a:effectLst/>
      </p:bgPr>
    </p:bg>
    <p:spTree>
      <p:nvGrpSpPr>
        <p:cNvPr id="1" name=""/>
        <p:cNvGrpSpPr/>
        <p:nvPr/>
      </p:nvGrpSpPr>
      <p:grpSpPr>
        <a:xfrm>
          <a:off x="0" y="0"/>
          <a:ext cx="0" cy="0"/>
          <a:chOff x="0" y="0"/>
          <a:chExt cx="0" cy="0"/>
        </a:xfrm>
      </p:grpSpPr>
      <p:sp>
        <p:nvSpPr>
          <p:cNvPr id="8" name="正方形/長方形 7"/>
          <p:cNvSpPr/>
          <p:nvPr/>
        </p:nvSpPr>
        <p:spPr>
          <a:xfrm>
            <a:off x="0" y="9391972"/>
            <a:ext cx="18291176" cy="895028"/>
          </a:xfrm>
          <a:prstGeom prst="rect">
            <a:avLst/>
          </a:prstGeom>
          <a:blipFill dpi="0" rotWithShape="1">
            <a:blip r:embed="rId41"/>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 name="タイトル プレースホルダー 1"/>
          <p:cNvSpPr>
            <a:spLocks noGrp="1"/>
          </p:cNvSpPr>
          <p:nvPr>
            <p:ph type="title"/>
          </p:nvPr>
        </p:nvSpPr>
        <p:spPr>
          <a:xfrm>
            <a:off x="914558" y="253186"/>
            <a:ext cx="16462058"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5"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sp>
        <p:nvSpPr>
          <p:cNvPr id="7" name="正方形/長方形 6"/>
          <p:cNvSpPr/>
          <p:nvPr/>
        </p:nvSpPr>
        <p:spPr>
          <a:xfrm>
            <a:off x="7291381" y="1520186"/>
            <a:ext cx="3708412" cy="84853"/>
          </a:xfrm>
          <a:prstGeom prst="rect">
            <a:avLst/>
          </a:prstGeom>
          <a:blipFill dpi="0" rotWithShape="1">
            <a:blip r:embed="rId41"/>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p:nvCxnSpPr>
        <p:spPr>
          <a:xfrm>
            <a:off x="72579" y="9498410"/>
            <a:ext cx="1821859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16778435" y="339170"/>
            <a:ext cx="1150664" cy="1150664"/>
            <a:chOff x="7418859" y="2569953"/>
            <a:chExt cx="934639" cy="934639"/>
          </a:xfrm>
        </p:grpSpPr>
        <p:sp>
          <p:nvSpPr>
            <p:cNvPr id="11" name="涙形 10"/>
            <p:cNvSpPr/>
            <p:nvPr/>
          </p:nvSpPr>
          <p:spPr>
            <a:xfrm>
              <a:off x="7418859" y="2569953"/>
              <a:ext cx="934639" cy="934639"/>
            </a:xfrm>
            <a:prstGeom prst="teardrop">
              <a:avLst/>
            </a:prstGeom>
            <a:blipFill>
              <a:blip r:embed="rId41"/>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涙形 1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2064446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62" r:id="rId3"/>
    <p:sldLayoutId id="2147483664" r:id="rId4"/>
    <p:sldLayoutId id="2147483663" r:id="rId5"/>
    <p:sldLayoutId id="2147483696" r:id="rId6"/>
    <p:sldLayoutId id="2147483697" r:id="rId7"/>
    <p:sldLayoutId id="2147483756" r:id="rId8"/>
    <p:sldLayoutId id="2147483665" r:id="rId9"/>
    <p:sldLayoutId id="2147483745" r:id="rId10"/>
    <p:sldLayoutId id="2147483666" r:id="rId11"/>
    <p:sldLayoutId id="2147483673" r:id="rId12"/>
    <p:sldLayoutId id="2147483653" r:id="rId13"/>
    <p:sldLayoutId id="2147483674" r:id="rId14"/>
    <p:sldLayoutId id="2147483759" r:id="rId15"/>
    <p:sldLayoutId id="2147483709" r:id="rId16"/>
    <p:sldLayoutId id="2147483770" r:id="rId17"/>
    <p:sldLayoutId id="2147483683" r:id="rId18"/>
    <p:sldLayoutId id="2147483713" r:id="rId19"/>
    <p:sldLayoutId id="2147483718" r:id="rId20"/>
    <p:sldLayoutId id="2147483726" r:id="rId21"/>
    <p:sldLayoutId id="2147483719" r:id="rId22"/>
    <p:sldLayoutId id="2147483735" r:id="rId23"/>
    <p:sldLayoutId id="2147483744" r:id="rId24"/>
    <p:sldLayoutId id="2147483748" r:id="rId25"/>
    <p:sldLayoutId id="2147483747" r:id="rId26"/>
    <p:sldLayoutId id="2147483749" r:id="rId27"/>
    <p:sldLayoutId id="2147483754" r:id="rId28"/>
    <p:sldLayoutId id="2147483755" r:id="rId29"/>
    <p:sldLayoutId id="2147483753" r:id="rId30"/>
    <p:sldLayoutId id="2147483757" r:id="rId31"/>
    <p:sldLayoutId id="2147483758" r:id="rId32"/>
    <p:sldLayoutId id="2147483760" r:id="rId33"/>
    <p:sldLayoutId id="2147483762" r:id="rId34"/>
    <p:sldLayoutId id="2147483763" r:id="rId35"/>
    <p:sldLayoutId id="2147483771" r:id="rId36"/>
    <p:sldLayoutId id="2147483777" r:id="rId37"/>
    <p:sldLayoutId id="2147483779" r:id="rId38"/>
  </p:sldLayoutIdLst>
  <p:timing>
    <p:tnLst>
      <p:par>
        <p:cTn id="1" dur="indefinite" restart="never" nodeType="tmRoot"/>
      </p:par>
    </p:tnLst>
  </p:timing>
  <p:hf hdr="0" dt="0"/>
  <p:txStyles>
    <p:titleStyle>
      <a:lvl1pPr algn="ctr" defTabSz="1633027" rtl="0" eaLnBrk="1" latinLnBrk="0" hangingPunct="1">
        <a:spcBef>
          <a:spcPct val="0"/>
        </a:spcBef>
        <a:buNone/>
        <a:defRPr kumimoji="1" sz="8800" kern="1200">
          <a:blipFill dpi="0" rotWithShape="1">
            <a:blip r:embed="rId41"/>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8">
            <a:lum/>
          </a:blip>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17464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656" r:id="rId3"/>
    <p:sldLayoutId id="2147483667" r:id="rId4"/>
    <p:sldLayoutId id="2147483774" r:id="rId5"/>
    <p:sldLayoutId id="2147483668" r:id="rId6"/>
    <p:sldLayoutId id="2147483669" r:id="rId7"/>
    <p:sldLayoutId id="2147483670" r:id="rId8"/>
    <p:sldLayoutId id="2147483672" r:id="rId9"/>
    <p:sldLayoutId id="2147483677" r:id="rId10"/>
    <p:sldLayoutId id="2147483691" r:id="rId11"/>
    <p:sldLayoutId id="2147483700" r:id="rId12"/>
    <p:sldLayoutId id="2147483692" r:id="rId13"/>
    <p:sldLayoutId id="2147483699" r:id="rId14"/>
    <p:sldLayoutId id="2147483694" r:id="rId15"/>
    <p:sldLayoutId id="2147483695" r:id="rId16"/>
    <p:sldLayoutId id="2147483702" r:id="rId17"/>
    <p:sldLayoutId id="2147483698" r:id="rId18"/>
    <p:sldLayoutId id="2147483710" r:id="rId19"/>
    <p:sldLayoutId id="2147483712" r:id="rId20"/>
    <p:sldLayoutId id="2147483714" r:id="rId21"/>
    <p:sldLayoutId id="2147483723" r:id="rId22"/>
    <p:sldLayoutId id="2147483715" r:id="rId23"/>
    <p:sldLayoutId id="2147483724" r:id="rId24"/>
    <p:sldLayoutId id="2147483746" r:id="rId25"/>
    <p:sldLayoutId id="2147483773" r:id="rId26"/>
    <p:sldLayoutId id="2147483716" r:id="rId27"/>
    <p:sldLayoutId id="2147483728" r:id="rId28"/>
    <p:sldLayoutId id="2147483729" r:id="rId29"/>
    <p:sldLayoutId id="2147483741" r:id="rId30"/>
    <p:sldLayoutId id="2147483730" r:id="rId31"/>
    <p:sldLayoutId id="2147483731" r:id="rId32"/>
    <p:sldLayoutId id="2147483733" r:id="rId33"/>
    <p:sldLayoutId id="2147483769" r:id="rId34"/>
    <p:sldLayoutId id="2147483772" r:id="rId35"/>
    <p:sldLayoutId id="2147483778" r:id="rId36"/>
  </p:sldLayoutIdLst>
  <p:timing>
    <p:tnLst>
      <p:par>
        <p:cTn id="1" dur="indefinite" restart="never" nodeType="tmRoot"/>
      </p:par>
    </p:tnLst>
  </p:timing>
  <p:hf hdr="0" dt="0"/>
  <p:txStyles>
    <p:titleStyle>
      <a:lvl1pPr algn="ctr" defTabSz="1633027" rtl="0" eaLnBrk="1" latinLnBrk="0" hangingPunct="1">
        <a:spcBef>
          <a:spcPct val="0"/>
        </a:spcBef>
        <a:buNone/>
        <a:defRPr kumimoji="1" sz="8800" kern="1200">
          <a:blipFill dpi="0" rotWithShape="1">
            <a:blip r:embed="rId39"/>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0504" y="253186"/>
            <a:ext cx="16139325"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629727" y="1520186"/>
            <a:ext cx="3708412" cy="84853"/>
          </a:xfrm>
          <a:prstGeom prst="rect">
            <a:avLst/>
          </a:prstGeom>
          <a:blipFill dpi="0" rotWithShape="1">
            <a:blip r:embed="rId6"/>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302174645"/>
      </p:ext>
    </p:extLst>
  </p:cSld>
  <p:clrMap bg1="lt1" tx1="dk1" bg2="lt2" tx2="dk2" accent1="accent1" accent2="accent2" accent3="accent3" accent4="accent4" accent5="accent5" accent6="accent6" hlink="hlink" folHlink="folHlink"/>
  <p:sldLayoutIdLst>
    <p:sldLayoutId id="2147483679" r:id="rId1"/>
    <p:sldLayoutId id="2147483717" r:id="rId2"/>
    <p:sldLayoutId id="2147483765" r:id="rId3"/>
  </p:sldLayoutIdLst>
  <p:timing>
    <p:tnLst>
      <p:par>
        <p:cTn id="1" dur="indefinite" restart="never" nodeType="tmRoot"/>
      </p:par>
    </p:tnLst>
  </p:timing>
  <p:hf hdr="0" dt="0"/>
  <p:txStyles>
    <p:titleStyle>
      <a:lvl1pPr algn="l" defTabSz="1633027" rtl="0" eaLnBrk="1" latinLnBrk="0" hangingPunct="1">
        <a:spcBef>
          <a:spcPct val="0"/>
        </a:spcBef>
        <a:buNone/>
        <a:defRPr kumimoji="1" sz="8800" kern="1200">
          <a:blipFill dpi="0" rotWithShape="1">
            <a:blip r:embed="rId6"/>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9257" y="253186"/>
            <a:ext cx="8984343"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8554528" y="1520186"/>
            <a:ext cx="3708412" cy="84853"/>
          </a:xfrm>
          <a:prstGeom prst="rect">
            <a:avLst/>
          </a:prstGeom>
          <a:blipFill dpi="0" rotWithShape="1">
            <a:blip r:embed="rId9"/>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737630083"/>
      </p:ext>
    </p:extLst>
  </p:cSld>
  <p:clrMap bg1="lt1" tx1="dk1" bg2="lt2" tx2="dk2" accent1="accent1" accent2="accent2" accent3="accent3" accent4="accent4" accent5="accent5" accent6="accent6" hlink="hlink" folHlink="folHlink"/>
  <p:sldLayoutIdLst>
    <p:sldLayoutId id="2147483686" r:id="rId1"/>
    <p:sldLayoutId id="2147483707" r:id="rId2"/>
    <p:sldLayoutId id="2147483708" r:id="rId3"/>
    <p:sldLayoutId id="2147483751" r:id="rId4"/>
    <p:sldLayoutId id="2147483761" r:id="rId5"/>
    <p:sldLayoutId id="2147483776" r:id="rId6"/>
  </p:sldLayoutIdLst>
  <p:timing>
    <p:tnLst>
      <p:par>
        <p:cTn id="1" dur="indefinite" restart="never" nodeType="tmRoot"/>
      </p:par>
    </p:tnLst>
  </p:timing>
  <p:hf hdr="0" dt="0"/>
  <p:txStyles>
    <p:titleStyle>
      <a:lvl1pPr algn="l" defTabSz="1633027" rtl="0" eaLnBrk="1" latinLnBrk="0" hangingPunct="1">
        <a:spcBef>
          <a:spcPct val="0"/>
        </a:spcBef>
        <a:buNone/>
        <a:defRPr kumimoji="1" sz="8800" kern="1200">
          <a:blipFill dpi="0" rotWithShape="1">
            <a:blip r:embed="rId9"/>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tile tx="0" ty="0" sx="100000" sy="100000" flip="none" algn="tl"/>
        </a:blipFill>
        <a:effectLst/>
      </p:bgPr>
    </p:bg>
    <p:spTree>
      <p:nvGrpSpPr>
        <p:cNvPr id="1" name=""/>
        <p:cNvGrpSpPr/>
        <p:nvPr/>
      </p:nvGrpSpPr>
      <p:grpSpPr>
        <a:xfrm>
          <a:off x="0" y="0"/>
          <a:ext cx="0" cy="0"/>
          <a:chOff x="0" y="0"/>
          <a:chExt cx="0" cy="0"/>
        </a:xfrm>
      </p:grpSpPr>
      <p:sp>
        <p:nvSpPr>
          <p:cNvPr id="8" name="正方形/長方形 7"/>
          <p:cNvSpPr/>
          <p:nvPr/>
        </p:nvSpPr>
        <p:spPr>
          <a:xfrm>
            <a:off x="0" y="9391972"/>
            <a:ext cx="18291176" cy="895028"/>
          </a:xfrm>
          <a:prstGeom prst="rect">
            <a:avLst/>
          </a:prstGeom>
          <a:blipFill dpi="0" rotWithShape="1">
            <a:blip r:embed="rId10"/>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5"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9" name="直線コネクタ 8"/>
          <p:cNvCxnSpPr/>
          <p:nvPr/>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963759"/>
      </p:ext>
    </p:extLst>
  </p:cSld>
  <p:clrMap bg1="lt1" tx1="dk1" bg2="lt2" tx2="dk2" accent1="accent1" accent2="accent2" accent3="accent3" accent4="accent4" accent5="accent5" accent6="accent6" hlink="hlink" folHlink="folHlink"/>
  <p:sldLayoutIdLst>
    <p:sldLayoutId id="2147483678" r:id="rId1"/>
    <p:sldLayoutId id="2147483701" r:id="rId2"/>
    <p:sldLayoutId id="2147483703" r:id="rId3"/>
    <p:sldLayoutId id="2147483704" r:id="rId4"/>
    <p:sldLayoutId id="2147483705" r:id="rId5"/>
    <p:sldLayoutId id="2147483736" r:id="rId6"/>
    <p:sldLayoutId id="2147483752" r:id="rId7"/>
  </p:sldLayoutIdLst>
  <p:timing>
    <p:tnLst>
      <p:par>
        <p:cTn id="1" dur="indefinite" restart="never" nodeType="tmRoot"/>
      </p:par>
    </p:tnLst>
    <p:bldLst>
      <p:bldP spid="8" grpId="1" animBg="1"/>
    </p:bldLst>
  </p:timing>
  <p:hf hdr="0" dt="0"/>
  <p:txStyles>
    <p:titleStyle>
      <a:lvl1pPr algn="ctr" defTabSz="1633027" rtl="0" eaLnBrk="1" latinLnBrk="0" hangingPunct="1">
        <a:spcBef>
          <a:spcPct val="0"/>
        </a:spcBef>
        <a:buNone/>
        <a:defRPr kumimoji="1" sz="8800" kern="1200">
          <a:blipFill dpi="0" rotWithShape="1">
            <a:blip r:embed="rId10"/>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558" y="253186"/>
            <a:ext cx="16462058"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7291381" y="1520186"/>
            <a:ext cx="3708412" cy="84853"/>
          </a:xfrm>
          <a:prstGeom prst="rect">
            <a:avLst/>
          </a:prstGeom>
          <a:blipFill dpi="0" rotWithShape="1">
            <a:blip r:embed="rId5"/>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16778435" y="339170"/>
            <a:ext cx="1150664" cy="1150664"/>
            <a:chOff x="7418859" y="2569953"/>
            <a:chExt cx="934639" cy="934639"/>
          </a:xfrm>
        </p:grpSpPr>
        <p:sp>
          <p:nvSpPr>
            <p:cNvPr id="11" name="涙形 10"/>
            <p:cNvSpPr/>
            <p:nvPr/>
          </p:nvSpPr>
          <p:spPr>
            <a:xfrm>
              <a:off x="7418859" y="2569953"/>
              <a:ext cx="934639" cy="934639"/>
            </a:xfrm>
            <a:prstGeom prst="teardrop">
              <a:avLst/>
            </a:prstGeom>
            <a:blipFill>
              <a:blip r:embed="rId5"/>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涙形 1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188596353"/>
      </p:ext>
    </p:extLst>
  </p:cSld>
  <p:clrMap bg1="lt1" tx1="dk1" bg2="lt2" tx2="dk2" accent1="accent1" accent2="accent2" accent3="accent3" accent4="accent4" accent5="accent5" accent6="accent6" hlink="hlink" folHlink="folHlink"/>
  <p:sldLayoutIdLst>
    <p:sldLayoutId id="2147483766" r:id="rId1"/>
    <p:sldLayoutId id="2147483722" r:id="rId2"/>
  </p:sldLayoutIdLst>
  <p:timing>
    <p:tnLst>
      <p:par>
        <p:cTn id="1" dur="indefinite" restart="never" nodeType="tmRoot"/>
      </p:par>
    </p:tnLst>
  </p:timing>
  <p:hf hdr="0" dt="0"/>
  <p:txStyles>
    <p:titleStyle>
      <a:lvl1pPr algn="ctr" defTabSz="1633027" rtl="0" eaLnBrk="1" latinLnBrk="0" hangingPunct="1">
        <a:spcBef>
          <a:spcPct val="0"/>
        </a:spcBef>
        <a:buNone/>
        <a:defRPr kumimoji="1" sz="8800" kern="1200">
          <a:blipFill dpi="0" rotWithShape="1">
            <a:blip r:embed="rId5"/>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fonts/specimen/Roboto" TargetMode="External"/><Relationship Id="rId2" Type="http://schemas.openxmlformats.org/officeDocument/2006/relationships/hyperlink" Target="http://www.fontfabric.com/bebas-neue/" TargetMode="Externa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5.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8.xml"/><Relationship Id="rId4" Type="http://schemas.openxmlformats.org/officeDocument/2006/relationships/image" Target="../media/image4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90.xml"/><Relationship Id="rId4" Type="http://schemas.openxmlformats.org/officeDocument/2006/relationships/image" Target="../media/image4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7.xml"/><Relationship Id="rId5" Type="http://schemas.openxmlformats.org/officeDocument/2006/relationships/image" Target="../media/image49.png"/><Relationship Id="rId4" Type="http://schemas.openxmlformats.org/officeDocument/2006/relationships/image" Target="../media/image48.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6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4.png"/><Relationship Id="rId2" Type="http://schemas.openxmlformats.org/officeDocument/2006/relationships/image" Target="../media/image55.png"/><Relationship Id="rId1" Type="http://schemas.openxmlformats.org/officeDocument/2006/relationships/slideLayout" Target="../slideLayouts/slideLayout3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7.xml"/><Relationship Id="rId4" Type="http://schemas.openxmlformats.org/officeDocument/2006/relationships/image" Target="../media/image65.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4.png"/><Relationship Id="rId4" Type="http://schemas.openxmlformats.org/officeDocument/2006/relationships/image" Target="../media/image5.png"/></Relationships>
</file>

<file path=ppt/slides/_rels/slide7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7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g"/></Relationships>
</file>

<file path=ppt/slides/_rels/slide7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40.xml"/><Relationship Id="rId5" Type="http://schemas.openxmlformats.org/officeDocument/2006/relationships/image" Target="../media/image7.jpg"/><Relationship Id="rId4" Type="http://schemas.openxmlformats.org/officeDocument/2006/relationships/image" Target="../media/image4.png"/></Relationships>
</file>

<file path=ppt/slides/_rels/slide7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83.xml"/><Relationship Id="rId4" Type="http://schemas.openxmlformats.org/officeDocument/2006/relationships/image" Target="../media/image68.png"/></Relationships>
</file>

<file path=ppt/slides/_rels/slide7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40.xml"/><Relationship Id="rId4" Type="http://schemas.openxmlformats.org/officeDocument/2006/relationships/image" Target="../media/image4.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8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5.xml.rels><?xml version="1.0" encoding="UTF-8" standalone="yes"?>
<Relationships xmlns="http://schemas.openxmlformats.org/package/2006/relationships"><Relationship Id="rId3" Type="http://schemas.openxmlformats.org/officeDocument/2006/relationships/hyperlink" Target="http://www.fontfabric.com/bebas-neue/" TargetMode="External"/><Relationship Id="rId2" Type="http://schemas.openxmlformats.org/officeDocument/2006/relationships/hyperlink" Target="http://thepopp.com/" TargetMode="External"/><Relationship Id="rId1" Type="http://schemas.openxmlformats.org/officeDocument/2006/relationships/slideLayout" Target="../slideLayouts/slideLayout43.xml"/><Relationship Id="rId6" Type="http://schemas.openxmlformats.org/officeDocument/2006/relationships/hyperlink" Target="http://fontawesome.io/" TargetMode="External"/><Relationship Id="rId5" Type="http://schemas.openxmlformats.org/officeDocument/2006/relationships/hyperlink" Target="http://www.flaticon.com/packs/font-awesome" TargetMode="External"/><Relationship Id="rId4" Type="http://schemas.openxmlformats.org/officeDocument/2006/relationships/hyperlink" Target="https://www.google.com/fonts/specimen/Robot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READ ME</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BEFORE USING THIS TEMPLATE</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smtClean="0"/>
              <a:t>Download and install </a:t>
            </a:r>
            <a:r>
              <a:rPr lang="en-US" altLang="ja-JP" dirty="0" smtClean="0">
                <a:hlinkClick r:id="rId2"/>
              </a:rPr>
              <a:t>Bebas Neue</a:t>
            </a:r>
            <a:r>
              <a:rPr lang="en-US" altLang="ja-JP" dirty="0" smtClean="0"/>
              <a:t> &amp; </a:t>
            </a:r>
            <a:r>
              <a:rPr lang="en-US" altLang="ja-JP" dirty="0" smtClean="0">
                <a:hlinkClick r:id="rId3"/>
              </a:rPr>
              <a:t>Roboto</a:t>
            </a:r>
            <a:r>
              <a:rPr lang="en-US" altLang="ja-JP" dirty="0" smtClean="0"/>
              <a:t> font family before editing this template (</a:t>
            </a:r>
            <a:r>
              <a:rPr lang="en-US" altLang="ja-JP" dirty="0"/>
              <a:t>need to restart PowerPoint after installing them). </a:t>
            </a:r>
          </a:p>
          <a:p>
            <a:endParaRPr kumimoji="1" lang="ja-JP" altLang="en-US" dirty="0"/>
          </a:p>
        </p:txBody>
      </p:sp>
      <p:sp>
        <p:nvSpPr>
          <p:cNvPr id="8" name="テキスト プレースホルダー 7"/>
          <p:cNvSpPr>
            <a:spLocks noGrp="1"/>
          </p:cNvSpPr>
          <p:nvPr>
            <p:ph type="body" sz="quarter" idx="15"/>
          </p:nvPr>
        </p:nvSpPr>
        <p:spPr/>
        <p:txBody>
          <a:bodyPr/>
          <a:lstStyle/>
          <a:p>
            <a:r>
              <a:rPr lang="en-US" altLang="ja-JP" dirty="0"/>
              <a:t>Do not sell or distribute this template</a:t>
            </a:r>
            <a:r>
              <a:rPr lang="en-US" altLang="ja-JP" dirty="0" smtClean="0"/>
              <a:t>.</a:t>
            </a:r>
            <a:endParaRPr lang="en-US" altLang="ja-JP" dirty="0"/>
          </a:p>
        </p:txBody>
      </p:sp>
      <p:sp>
        <p:nvSpPr>
          <p:cNvPr id="9" name="テキスト プレースホルダー 8"/>
          <p:cNvSpPr>
            <a:spLocks noGrp="1"/>
          </p:cNvSpPr>
          <p:nvPr>
            <p:ph type="body" sz="quarter" idx="16"/>
          </p:nvPr>
        </p:nvSpPr>
        <p:spPr/>
        <p:txBody>
          <a:bodyPr>
            <a:normAutofit/>
          </a:bodyPr>
          <a:lstStyle/>
          <a:p>
            <a:r>
              <a:rPr lang="en-US" altLang="ja-JP" dirty="0"/>
              <a:t>There are 2 types of slides. One has a Layout(defined by Slide Master) and another doesn’t. </a:t>
            </a:r>
            <a:r>
              <a:rPr lang="en-US" altLang="ja-JP" dirty="0" smtClean="0"/>
              <a:t>To </a:t>
            </a:r>
            <a:r>
              <a:rPr lang="en-US" altLang="ja-JP" dirty="0"/>
              <a:t>customize slides defined by Layout, open Slide Master from “View” tab. </a:t>
            </a:r>
          </a:p>
          <a:p>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About the slides defined by Layout, select a slide and hit Enter, and you don’t have to delete all texts and icons. </a:t>
            </a:r>
          </a:p>
        </p:txBody>
      </p:sp>
      <p:sp>
        <p:nvSpPr>
          <p:cNvPr id="11" name="テキスト プレースホルダー 10"/>
          <p:cNvSpPr>
            <a:spLocks noGrp="1"/>
          </p:cNvSpPr>
          <p:nvPr>
            <p:ph type="body" sz="quarter" idx="18"/>
          </p:nvPr>
        </p:nvSpPr>
        <p:spPr/>
        <p:txBody>
          <a:bodyPr/>
          <a:lstStyle/>
          <a:p>
            <a:r>
              <a:rPr lang="en-US" altLang="ja-JP" dirty="0"/>
              <a:t>Enjoy! :)</a:t>
            </a:r>
          </a:p>
          <a:p>
            <a:endParaRPr kumimoji="1" lang="ja-JP" altLang="en-US" dirty="0"/>
          </a:p>
        </p:txBody>
      </p:sp>
      <p:sp>
        <p:nvSpPr>
          <p:cNvPr id="12" name="フッター プレースホルダー 11"/>
          <p:cNvSpPr>
            <a:spLocks noGrp="1"/>
          </p:cNvSpPr>
          <p:nvPr>
            <p:ph type="ftr" sz="quarter" idx="10"/>
          </p:nvPr>
        </p:nvSpPr>
        <p:spPr/>
        <p:txBody>
          <a:bodyPr/>
          <a:lstStyle/>
          <a:p>
            <a:r>
              <a:rPr lang="en-US" altLang="ja-JP" smtClean="0"/>
              <a:t>The Power of PowerPoint - thepopp.com</a:t>
            </a:r>
            <a:endParaRPr lang="ja-JP" altLang="en-US" dirty="0"/>
          </a:p>
        </p:txBody>
      </p:sp>
      <p:sp>
        <p:nvSpPr>
          <p:cNvPr id="13" name="スライド番号プレースホルダー 12"/>
          <p:cNvSpPr>
            <a:spLocks noGrp="1"/>
          </p:cNvSpPr>
          <p:nvPr>
            <p:ph type="sldNum" sz="quarter" idx="11"/>
          </p:nvPr>
        </p:nvSpPr>
        <p:spPr/>
        <p:txBody>
          <a:bodyPr/>
          <a:lstStyle/>
          <a:p>
            <a:fld id="{FADD65F2-3061-4838-8922-F719F7BAC906}" type="slidenum">
              <a:rPr lang="ja-JP" altLang="en-US" smtClean="0"/>
              <a:pPr/>
              <a:t>1</a:t>
            </a:fld>
            <a:endParaRPr lang="ja-JP" altLang="en-US"/>
          </a:p>
        </p:txBody>
      </p:sp>
    </p:spTree>
    <p:extLst>
      <p:ext uri="{BB962C8B-B14F-4D97-AF65-F5344CB8AC3E}">
        <p14:creationId xmlns:p14="http://schemas.microsoft.com/office/powerpoint/2010/main" val="65706252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6"/>
          </p:nvPr>
        </p:nvSpPr>
        <p:spPr/>
        <p:txBody>
          <a:bodyPr/>
          <a:lstStyle/>
          <a:p>
            <a:r>
              <a:rPr lang="en-US" altLang="ja-JP" dirty="0"/>
              <a:t>George Archainbaud</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smtClean="0"/>
              <a:t>PRODUCER / CREATVE DIRECTOR</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Has ei veri alienum convenire, ne altera vidisse eruditi pri. An vel fugit eligendi iracundia. Mei at salutandi similique dissentiunt, has ex nisl erat iriure. </a:t>
            </a:r>
            <a:endParaRPr lang="en-US" altLang="ja-JP" dirty="0" smtClean="0"/>
          </a:p>
          <a:p>
            <a:r>
              <a:rPr lang="en-US" altLang="ja-JP" dirty="0" smtClean="0"/>
              <a:t>Ne </a:t>
            </a:r>
            <a:r>
              <a:rPr lang="en-US" altLang="ja-JP" dirty="0"/>
              <a:t>labore phaedrum conceptam eam, latine fierent posidonium ad nam. </a:t>
            </a:r>
            <a:r>
              <a:rPr lang="en-US" altLang="ja-JP" dirty="0">
                <a:solidFill>
                  <a:schemeClr val="accent1"/>
                </a:solidFill>
              </a:rPr>
              <a:t>Vix ea debet scriptorem</a:t>
            </a:r>
            <a:r>
              <a:rPr lang="en-US" altLang="ja-JP" dirty="0"/>
              <a:t>, et nec natum illud</a:t>
            </a:r>
            <a:r>
              <a:rPr lang="en-US" altLang="ja-JP" dirty="0" smtClean="0"/>
              <a:t>.</a:t>
            </a:r>
          </a:p>
          <a:p>
            <a:r>
              <a:rPr lang="en-US" altLang="ja-JP" dirty="0"/>
              <a:t>Ei nec illud expetendis voluptatum, pri ad tibique voluptaria. Oporteat delicata te eos. Eam dicat placerat electram an. Inani nulla ne cum, esse everti verear cu sed.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575929735"/>
      </p:ext>
    </p:extLst>
  </p:cSld>
  <p:clrMapOvr>
    <a:masterClrMapping/>
  </p:clrMapOvr>
  <mc:AlternateContent xmlns:mc="http://schemas.openxmlformats.org/markup-compatibility/2006">
    <mc:Choice xmlns:p14="http://schemas.microsoft.com/office/powerpoint/2010/main" Requires="p14">
      <p:transition p14:dur="0" advTm="5385"/>
    </mc:Choice>
    <mc:Fallback>
      <p:transition advTm="5385"/>
    </mc:Fallback>
  </mc:AlternateContent>
  <p:timing>
    <p:tnLst>
      <p:par>
        <p:cTn id="1" dur="indefinite" restart="never" nodeType="tmRoot"/>
      </p:par>
    </p:tnLst>
    <p:bldLst>
      <p:bldP spid="16"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750" fill="hold"/>
                        <p:tgtEl>
                          <p:spTgt spid="16"/>
                        </p:tgtEl>
                        <p:attrNameLst>
                          <p:attrName>ppt_x</p:attrName>
                        </p:attrNameLst>
                      </p:cBhvr>
                      <p:tavLst>
                        <p:tav tm="0">
                          <p:val>
                            <p:strVal val="1+#ppt_w/2"/>
                          </p:val>
                        </p:tav>
                        <p:tav tm="100000">
                          <p:val>
                            <p:strVal val="#ppt_x"/>
                          </p:val>
                        </p:tav>
                      </p:tavLst>
                    </p:anim>
                    <p:anim calcmode="lin" valueType="num">
                      <p:cBhvr additive="base">
                        <p:cTn dur="750" fill="hold"/>
                        <p:tgtEl>
                          <p:spTgt spid="16"/>
                        </p:tgtEl>
                        <p:attrNameLst>
                          <p:attrName>ppt_y</p:attrName>
                        </p:attrNameLst>
                      </p:cBhvr>
                      <p:tavLst>
                        <p:tav tm="0">
                          <p:val>
                            <p:strVal val="0-#ppt_h/2"/>
                          </p:val>
                        </p:tav>
                        <p:tav tm="100000">
                          <p:val>
                            <p:strVal val="#ppt_y"/>
                          </p:val>
                        </p:tav>
                      </p:tavLst>
                    </p:anim>
                  </p:childTnLst>
                </p:cTn>
              </p:par>
            </p:tnLst>
          </p:tmpl>
        </p:tmplLst>
      </p:bldP>
      <p:bldP spid="17" grpId="0" build="p">
        <p:tmplLst>
          <p:tmpl lvl="1">
            <p:tnLst>
              <p:par>
                <p:cTn presetID="2" presetClass="entr" presetSubtype="2" decel="100000" fill="hold" nodeType="withEffect">
                  <p:stCondLst>
                    <p:cond delay="7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1+#ppt_w/2"/>
                          </p:val>
                        </p:tav>
                        <p:tav tm="100000">
                          <p:val>
                            <p:strVal val="#ppt_x"/>
                          </p:val>
                        </p:tav>
                      </p:tavLst>
                    </p:anim>
                    <p:anim calcmode="lin" valueType="num">
                      <p:cBhvr additive="base">
                        <p:cTn dur="750" fill="hold"/>
                        <p:tgtEl>
                          <p:spTgt spid="17"/>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0"/>
          </p:nvPr>
        </p:nvSpPr>
        <p:spPr/>
      </p:sp>
      <p:sp>
        <p:nvSpPr>
          <p:cNvPr id="2" name="テキスト プレースホルダー 1"/>
          <p:cNvSpPr>
            <a:spLocks noGrp="1"/>
          </p:cNvSpPr>
          <p:nvPr>
            <p:ph type="body" sz="quarter" idx="22"/>
          </p:nvPr>
        </p:nvSpPr>
        <p:spPr/>
        <p:txBody>
          <a:bodyPr/>
          <a:lstStyle/>
          <a:p>
            <a:endParaRPr kumimoji="1" lang="ja-JP" altLang="en-US"/>
          </a:p>
        </p:txBody>
      </p:sp>
      <p:sp>
        <p:nvSpPr>
          <p:cNvPr id="3" name="テキスト プレースホルダー 2"/>
          <p:cNvSpPr>
            <a:spLocks noGrp="1"/>
          </p:cNvSpPr>
          <p:nvPr>
            <p:ph type="body" sz="quarter" idx="23"/>
          </p:nvPr>
        </p:nvSpPr>
        <p:spPr/>
        <p:txBody>
          <a:bodyPr/>
          <a:lstStyle/>
          <a:p>
            <a:endParaRPr kumimoji="1" lang="ja-JP" altLang="en-US"/>
          </a:p>
        </p:txBody>
      </p:sp>
      <p:sp>
        <p:nvSpPr>
          <p:cNvPr id="8" name="テキスト プレースホルダー 7"/>
          <p:cNvSpPr>
            <a:spLocks noGrp="1"/>
          </p:cNvSpPr>
          <p:nvPr>
            <p:ph type="body" sz="quarter" idx="16"/>
          </p:nvPr>
        </p:nvSpPr>
        <p:spPr/>
        <p:txBody>
          <a:bodyPr/>
          <a:lstStyle/>
          <a:p>
            <a:r>
              <a:rPr kumimoji="1" lang="en-US" altLang="ja-JP" dirty="0" smtClean="0"/>
              <a:t>02</a:t>
            </a:r>
            <a:endParaRPr kumimoji="1" lang="ja-JP" altLang="en-US" dirty="0"/>
          </a:p>
        </p:txBody>
      </p:sp>
      <p:sp>
        <p:nvSpPr>
          <p:cNvPr id="10" name="テキスト プレースホルダー 9"/>
          <p:cNvSpPr>
            <a:spLocks noGrp="1"/>
          </p:cNvSpPr>
          <p:nvPr>
            <p:ph type="body" sz="quarter" idx="21"/>
          </p:nvPr>
        </p:nvSpPr>
        <p:spPr/>
        <p:txBody>
          <a:bodyPr/>
          <a:lstStyle/>
          <a:p>
            <a:r>
              <a:rPr kumimoji="1" lang="en-US" altLang="ja-JP" dirty="0" smtClean="0"/>
              <a:t>ABOUT US</a:t>
            </a:r>
            <a:endParaRPr kumimoji="1" lang="ja-JP" altLang="en-US" dirty="0"/>
          </a:p>
        </p:txBody>
      </p:sp>
    </p:spTree>
    <p:extLst>
      <p:ext uri="{BB962C8B-B14F-4D97-AF65-F5344CB8AC3E}">
        <p14:creationId xmlns:p14="http://schemas.microsoft.com/office/powerpoint/2010/main" val="1637979605"/>
      </p:ext>
    </p:extLst>
  </p:cSld>
  <p:clrMapOvr>
    <a:masterClrMapping/>
  </p:clrMapOvr>
  <mc:AlternateContent xmlns:mc="http://schemas.openxmlformats.org/markup-compatibility/2006">
    <mc:Choice xmlns:p14="http://schemas.microsoft.com/office/powerpoint/2010/main" Requires="p14">
      <p:transition p14:dur="0" advTm="4043"/>
    </mc:Choice>
    <mc:Fallback>
      <p:transition advTm="4043"/>
    </mc:Fallback>
  </mc:AlternateContent>
  <p:timing>
    <p:tnLst>
      <p:par>
        <p:cTn id="1" dur="indefinite" restart="never" nodeType="tmRoot"/>
      </p:par>
    </p:tnLst>
    <p:bldLst>
      <p:bldP spid="8" grpId="0" build="p">
        <p:tmplLst>
          <p:tmpl lvl="1">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build="p">
        <p:tmplLst>
          <p:tmpl lvl="1">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ppt_y"/>
                          </p:val>
                        </p:tav>
                        <p:tav tm="100000">
                          <p:val>
                            <p:strVal val="#ppt_y"/>
                          </p:val>
                        </p:tav>
                      </p:tavLst>
                    </p:anim>
                  </p:childTnLst>
                </p:cTn>
              </p:par>
            </p:tnLst>
          </p:tmpl>
        </p:tmplLst>
      </p:b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en-US" altLang="ja-JP" dirty="0" smtClean="0"/>
              <a:t>1</a:t>
            </a:r>
            <a:endParaRPr kumimoji="1" lang="ja-JP" altLang="en-US" dirty="0"/>
          </a:p>
        </p:txBody>
      </p:sp>
      <p:sp>
        <p:nvSpPr>
          <p:cNvPr id="3" name="テキスト プレースホルダー 2"/>
          <p:cNvSpPr>
            <a:spLocks noGrp="1"/>
          </p:cNvSpPr>
          <p:nvPr>
            <p:ph type="body" sz="quarter" idx="11"/>
          </p:nvPr>
        </p:nvSpPr>
        <p:spPr/>
        <p:txBody>
          <a:bodyPr/>
          <a:lstStyle/>
          <a:p>
            <a:r>
              <a:rPr kumimoji="1" lang="en-US" altLang="ja-JP" dirty="0" smtClean="0"/>
              <a:t>9</a:t>
            </a:r>
            <a:endParaRPr kumimoji="1" lang="ja-JP" altLang="en-US" dirty="0"/>
          </a:p>
        </p:txBody>
      </p:sp>
      <p:sp>
        <p:nvSpPr>
          <p:cNvPr id="4" name="テキスト プレースホルダー 3"/>
          <p:cNvSpPr>
            <a:spLocks noGrp="1"/>
          </p:cNvSpPr>
          <p:nvPr>
            <p:ph type="body" sz="quarter" idx="12"/>
          </p:nvPr>
        </p:nvSpPr>
        <p:spPr/>
        <p:txBody>
          <a:bodyPr/>
          <a:lstStyle/>
          <a:p>
            <a:r>
              <a:rPr kumimoji="1" lang="en-US" altLang="ja-JP" dirty="0" smtClean="0"/>
              <a:t>6</a:t>
            </a:r>
            <a:endParaRPr kumimoji="1" lang="ja-JP" altLang="en-US" dirty="0"/>
          </a:p>
        </p:txBody>
      </p:sp>
      <p:sp>
        <p:nvSpPr>
          <p:cNvPr id="5" name="テキスト プレースホルダー 4"/>
          <p:cNvSpPr>
            <a:spLocks noGrp="1"/>
          </p:cNvSpPr>
          <p:nvPr>
            <p:ph type="body" sz="quarter" idx="13"/>
          </p:nvPr>
        </p:nvSpPr>
        <p:spPr/>
        <p:txBody>
          <a:bodyPr/>
          <a:lstStyle/>
          <a:p>
            <a:r>
              <a:rPr kumimoji="1" lang="en-US" altLang="ja-JP" dirty="0" smtClean="0"/>
              <a:t>2</a:t>
            </a:r>
            <a:endParaRPr kumimoji="1" lang="ja-JP" altLang="en-US" dirty="0"/>
          </a:p>
        </p:txBody>
      </p:sp>
      <p:sp>
        <p:nvSpPr>
          <p:cNvPr id="8" name="テキスト プレースホルダー 7"/>
          <p:cNvSpPr>
            <a:spLocks noGrp="1"/>
          </p:cNvSpPr>
          <p:nvPr>
            <p:ph type="body" sz="quarter" idx="14"/>
          </p:nvPr>
        </p:nvSpPr>
        <p:spPr/>
        <p:txBody>
          <a:bodyPr/>
          <a:lstStyle/>
          <a:p>
            <a:endParaRPr kumimoji="1" lang="ja-JP" altLang="en-US"/>
          </a:p>
        </p:txBody>
      </p:sp>
      <p:sp>
        <p:nvSpPr>
          <p:cNvPr id="9" name="テキスト プレースホルダー 8"/>
          <p:cNvSpPr>
            <a:spLocks noGrp="1"/>
          </p:cNvSpPr>
          <p:nvPr>
            <p:ph type="body" sz="quarter" idx="15"/>
          </p:nvPr>
        </p:nvSpPr>
        <p:spPr/>
        <p:txBody>
          <a:bodyPr/>
          <a:lstStyle/>
          <a:p>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SINCE…</a:t>
            </a:r>
            <a:endParaRPr kumimoji="1" lang="ja-JP" altLang="en-US" dirty="0"/>
          </a:p>
        </p:txBody>
      </p:sp>
      <p:sp>
        <p:nvSpPr>
          <p:cNvPr id="11" name="テキスト プレースホルダー 10"/>
          <p:cNvSpPr>
            <a:spLocks noGrp="1"/>
          </p:cNvSpPr>
          <p:nvPr>
            <p:ph type="body" sz="quarter" idx="17"/>
          </p:nvPr>
        </p:nvSpPr>
        <p:spPr/>
        <p:txBody>
          <a:bodyPr>
            <a:normAutofit/>
          </a:bodyPr>
          <a:lstStyle/>
          <a:p>
            <a:r>
              <a:rPr lang="en-US" altLang="ja-JP" dirty="0"/>
              <a:t>Iriure interesset dissentiunt cu his. Oratio copiosae scriptorem sea eu, quot dicunt mea no. </a:t>
            </a:r>
            <a:endParaRPr kumimoji="1" lang="ja-JP" altLang="en-US" dirty="0"/>
          </a:p>
        </p:txBody>
      </p:sp>
      <p:sp>
        <p:nvSpPr>
          <p:cNvPr id="12" name="テキスト プレースホルダー 11"/>
          <p:cNvSpPr>
            <a:spLocks noGrp="1"/>
          </p:cNvSpPr>
          <p:nvPr>
            <p:ph type="body" sz="quarter" idx="18"/>
          </p:nvPr>
        </p:nvSpPr>
        <p:spPr/>
        <p:txBody>
          <a:bodyPr>
            <a:normAutofit fontScale="25000" lnSpcReduction="20000"/>
          </a:bodyPr>
          <a:lstStyle/>
          <a:p>
            <a:endParaRPr kumimoji="1" lang="ja-JP" altLang="en-US"/>
          </a:p>
        </p:txBody>
      </p:sp>
    </p:spTree>
    <p:extLst>
      <p:ext uri="{BB962C8B-B14F-4D97-AF65-F5344CB8AC3E}">
        <p14:creationId xmlns:p14="http://schemas.microsoft.com/office/powerpoint/2010/main" val="2993710236"/>
      </p:ext>
    </p:extLst>
  </p:cSld>
  <p:clrMapOvr>
    <a:masterClrMapping/>
  </p:clrMapOvr>
  <mc:AlternateContent xmlns:mc="http://schemas.openxmlformats.org/markup-compatibility/2006">
    <mc:Choice xmlns:p14="http://schemas.microsoft.com/office/powerpoint/2010/main" Requires="p14">
      <p:transition p14:dur="0" advTm="6525"/>
    </mc:Choice>
    <mc:Fallback>
      <p:transition advTm="6525"/>
    </mc:Fallback>
  </mc:AlternateContent>
  <p:timing>
    <p:tnLst>
      <p:par>
        <p:cTn id="1" dur="indefinite" restart="never" nodeType="tmRoot"/>
      </p:par>
    </p:tnLst>
    <p:bldLst>
      <p:bldP spid="2" grpId="0" build="p">
        <p:tmplLst>
          <p:tmpl lvl="1">
            <p:tnLst>
              <p:par>
                <p:cTn presetID="2" presetClass="entr" presetSubtype="4" decel="100000" fill="hold" nodeType="withEffect">
                  <p:stCondLst>
                    <p:cond delay="1750"/>
                  </p:stCondLst>
                  <p:childTnLst>
                    <p:set>
                      <p:cBhvr>
                        <p:cTn dur="1" fill="hold">
                          <p:stCondLst>
                            <p:cond delay="0"/>
                          </p:stCondLst>
                        </p:cTn>
                        <p:tgtEl>
                          <p:spTgt spid="2"/>
                        </p:tgtEl>
                        <p:attrNameLst>
                          <p:attrName>style.visibility</p:attrName>
                        </p:attrNameLst>
                      </p:cBhvr>
                      <p:to>
                        <p:strVal val="visible"/>
                      </p:to>
                    </p:set>
                    <p:anim calcmode="lin" valueType="num">
                      <p:cBhvr additive="base">
                        <p:cTn dur="1000" fill="hold"/>
                        <p:tgtEl>
                          <p:spTgt spid="2"/>
                        </p:tgtEl>
                        <p:attrNameLst>
                          <p:attrName>ppt_x</p:attrName>
                        </p:attrNameLst>
                      </p:cBhvr>
                      <p:tavLst>
                        <p:tav tm="0">
                          <p:val>
                            <p:strVal val="#ppt_x"/>
                          </p:val>
                        </p:tav>
                        <p:tav tm="100000">
                          <p:val>
                            <p:strVal val="#ppt_x"/>
                          </p:val>
                        </p:tav>
                      </p:tavLst>
                    </p:anim>
                    <p:anim calcmode="lin" valueType="num">
                      <p:cBhvr additive="base">
                        <p:cTn dur="1000" fill="hold"/>
                        <p:tgtEl>
                          <p:spTgt spid="2"/>
                        </p:tgtEl>
                        <p:attrNameLst>
                          <p:attrName>ppt_y</p:attrName>
                        </p:attrNameLst>
                      </p:cBhvr>
                      <p:tavLst>
                        <p:tav tm="0">
                          <p:val>
                            <p:strVal val="1+#ppt_h/2"/>
                          </p:val>
                        </p:tav>
                        <p:tav tm="100000">
                          <p:val>
                            <p:strVal val="#ppt_y"/>
                          </p:val>
                        </p:tav>
                      </p:tavLst>
                    </p:anim>
                  </p:childTnLst>
                </p:cTn>
              </p:par>
            </p:tnLst>
          </p:tmpl>
        </p:tmplLst>
      </p:bldP>
      <p:bldP spid="3" grpId="0" build="p">
        <p:tmplLst>
          <p:tmpl lvl="1">
            <p:tnLst>
              <p:par>
                <p:cTn presetID="2" presetClass="entr" presetSubtype="1" decel="100000" fill="hold" nodeType="withEffect">
                  <p:stCondLst>
                    <p:cond delay="17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ppt_x"/>
                          </p:val>
                        </p:tav>
                        <p:tav tm="100000">
                          <p:val>
                            <p:strVal val="#ppt_x"/>
                          </p:val>
                        </p:tav>
                      </p:tavLst>
                    </p:anim>
                    <p:anim calcmode="lin" valueType="num">
                      <p:cBhvr additive="base">
                        <p:cTn dur="1000" fill="hold"/>
                        <p:tgtEl>
                          <p:spTgt spid="3"/>
                        </p:tgtEl>
                        <p:attrNameLst>
                          <p:attrName>ppt_y</p:attrName>
                        </p:attrNameLst>
                      </p:cBhvr>
                      <p:tavLst>
                        <p:tav tm="0">
                          <p:val>
                            <p:strVal val="0-#ppt_h/2"/>
                          </p:val>
                        </p:tav>
                        <p:tav tm="100000">
                          <p:val>
                            <p:strVal val="#ppt_y"/>
                          </p:val>
                        </p:tav>
                      </p:tavLst>
                    </p:anim>
                  </p:childTnLst>
                </p:cTn>
              </p:par>
            </p:tnLst>
          </p:tmpl>
        </p:tmplLst>
      </p:bldP>
      <p:bldP spid="4" grpId="0" build="p">
        <p:tmplLst>
          <p:tmpl lvl="1">
            <p:tnLst>
              <p:par>
                <p:cTn presetID="2" presetClass="entr" presetSubtype="4" decel="100000" fill="hold" nodeType="withEffect">
                  <p:stCondLst>
                    <p:cond delay="175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ppt_x"/>
                          </p:val>
                        </p:tav>
                        <p:tav tm="100000">
                          <p:val>
                            <p:strVal val="#ppt_x"/>
                          </p:val>
                        </p:tav>
                      </p:tavLst>
                    </p:anim>
                    <p:anim calcmode="lin" valueType="num">
                      <p:cBhvr additive="base">
                        <p:cTn dur="1000" fill="hold"/>
                        <p:tgtEl>
                          <p:spTgt spid="4"/>
                        </p:tgtEl>
                        <p:attrNameLst>
                          <p:attrName>ppt_y</p:attrName>
                        </p:attrNameLst>
                      </p:cBhvr>
                      <p:tavLst>
                        <p:tav tm="0">
                          <p:val>
                            <p:strVal val="1+#ppt_h/2"/>
                          </p:val>
                        </p:tav>
                        <p:tav tm="100000">
                          <p:val>
                            <p:strVal val="#ppt_y"/>
                          </p:val>
                        </p:tav>
                      </p:tavLst>
                    </p:anim>
                  </p:childTnLst>
                </p:cTn>
              </p:par>
            </p:tnLst>
          </p:tmpl>
        </p:tmplLst>
      </p:bldP>
      <p:bldP spid="5" grpId="0" build="p">
        <p:tmplLst>
          <p:tmpl lvl="1">
            <p:tnLst>
              <p:par>
                <p:cTn presetID="2" presetClass="entr" presetSubtype="1" decel="100000" fill="hold" nodeType="withEffect">
                  <p:stCondLst>
                    <p:cond delay="17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0-#ppt_h/2"/>
                          </p:val>
                        </p:tav>
                        <p:tav tm="100000">
                          <p:val>
                            <p:strVal val="#ppt_y"/>
                          </p:val>
                        </p:tav>
                      </p:tavLst>
                    </p:anim>
                  </p:childTnLst>
                </p:cTn>
              </p:par>
            </p:tnLst>
          </p:tmpl>
        </p:tmplLst>
      </p:bldP>
      <p:bldP spid="10" grpId="0" build="p">
        <p:tmplLst>
          <p:tmpl lvl="1">
            <p:tnLst>
              <p:par>
                <p:cTn presetID="2" presetClass="entr" presetSubtype="9" decel="10000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0-#ppt_w/2"/>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2" decel="100000" fill="hold" nodeType="after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21"/>
          </p:nvPr>
        </p:nvSpPr>
        <p:spPr/>
      </p:sp>
      <p:sp>
        <p:nvSpPr>
          <p:cNvPr id="2" name="テキスト プレースホルダー 1"/>
          <p:cNvSpPr>
            <a:spLocks noGrp="1"/>
          </p:cNvSpPr>
          <p:nvPr>
            <p:ph type="body" sz="quarter" idx="13"/>
          </p:nvPr>
        </p:nvSpPr>
        <p:spPr/>
        <p:txBody>
          <a:bodyPr/>
          <a:lstStyle/>
          <a:p>
            <a:endParaRPr kumimoji="1" lang="ja-JP" altLang="en-US"/>
          </a:p>
        </p:txBody>
      </p:sp>
      <p:sp>
        <p:nvSpPr>
          <p:cNvPr id="3" name="テキスト プレースホルダー 2"/>
          <p:cNvSpPr>
            <a:spLocks noGrp="1"/>
          </p:cNvSpPr>
          <p:nvPr>
            <p:ph type="body" sz="quarter" idx="12"/>
          </p:nvPr>
        </p:nvSpPr>
        <p:spPr/>
        <p:txBody>
          <a:bodyPr/>
          <a:lstStyle/>
          <a:p>
            <a:endParaRPr kumimoji="1" lang="ja-JP" altLang="en-US"/>
          </a:p>
        </p:txBody>
      </p:sp>
      <p:sp>
        <p:nvSpPr>
          <p:cNvPr id="4" name="テキスト プレースホルダー 3"/>
          <p:cNvSpPr>
            <a:spLocks noGrp="1"/>
          </p:cNvSpPr>
          <p:nvPr>
            <p:ph type="body" sz="quarter" idx="19"/>
          </p:nvPr>
        </p:nvSpPr>
        <p:spPr/>
        <p:txBody>
          <a:bodyPr/>
          <a:lstStyle/>
          <a:p>
            <a:endParaRPr kumimoji="1" lang="ja-JP" altLang="en-US"/>
          </a:p>
        </p:txBody>
      </p:sp>
      <p:sp>
        <p:nvSpPr>
          <p:cNvPr id="5" name="テキスト プレースホルダー 4"/>
          <p:cNvSpPr>
            <a:spLocks noGrp="1"/>
          </p:cNvSpPr>
          <p:nvPr>
            <p:ph type="body" sz="quarter" idx="10"/>
          </p:nvPr>
        </p:nvSpPr>
        <p:spPr/>
        <p:txBody>
          <a:bodyPr/>
          <a:lstStyle/>
          <a:p>
            <a:endParaRPr kumimoji="1" lang="ja-JP" altLang="en-US"/>
          </a:p>
        </p:txBody>
      </p:sp>
      <p:sp>
        <p:nvSpPr>
          <p:cNvPr id="6" name="テキスト プレースホルダー 5"/>
          <p:cNvSpPr>
            <a:spLocks noGrp="1"/>
          </p:cNvSpPr>
          <p:nvPr>
            <p:ph type="body" sz="quarter" idx="20"/>
          </p:nvPr>
        </p:nvSpPr>
        <p:spPr/>
        <p:txBody>
          <a:bodyPr/>
          <a:lstStyle/>
          <a:p>
            <a:endParaRPr kumimoji="1" lang="ja-JP" altLang="en-US"/>
          </a:p>
        </p:txBody>
      </p:sp>
      <p:sp>
        <p:nvSpPr>
          <p:cNvPr id="7" name="テキスト プレースホルダー 6"/>
          <p:cNvSpPr>
            <a:spLocks noGrp="1"/>
          </p:cNvSpPr>
          <p:nvPr>
            <p:ph type="body" sz="quarter" idx="11"/>
          </p:nvPr>
        </p:nvSpPr>
        <p:spPr/>
        <p:txBody>
          <a:bodyPr/>
          <a:lstStyle/>
          <a:p>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OUR COMPANY</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Has ei veri alienum convenire, ne altera vidisse eruditi pri. An vel fugit eligendi iracundia. </a:t>
            </a:r>
            <a:r>
              <a:rPr lang="en-US" altLang="ja-JP" dirty="0">
                <a:solidFill>
                  <a:schemeClr val="accent1"/>
                </a:solidFill>
              </a:rPr>
              <a:t>Mei at salutandi similique dissentiunt</a:t>
            </a:r>
            <a:r>
              <a:rPr lang="en-US" altLang="ja-JP" dirty="0"/>
              <a:t>, has ex nisl erat iriure. </a:t>
            </a:r>
            <a:endParaRPr kumimoji="1" lang="ja-JP" altLang="en-US" dirty="0"/>
          </a:p>
        </p:txBody>
      </p:sp>
    </p:spTree>
    <p:extLst>
      <p:ext uri="{BB962C8B-B14F-4D97-AF65-F5344CB8AC3E}">
        <p14:creationId xmlns:p14="http://schemas.microsoft.com/office/powerpoint/2010/main" val="2767958592"/>
      </p:ext>
    </p:extLst>
  </p:cSld>
  <p:clrMapOvr>
    <a:masterClrMapping/>
  </p:clrMapOvr>
  <mc:AlternateContent xmlns:mc="http://schemas.openxmlformats.org/markup-compatibility/2006">
    <mc:Choice xmlns:p14="http://schemas.microsoft.com/office/powerpoint/2010/main" Requires="p14">
      <p:transition p14:dur="0" advTm="3484"/>
    </mc:Choice>
    <mc:Fallback>
      <p:transition advTm="3484"/>
    </mc:Fallback>
  </mc:AlternateContent>
  <p:timing>
    <p:tnLst>
      <p:par>
        <p:cTn id="1" dur="indefinite" restart="never" nodeType="tmRoot"/>
      </p:par>
    </p:tnLst>
    <p:bldLst>
      <p:bldP spid="2" grpId="0" animBg="1">
        <p:tmplLst>
          <p:tmpl>
            <p:tnLst>
              <p:par>
                <p:cTn presetID="2" presetClass="entr" presetSubtype="4" decel="100000" fill="hold" nodeType="withEffect">
                  <p:stCondLst>
                    <p:cond delay="250"/>
                  </p:stCondLst>
                  <p:childTnLst>
                    <p:set>
                      <p:cBhvr>
                        <p:cTn dur="1" fill="hold">
                          <p:stCondLst>
                            <p:cond delay="0"/>
                          </p:stCondLst>
                        </p:cTn>
                        <p:tgtEl>
                          <p:spTgt spid="2"/>
                        </p:tgtEl>
                        <p:attrNameLst>
                          <p:attrName>style.visibility</p:attrName>
                        </p:attrNameLst>
                      </p:cBhvr>
                      <p:to>
                        <p:strVal val="visible"/>
                      </p:to>
                    </p:set>
                    <p:anim calcmode="lin" valueType="num">
                      <p:cBhvr additive="base">
                        <p:cTn dur="750" fill="hold"/>
                        <p:tgtEl>
                          <p:spTgt spid="2"/>
                        </p:tgtEl>
                        <p:attrNameLst>
                          <p:attrName>ppt_x</p:attrName>
                        </p:attrNameLst>
                      </p:cBhvr>
                      <p:tavLst>
                        <p:tav tm="0">
                          <p:val>
                            <p:strVal val="#ppt_x"/>
                          </p:val>
                        </p:tav>
                        <p:tav tm="100000">
                          <p:val>
                            <p:strVal val="#ppt_x"/>
                          </p:val>
                        </p:tav>
                      </p:tavLst>
                    </p:anim>
                    <p:anim calcmode="lin" valueType="num">
                      <p:cBhvr additive="base">
                        <p:cTn dur="750" fill="hold"/>
                        <p:tgtEl>
                          <p:spTgt spid="2"/>
                        </p:tgtEl>
                        <p:attrNameLst>
                          <p:attrName>ppt_y</p:attrName>
                        </p:attrNameLst>
                      </p:cBhvr>
                      <p:tavLst>
                        <p:tav tm="0">
                          <p:val>
                            <p:strVal val="1+#ppt_h/2"/>
                          </p:val>
                        </p:tav>
                        <p:tav tm="100000">
                          <p:val>
                            <p:strVal val="#ppt_y"/>
                          </p:val>
                        </p:tav>
                      </p:tavLst>
                    </p:anim>
                  </p:childTnLst>
                </p:cTn>
              </p:par>
            </p:tnLst>
          </p:tmpl>
        </p:tmplLst>
      </p:bldP>
      <p:bldP spid="3" grpId="0" animBg="1">
        <p:tmplLst>
          <p:tmpl>
            <p:tnLst>
              <p:par>
                <p:cTn presetID="2" presetClass="entr" presetSubtype="1" decel="100000"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750" fill="hold"/>
                        <p:tgtEl>
                          <p:spTgt spid="3"/>
                        </p:tgtEl>
                        <p:attrNameLst>
                          <p:attrName>ppt_x</p:attrName>
                        </p:attrNameLst>
                      </p:cBhvr>
                      <p:tavLst>
                        <p:tav tm="0">
                          <p:val>
                            <p:strVal val="#ppt_x"/>
                          </p:val>
                        </p:tav>
                        <p:tav tm="100000">
                          <p:val>
                            <p:strVal val="#ppt_x"/>
                          </p:val>
                        </p:tav>
                      </p:tavLst>
                    </p:anim>
                    <p:anim calcmode="lin" valueType="num">
                      <p:cBhvr additive="base">
                        <p:cTn dur="750" fill="hold"/>
                        <p:tgtEl>
                          <p:spTgt spid="3"/>
                        </p:tgtEl>
                        <p:attrNameLst>
                          <p:attrName>ppt_y</p:attrName>
                        </p:attrNameLst>
                      </p:cBhvr>
                      <p:tavLst>
                        <p:tav tm="0">
                          <p:val>
                            <p:strVal val="0-#ppt_h/2"/>
                          </p:val>
                        </p:tav>
                        <p:tav tm="100000">
                          <p:val>
                            <p:strVal val="#ppt_y"/>
                          </p:val>
                        </p:tav>
                      </p:tavLst>
                    </p:anim>
                  </p:childTnLst>
                </p:cTn>
              </p:par>
            </p:tnLst>
          </p:tmpl>
        </p:tmplLst>
      </p:bldP>
      <p:bldP spid="4" grpId="0" animBg="1">
        <p:tmplLst>
          <p:tmpl>
            <p:tnLst>
              <p:par>
                <p:cTn presetID="22" presetClass="entr" presetSubtype="4"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animBg="1">
        <p:tmplLst>
          <p:tmpl>
            <p:tnLst>
              <p:par>
                <p:cTn presetID="2" presetClass="entr" presetSubtype="1" decel="10000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tmplLst>
          <p:tmpl>
            <p:tnLst>
              <p:par>
                <p:cTn presetID="22" presetClass="entr" presetSubtype="2"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wipe(right)">
                      <p:cBhvr>
                        <p:cTn dur="500"/>
                        <p:tgtEl>
                          <p:spTgt spid="6"/>
                        </p:tgtEl>
                      </p:cBhvr>
                    </p:animEffect>
                  </p:childTnLst>
                </p:cTn>
              </p:par>
            </p:tnLst>
          </p:tmpl>
        </p:tmplLst>
      </p:bldP>
      <p:bldP spid="7" grpId="0" animBg="1">
        <p:tmplLst>
          <p:tmpl>
            <p:tnLst>
              <p:par>
                <p:cTn presetID="2" presetClass="entr" presetSubtype="4" decel="100000" fill="hold" nodeType="withEffect">
                  <p:stCondLst>
                    <p:cond delay="5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ppt_x"/>
                          </p:val>
                        </p:tav>
                        <p:tav tm="100000">
                          <p:val>
                            <p:strVal val="#ppt_x"/>
                          </p:val>
                        </p:tav>
                      </p:tavLst>
                    </p:anim>
                    <p:anim calcmode="lin" valueType="num">
                      <p:cBhvr additive="base">
                        <p:cTn dur="750" fill="hold"/>
                        <p:tgtEl>
                          <p:spTgt spid="7"/>
                        </p:tgtEl>
                        <p:attrNameLst>
                          <p:attrName>ppt_y</p:attrName>
                        </p:attrNameLst>
                      </p:cBhvr>
                      <p:tavLst>
                        <p:tav tm="0">
                          <p:val>
                            <p:strVal val="1+#ppt_h/2"/>
                          </p:val>
                        </p:tav>
                        <p:tav tm="100000">
                          <p:val>
                            <p:strVal val="#ppt_y"/>
                          </p:val>
                        </p:tav>
                      </p:tavLst>
                    </p:anim>
                  </p:childTnLst>
                </p:cTn>
              </p:par>
            </p:tnLst>
          </p:tmpl>
        </p:tmplLst>
      </p:bldP>
      <p:bldP spid="8"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1250" fill="hold"/>
                        <p:tgtEl>
                          <p:spTgt spid="8"/>
                        </p:tgtEl>
                        <p:attrNameLst>
                          <p:attrName>ppt_x</p:attrName>
                        </p:attrNameLst>
                      </p:cBhvr>
                      <p:tavLst>
                        <p:tav tm="0">
                          <p:val>
                            <p:strVal val="0-#ppt_w/2"/>
                          </p:val>
                        </p:tav>
                        <p:tav tm="100000">
                          <p:val>
                            <p:strVal val="#ppt_x"/>
                          </p:val>
                        </p:tav>
                      </p:tavLst>
                    </p:anim>
                    <p:anim calcmode="lin" valueType="num">
                      <p:cBhvr additive="base">
                        <p:cTn dur="1250" fill="hold"/>
                        <p:tgtEl>
                          <p:spTgt spid="8"/>
                        </p:tgtEl>
                        <p:attrNameLst>
                          <p:attrName>ppt_y</p:attrName>
                        </p:attrNameLst>
                      </p:cBhvr>
                      <p:tavLst>
                        <p:tav tm="0">
                          <p:val>
                            <p:strVal val="0-#ppt_h/2"/>
                          </p:val>
                        </p:tav>
                        <p:tav tm="100000">
                          <p:val>
                            <p:strVal val="#ppt_y"/>
                          </p:val>
                        </p:tav>
                      </p:tavLst>
                    </p:anim>
                  </p:childTnLst>
                </p:cTn>
              </p:par>
            </p:tnLst>
          </p:tmpl>
        </p:tmplLst>
      </p:bldP>
      <p:bldP spid="9" grpId="0" build="p">
        <p:tmplLst>
          <p:tmpl lvl="1">
            <p:tnLst>
              <p:par>
                <p:cTn presetID="2" presetClass="entr" presetSubtype="12" decel="100000" fill="hold" nodeType="withEffect">
                  <p:stCondLst>
                    <p:cond delay="10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6"/>
          </p:nvPr>
        </p:nvSpPr>
        <p:spPr/>
        <p:txBody>
          <a:bodyPr/>
          <a:lstStyle/>
          <a:p>
            <a:r>
              <a:rPr lang="en-US" altLang="ja-JP" dirty="0"/>
              <a:t>OUR VISION</a:t>
            </a:r>
            <a:endParaRPr kumimoji="1" lang="ja-JP" altLang="en-US" dirty="0"/>
          </a:p>
        </p:txBody>
      </p:sp>
      <p:sp>
        <p:nvSpPr>
          <p:cNvPr id="10" name="テキスト プレースホルダー 9"/>
          <p:cNvSpPr>
            <a:spLocks noGrp="1"/>
          </p:cNvSpPr>
          <p:nvPr>
            <p:ph type="body" sz="quarter" idx="21"/>
          </p:nvPr>
        </p:nvSpPr>
        <p:spPr/>
        <p:txBody>
          <a:bodyPr>
            <a:normAutofit fontScale="25000" lnSpcReduction="20000"/>
          </a:bodyPr>
          <a:lstStyle/>
          <a:p>
            <a:endParaRPr kumimoji="1" lang="ja-JP" altLang="en-US" dirty="0"/>
          </a:p>
        </p:txBody>
      </p:sp>
      <p:sp>
        <p:nvSpPr>
          <p:cNvPr id="2" name="テキスト プレースホルダー 1"/>
          <p:cNvSpPr>
            <a:spLocks noGrp="1"/>
          </p:cNvSpPr>
          <p:nvPr>
            <p:ph type="body" sz="quarter" idx="22"/>
          </p:nvPr>
        </p:nvSpPr>
        <p:spPr/>
        <p:txBody>
          <a:bodyPr/>
          <a:lstStyle/>
          <a:p>
            <a:r>
              <a:rPr lang="en-US" altLang="ja-JP" dirty="0"/>
              <a:t>Ei nec illud expetendis voluptatum, pri ad tibique voluptaria. Oporteat delicata te eos. Eam dicat placerat electram an. Inani nulla ne cum, esse everti verear cu sed. </a:t>
            </a:r>
            <a:r>
              <a:rPr lang="en-US" altLang="ja-JP" dirty="0">
                <a:solidFill>
                  <a:schemeClr val="accent1"/>
                </a:solidFill>
              </a:rPr>
              <a:t>Ei alterum ornatus definitiones nam</a:t>
            </a:r>
            <a:r>
              <a:rPr lang="en-US" altLang="ja-JP" dirty="0"/>
              <a:t>, his wisi viderer accusata id.</a:t>
            </a:r>
            <a:endParaRPr lang="ja-JP" altLang="en-US" dirty="0"/>
          </a:p>
          <a:p>
            <a:endParaRPr lang="ja-JP" altLang="en-US" dirty="0"/>
          </a:p>
          <a:p>
            <a:endParaRPr kumimoji="1" lang="ja-JP" altLang="en-US" dirty="0"/>
          </a:p>
        </p:txBody>
      </p:sp>
      <p:sp>
        <p:nvSpPr>
          <p:cNvPr id="3" name="スライド番号プレースホルダー 2"/>
          <p:cNvSpPr>
            <a:spLocks noGrp="1"/>
          </p:cNvSpPr>
          <p:nvPr>
            <p:ph type="sldNum" sz="quarter" idx="4"/>
          </p:nvPr>
        </p:nvSpPr>
        <p:spPr/>
        <p:txBody>
          <a:bodyPr/>
          <a:lstStyle/>
          <a:p>
            <a:fld id="{FADD65F2-3061-4838-8922-F719F7BAC906}" type="slidenum">
              <a:rPr lang="ja-JP" altLang="en-US" smtClean="0"/>
              <a:pPr/>
              <a:t>14</a:t>
            </a:fld>
            <a:endParaRPr lang="ja-JP" altLang="en-US" dirty="0"/>
          </a:p>
        </p:txBody>
      </p:sp>
    </p:spTree>
    <p:extLst>
      <p:ext uri="{BB962C8B-B14F-4D97-AF65-F5344CB8AC3E}">
        <p14:creationId xmlns:p14="http://schemas.microsoft.com/office/powerpoint/2010/main" val="1474498712"/>
      </p:ext>
    </p:extLst>
  </p:cSld>
  <p:clrMapOvr>
    <a:masterClrMapping/>
  </p:clrMapOvr>
  <mc:AlternateContent xmlns:mc="http://schemas.openxmlformats.org/markup-compatibility/2006">
    <mc:Choice xmlns:p14="http://schemas.microsoft.com/office/powerpoint/2010/main" Requires="p14">
      <p:transition p14:dur="0" advTm="4992"/>
    </mc:Choice>
    <mc:Fallback>
      <p:transition advTm="4992"/>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endParaRPr kumimoji="1" lang="ja-JP" altLang="en-US"/>
          </a:p>
        </p:txBody>
      </p:sp>
      <p:sp>
        <p:nvSpPr>
          <p:cNvPr id="8" name="テキスト プレースホルダー 7"/>
          <p:cNvSpPr>
            <a:spLocks noGrp="1"/>
          </p:cNvSpPr>
          <p:nvPr>
            <p:ph type="body" sz="quarter" idx="12"/>
          </p:nvPr>
        </p:nvSpPr>
        <p:spPr/>
        <p:txBody>
          <a:bodyPr/>
          <a:lstStyle/>
          <a:p>
            <a:endParaRPr kumimoji="1" lang="ja-JP" altLang="en-US"/>
          </a:p>
        </p:txBody>
      </p:sp>
      <p:sp>
        <p:nvSpPr>
          <p:cNvPr id="10" name="テキスト プレースホルダー 9"/>
          <p:cNvSpPr>
            <a:spLocks noGrp="1"/>
          </p:cNvSpPr>
          <p:nvPr>
            <p:ph type="body" sz="quarter" idx="14"/>
          </p:nvPr>
        </p:nvSpPr>
        <p:spPr/>
        <p:txBody>
          <a:bodyPr/>
          <a:lstStyle/>
          <a:p>
            <a:r>
              <a:rPr lang="en-US" altLang="ja-JP" dirty="0"/>
              <a:t>Debet pertinacia dissentiunt duo ad, diam appellantur ut eam. Ne probo minimum </a:t>
            </a:r>
            <a:r>
              <a:rPr lang="en-US" altLang="ja-JP" dirty="0" smtClean="0"/>
              <a:t>usu, pri habeo indoctum patrioque id.</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INNOVATION</a:t>
            </a:r>
            <a:endParaRPr kumimoji="1" lang="ja-JP" altLang="en-US" dirty="0"/>
          </a:p>
        </p:txBody>
      </p:sp>
      <p:sp>
        <p:nvSpPr>
          <p:cNvPr id="12" name="テキスト プレースホルダー 11"/>
          <p:cNvSpPr>
            <a:spLocks noGrp="1"/>
          </p:cNvSpPr>
          <p:nvPr>
            <p:ph type="body" sz="quarter" idx="16"/>
          </p:nvPr>
        </p:nvSpPr>
        <p:spPr/>
        <p:txBody>
          <a:bodyPr/>
          <a:lstStyle/>
          <a:p>
            <a:endParaRPr kumimoji="1" lang="ja-JP" altLang="en-US"/>
          </a:p>
        </p:txBody>
      </p:sp>
      <p:sp>
        <p:nvSpPr>
          <p:cNvPr id="13" name="テキスト プレースホルダー 12"/>
          <p:cNvSpPr>
            <a:spLocks noGrp="1"/>
          </p:cNvSpPr>
          <p:nvPr>
            <p:ph type="body" sz="quarter" idx="17"/>
          </p:nvPr>
        </p:nvSpPr>
        <p:spPr/>
        <p:txBody>
          <a:bodyPr/>
          <a:lstStyle/>
          <a:p>
            <a:endParaRPr kumimoji="1" lang="ja-JP" altLang="en-US"/>
          </a:p>
        </p:txBody>
      </p:sp>
      <p:sp>
        <p:nvSpPr>
          <p:cNvPr id="15" name="テキスト プレースホルダー 14"/>
          <p:cNvSpPr>
            <a:spLocks noGrp="1"/>
          </p:cNvSpPr>
          <p:nvPr>
            <p:ph type="body" sz="quarter" idx="19"/>
          </p:nvPr>
        </p:nvSpPr>
        <p:spPr/>
        <p:txBody>
          <a:bodyPr/>
          <a:lstStyle/>
          <a:p>
            <a:r>
              <a:rPr lang="en-US" altLang="ja-JP" dirty="0"/>
              <a:t>Sed no erat autem </a:t>
            </a:r>
            <a:r>
              <a:rPr lang="en-US" altLang="ja-JP" dirty="0" smtClean="0"/>
              <a:t>mucius.</a:t>
            </a:r>
            <a:br>
              <a:rPr lang="en-US" altLang="ja-JP" dirty="0" smtClean="0"/>
            </a:br>
            <a:r>
              <a:rPr lang="en-US" altLang="ja-JP" dirty="0" smtClean="0">
                <a:solidFill>
                  <a:schemeClr val="accent1"/>
                </a:solidFill>
              </a:rPr>
              <a:t>Inani </a:t>
            </a:r>
            <a:r>
              <a:rPr lang="en-US" altLang="ja-JP" dirty="0">
                <a:solidFill>
                  <a:schemeClr val="accent1"/>
                </a:solidFill>
              </a:rPr>
              <a:t>percipit suavitate nam eu</a:t>
            </a:r>
            <a:r>
              <a:rPr lang="en-US" altLang="ja-JP" dirty="0"/>
              <a:t>, libris habemus epicuri eam </a:t>
            </a:r>
            <a:r>
              <a:rPr lang="en-US" altLang="ja-JP" dirty="0" smtClean="0"/>
              <a:t>ex,</a:t>
            </a:r>
            <a:br>
              <a:rPr lang="en-US" altLang="ja-JP" dirty="0" smtClean="0"/>
            </a:br>
            <a:r>
              <a:rPr lang="en-US" altLang="ja-JP" dirty="0" smtClean="0"/>
              <a:t>at </a:t>
            </a:r>
            <a:r>
              <a:rPr lang="en-US" altLang="ja-JP" dirty="0"/>
              <a:t>qui doming feugait.</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smtClean="0"/>
              <a:t>GROWTH</a:t>
            </a:r>
            <a:endParaRPr kumimoji="1" lang="ja-JP" altLang="en-US" dirty="0"/>
          </a:p>
        </p:txBody>
      </p:sp>
      <p:sp>
        <p:nvSpPr>
          <p:cNvPr id="17" name="テキスト プレースホルダー 16"/>
          <p:cNvSpPr>
            <a:spLocks noGrp="1"/>
          </p:cNvSpPr>
          <p:nvPr>
            <p:ph type="body" sz="quarter" idx="21"/>
          </p:nvPr>
        </p:nvSpPr>
        <p:spPr/>
        <p:txBody>
          <a:bodyPr/>
          <a:lstStyle/>
          <a:p>
            <a:endParaRPr kumimoji="1" lang="ja-JP" altLang="en-US"/>
          </a:p>
        </p:txBody>
      </p:sp>
      <p:sp>
        <p:nvSpPr>
          <p:cNvPr id="18" name="テキスト プレースホルダー 17"/>
          <p:cNvSpPr>
            <a:spLocks noGrp="1"/>
          </p:cNvSpPr>
          <p:nvPr>
            <p:ph type="body" sz="quarter" idx="22"/>
          </p:nvPr>
        </p:nvSpPr>
        <p:spPr/>
        <p:txBody>
          <a:bodyPr/>
          <a:lstStyle/>
          <a:p>
            <a:endParaRPr kumimoji="1" lang="ja-JP" altLang="en-US"/>
          </a:p>
        </p:txBody>
      </p:sp>
      <p:pic>
        <p:nvPicPr>
          <p:cNvPr id="25" name="図プレースホルダー 24"/>
          <p:cNvPicPr>
            <a:picLocks noGrp="1" noChangeAspect="1"/>
          </p:cNvPicPr>
          <p:nvPr>
            <p:ph type="pic" sz="quarter" idx="23"/>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24"/>
          </p:nvPr>
        </p:nvSpPr>
        <p:spPr/>
        <p:txBody>
          <a:bodyPr/>
          <a:lstStyle/>
          <a:p>
            <a:r>
              <a:rPr lang="en-US" altLang="ja-JP" dirty="0"/>
              <a:t>Ex meis expetenda tincidunt sea, vis dicat propriae scribentur </a:t>
            </a:r>
            <a:r>
              <a:rPr lang="en-US" altLang="ja-JP" dirty="0" smtClean="0"/>
              <a:t>id.</a:t>
            </a:r>
            <a:br>
              <a:rPr lang="en-US" altLang="ja-JP" dirty="0" smtClean="0"/>
            </a:br>
            <a:r>
              <a:rPr lang="en-US" altLang="ja-JP" dirty="0" smtClean="0">
                <a:solidFill>
                  <a:schemeClr val="accent1"/>
                </a:solidFill>
              </a:rPr>
              <a:t>Ignota </a:t>
            </a:r>
            <a:r>
              <a:rPr lang="en-US" altLang="ja-JP" dirty="0">
                <a:solidFill>
                  <a:schemeClr val="accent1"/>
                </a:solidFill>
              </a:rPr>
              <a:t>libris adipisci ex sea</a:t>
            </a:r>
            <a:r>
              <a:rPr lang="en-US" altLang="ja-JP" dirty="0"/>
              <a:t>, libris expetenda ius an.</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smtClean="0"/>
              <a:t>WORLD-LEADING</a:t>
            </a:r>
            <a:endParaRPr kumimoji="1" lang="ja-JP" altLang="en-US" dirty="0"/>
          </a:p>
        </p:txBody>
      </p:sp>
      <p:pic>
        <p:nvPicPr>
          <p:cNvPr id="29" name="図プレースホルダー 28"/>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1" name="図プレースホルダー 30"/>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2489677322"/>
      </p:ext>
    </p:extLst>
  </p:cSld>
  <p:clrMapOvr>
    <a:masterClrMapping/>
  </p:clrMapOvr>
  <mc:AlternateContent xmlns:mc="http://schemas.openxmlformats.org/markup-compatibility/2006">
    <mc:Choice xmlns:p14="http://schemas.microsoft.com/office/powerpoint/2010/main" Requires="p14">
      <p:transition p14:dur="0" advTm="6678"/>
    </mc:Choice>
    <mc:Fallback>
      <p:transition advTm="6678"/>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WHERE WE ARE GOING</a:t>
            </a:r>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3 COLUMNS</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INNOVATION</a:t>
            </a:r>
            <a:endParaRPr kumimoji="1" lang="ja-JP" altLang="en-US" dirty="0"/>
          </a:p>
        </p:txBody>
      </p:sp>
      <p:sp>
        <p:nvSpPr>
          <p:cNvPr id="19" name="テキスト プレースホルダー 18"/>
          <p:cNvSpPr>
            <a:spLocks noGrp="1"/>
          </p:cNvSpPr>
          <p:nvPr>
            <p:ph type="body" sz="quarter" idx="12"/>
          </p:nvPr>
        </p:nvSpPr>
        <p:spPr/>
        <p:txBody>
          <a:bodyPr>
            <a:normAutofit/>
          </a:bodyPr>
          <a:lstStyle/>
          <a:p>
            <a:r>
              <a:rPr lang="en-US" altLang="ja-JP" dirty="0"/>
              <a:t>Omnes equidem ius ei, doctus verear ocurreret ius an, nonumes conclusionemque vim no. Vim idque volutpat accommodare id, quaeque accusata efficiantur ius no, ferri admodum epicuri et eam. </a:t>
            </a:r>
            <a:endParaRPr lang="en-US" altLang="ja-JP" dirty="0" smtClean="0"/>
          </a:p>
          <a:p>
            <a:r>
              <a:rPr lang="en-US" altLang="ja-JP" dirty="0" smtClean="0">
                <a:solidFill>
                  <a:schemeClr val="accent1"/>
                </a:solidFill>
              </a:rPr>
              <a:t>Ea </a:t>
            </a:r>
            <a:r>
              <a:rPr lang="en-US" altLang="ja-JP" dirty="0">
                <a:solidFill>
                  <a:schemeClr val="accent1"/>
                </a:solidFill>
              </a:rPr>
              <a:t>apeirian legendos prodesset vis</a:t>
            </a:r>
            <a:r>
              <a:rPr lang="en-US" altLang="ja-JP" dirty="0"/>
              <a:t>, cu quo vitae intellegat. Simul concludaturque pro eu, duis veritus forensibus ad nec.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smtClean="0"/>
              <a:t>GROWTH</a:t>
            </a:r>
            <a:endParaRPr kumimoji="1" lang="ja-JP" altLang="en-US" dirty="0"/>
          </a:p>
        </p:txBody>
      </p:sp>
      <p:sp>
        <p:nvSpPr>
          <p:cNvPr id="23" name="テキスト プレースホルダー 22"/>
          <p:cNvSpPr>
            <a:spLocks noGrp="1"/>
          </p:cNvSpPr>
          <p:nvPr>
            <p:ph type="body" sz="quarter" idx="17"/>
          </p:nvPr>
        </p:nvSpPr>
        <p:spPr/>
        <p:txBody>
          <a:bodyPr/>
          <a:lstStyle/>
          <a:p>
            <a:r>
              <a:rPr lang="en-US" altLang="ja-JP" dirty="0"/>
              <a:t>Ei mei augue democritum, in qui periculis deseruisse quaerendum. Est te molestie atomorum, nec tincidunt interpretaris eu, lobortis temporibus sea in. Civibus percipit usu ne. Vidit liber ea mei, detraxit definitiones usu at. </a:t>
            </a:r>
            <a:r>
              <a:rPr lang="en-US" altLang="ja-JP" dirty="0">
                <a:solidFill>
                  <a:schemeClr val="accent1"/>
                </a:solidFill>
              </a:rPr>
              <a:t>Nam invidunt mediocrem aliquando id</a:t>
            </a:r>
            <a:r>
              <a:rPr lang="en-US" altLang="ja-JP" dirty="0"/>
              <a:t>, te sea vivendum convenire corrumpit. Et vel munere imperdiet, qui partiendo principes in.</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smtClean="0"/>
              <a:t>WORLD-LEADING</a:t>
            </a:r>
            <a:endParaRPr kumimoji="1" lang="ja-JP" altLang="en-US" dirty="0"/>
          </a:p>
        </p:txBody>
      </p:sp>
      <p:sp>
        <p:nvSpPr>
          <p:cNvPr id="25" name="テキスト プレースホルダー 24"/>
          <p:cNvSpPr>
            <a:spLocks noGrp="1"/>
          </p:cNvSpPr>
          <p:nvPr>
            <p:ph type="body" sz="quarter" idx="19"/>
          </p:nvPr>
        </p:nvSpPr>
        <p:spPr/>
        <p:txBody>
          <a:bodyPr/>
          <a:lstStyle/>
          <a:p>
            <a:r>
              <a:rPr lang="en-US" altLang="ja-JP" dirty="0"/>
              <a:t>Feugait probatus mei et, vel ut falli contentiones. </a:t>
            </a:r>
            <a:r>
              <a:rPr lang="en-US" altLang="ja-JP" dirty="0">
                <a:solidFill>
                  <a:schemeClr val="accent1"/>
                </a:solidFill>
              </a:rPr>
              <a:t>Vis an discere hendrerit</a:t>
            </a:r>
            <a:r>
              <a:rPr lang="en-US" altLang="ja-JP" dirty="0"/>
              <a:t>. Percipit sapientem theophrastus ut eum, te dolor iisque voluptaria mei. Vim ea dicunt cetero. Aeque indoctum no pro. Amet sonet munere ut has, an duo erat possim.</a:t>
            </a:r>
          </a:p>
          <a:p>
            <a:r>
              <a:rPr lang="en-US" altLang="ja-JP" dirty="0" smtClean="0"/>
              <a:t>Cibo </a:t>
            </a:r>
            <a:r>
              <a:rPr lang="en-US" altLang="ja-JP" dirty="0"/>
              <a:t>natum quidam mea no, ne eros ipsum quo. Quo adhuc molestiae te.</a:t>
            </a:r>
            <a:endParaRPr kumimoji="1" lang="ja-JP" altLang="en-US" dirty="0"/>
          </a:p>
        </p:txBody>
      </p:sp>
      <p:sp>
        <p:nvSpPr>
          <p:cNvPr id="26" name="フッター プレースホルダー 25"/>
          <p:cNvSpPr>
            <a:spLocks noGrp="1"/>
          </p:cNvSpPr>
          <p:nvPr>
            <p:ph type="ftr" sz="quarter" idx="10"/>
          </p:nvPr>
        </p:nvSpPr>
        <p:spPr/>
        <p:txBody>
          <a:bodyPr/>
          <a:lstStyle/>
          <a:p>
            <a:r>
              <a:rPr lang="en-US" altLang="ja-JP" smtClean="0"/>
              <a:t>The Power of PowerPoint - thepopp.com</a:t>
            </a:r>
            <a:endParaRPr lang="ja-JP" altLang="en-US" dirty="0"/>
          </a:p>
        </p:txBody>
      </p:sp>
      <p:sp>
        <p:nvSpPr>
          <p:cNvPr id="27" name="スライド番号プレースホルダー 26"/>
          <p:cNvSpPr>
            <a:spLocks noGrp="1"/>
          </p:cNvSpPr>
          <p:nvPr>
            <p:ph type="sldNum" sz="quarter" idx="11"/>
          </p:nvPr>
        </p:nvSpPr>
        <p:spPr/>
        <p:txBody>
          <a:bodyPr/>
          <a:lstStyle/>
          <a:p>
            <a:fld id="{FADD65F2-3061-4838-8922-F719F7BAC906}" type="slidenum">
              <a:rPr lang="ja-JP" altLang="en-US" smtClean="0"/>
              <a:pPr/>
              <a:t>16</a:t>
            </a:fld>
            <a:endParaRPr lang="ja-JP" altLang="en-US"/>
          </a:p>
        </p:txBody>
      </p:sp>
    </p:spTree>
    <p:extLst>
      <p:ext uri="{BB962C8B-B14F-4D97-AF65-F5344CB8AC3E}">
        <p14:creationId xmlns:p14="http://schemas.microsoft.com/office/powerpoint/2010/main" val="2169095495"/>
      </p:ext>
    </p:extLst>
  </p:cSld>
  <p:clrMapOvr>
    <a:masterClrMapping/>
  </p:clrMapOvr>
  <mc:AlternateContent xmlns:mc="http://schemas.openxmlformats.org/markup-compatibility/2006">
    <mc:Choice xmlns:p14="http://schemas.microsoft.com/office/powerpoint/2010/main" Requires="p14">
      <p:transition p14:dur="0" advTm="9568"/>
    </mc:Choice>
    <mc:Fallback>
      <p:transition advTm="9568"/>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smtClean="0"/>
              <a:t>5 KEYWORDS</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17</a:t>
            </a:fld>
            <a:endParaRPr lang="ja-JP" altLang="en-US"/>
          </a:p>
        </p:txBody>
      </p:sp>
      <p:sp>
        <p:nvSpPr>
          <p:cNvPr id="13" name="テキスト プレースホルダー 12"/>
          <p:cNvSpPr>
            <a:spLocks noGrp="1"/>
          </p:cNvSpPr>
          <p:nvPr>
            <p:ph type="body" sz="quarter" idx="11"/>
          </p:nvPr>
        </p:nvSpPr>
        <p:spPr/>
        <p:txBody>
          <a:bodyPr/>
          <a:lstStyle/>
          <a:p>
            <a:r>
              <a:rPr lang="en-US" altLang="ja-JP" dirty="0" smtClean="0"/>
              <a:t>A </a:t>
            </a:r>
            <a:r>
              <a:rPr lang="en-US" altLang="ja-JP" dirty="0"/>
              <a:t>Surprising Trait </a:t>
            </a:r>
            <a:r>
              <a:rPr lang="en-US" altLang="ja-JP" dirty="0" smtClean="0"/>
              <a:t>of</a:t>
            </a:r>
            <a:br>
              <a:rPr lang="en-US" altLang="ja-JP" dirty="0" smtClean="0"/>
            </a:br>
            <a:r>
              <a:rPr lang="en-US" altLang="ja-JP" dirty="0" smtClean="0"/>
              <a:t>Successful </a:t>
            </a:r>
            <a:r>
              <a:rPr lang="en-US" altLang="ja-JP" dirty="0"/>
              <a:t>Leaders</a:t>
            </a:r>
            <a:endParaRPr kumimoji="1" lang="ja-JP" altLang="en-US" dirty="0"/>
          </a:p>
        </p:txBody>
      </p:sp>
      <p:sp>
        <p:nvSpPr>
          <p:cNvPr id="14" name="テキスト プレースホルダー 13"/>
          <p:cNvSpPr>
            <a:spLocks noGrp="1"/>
          </p:cNvSpPr>
          <p:nvPr>
            <p:ph type="body" sz="quarter" idx="12"/>
          </p:nvPr>
        </p:nvSpPr>
        <p:spPr/>
        <p:txBody>
          <a:bodyPr/>
          <a:lstStyle/>
          <a:p>
            <a:r>
              <a:rPr lang="en-US" altLang="ja-JP" dirty="0"/>
              <a:t>Saepe graeci torquatos has in, est ad noster expetenda erroribus. Ei copiosae vulputate liberavisse eam, </a:t>
            </a:r>
            <a:r>
              <a:rPr lang="en-US" altLang="ja-JP" dirty="0">
                <a:solidFill>
                  <a:schemeClr val="accent1"/>
                </a:solidFill>
              </a:rPr>
              <a:t>ex labores aliquando adversarium sit</a:t>
            </a:r>
            <a:r>
              <a:rPr lang="en-US" altLang="ja-JP" dirty="0"/>
              <a:t>, eirmod nusquam laboramus id sea. Sumo assum eos ut, enim placerat ex has. Quis nisl sea ex, et aeque causae sea.</a:t>
            </a:r>
            <a:endParaRPr kumimoji="1" lang="ja-JP" altLang="en-US" dirty="0"/>
          </a:p>
        </p:txBody>
      </p:sp>
      <p:sp>
        <p:nvSpPr>
          <p:cNvPr id="15" name="テキスト プレースホルダー 14"/>
          <p:cNvSpPr>
            <a:spLocks noGrp="1"/>
          </p:cNvSpPr>
          <p:nvPr>
            <p:ph type="body" sz="quarter" idx="15"/>
          </p:nvPr>
        </p:nvSpPr>
        <p:spPr/>
        <p:txBody>
          <a:bodyPr/>
          <a:lstStyle/>
          <a:p>
            <a:r>
              <a:rPr kumimoji="1" lang="en-US" altLang="ja-JP" dirty="0" smtClean="0"/>
              <a:t>5 KEWORDS</a:t>
            </a:r>
            <a:endParaRPr kumimoji="1" lang="ja-JP" altLang="en-US" dirty="0"/>
          </a:p>
        </p:txBody>
      </p:sp>
      <p:sp>
        <p:nvSpPr>
          <p:cNvPr id="16" name="テキスト プレースホルダー 15"/>
          <p:cNvSpPr>
            <a:spLocks noGrp="1"/>
          </p:cNvSpPr>
          <p:nvPr>
            <p:ph type="body" sz="quarter" idx="16"/>
          </p:nvPr>
        </p:nvSpPr>
        <p:spPr/>
        <p:txBody>
          <a:bodyPr/>
          <a:lstStyle/>
          <a:p>
            <a:r>
              <a:rPr lang="en-US" altLang="ja-JP" dirty="0" smtClean="0"/>
              <a:t>LEAdERSHIP</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smtClean="0"/>
              <a:t>INNOVATION</a:t>
            </a:r>
            <a:endParaRPr kumimoji="1" lang="ja-JP" altLang="en-US" dirty="0"/>
          </a:p>
        </p:txBody>
      </p:sp>
      <p:sp>
        <p:nvSpPr>
          <p:cNvPr id="18" name="テキスト プレースホルダー 17"/>
          <p:cNvSpPr>
            <a:spLocks noGrp="1"/>
          </p:cNvSpPr>
          <p:nvPr>
            <p:ph type="body" sz="quarter" idx="18"/>
          </p:nvPr>
        </p:nvSpPr>
        <p:spPr/>
        <p:txBody>
          <a:bodyPr/>
          <a:lstStyle/>
          <a:p>
            <a:r>
              <a:rPr kumimoji="1" lang="en-US" altLang="ja-JP" dirty="0" smtClean="0"/>
              <a:t>CONFIDENCE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smtClean="0"/>
              <a:t>INDIVIDUALITY</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smtClean="0"/>
              <a:t>SATISFACTION</a:t>
            </a:r>
            <a:endParaRPr kumimoji="1" lang="ja-JP" altLang="en-US" dirty="0"/>
          </a:p>
        </p:txBody>
      </p:sp>
    </p:spTree>
    <p:extLst>
      <p:ext uri="{BB962C8B-B14F-4D97-AF65-F5344CB8AC3E}">
        <p14:creationId xmlns:p14="http://schemas.microsoft.com/office/powerpoint/2010/main" val="296177431"/>
      </p:ext>
    </p:extLst>
  </p:cSld>
  <p:clrMapOvr>
    <a:masterClrMapping/>
  </p:clrMapOvr>
  <mc:AlternateContent xmlns:mc="http://schemas.openxmlformats.org/markup-compatibility/2006">
    <mc:Choice xmlns:p14="http://schemas.microsoft.com/office/powerpoint/2010/main" Requires="p14">
      <p:transition p14:dur="0" advTm="12482"/>
    </mc:Choice>
    <mc:Fallback>
      <p:transition advTm="12482"/>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OUR PHILOSOPHY</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18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smtClean="0"/>
              <a:t>Ad has causae facilisis. Sed no facer recusabo volutpat, aperiam denique et has, mel etiam elitr quaerendum an. Debitis nusquam tacimates ut his. </a:t>
            </a:r>
            <a:r>
              <a:rPr lang="en-US" altLang="ja-JP" dirty="0" smtClean="0">
                <a:solidFill>
                  <a:schemeClr val="accent1"/>
                </a:solidFill>
              </a:rPr>
              <a:t>Eum ut veri tempor interpretaris</a:t>
            </a:r>
            <a:r>
              <a:rPr lang="en-US" altLang="ja-JP" dirty="0" smtClean="0"/>
              <a:t>, te dicit viris conceptam eam. Mei sale melius doctus ei, sit no lucilius maluisset efficiantur.</a:t>
            </a:r>
          </a:p>
          <a:p>
            <a:r>
              <a:rPr lang="en-US" altLang="ja-JP" dirty="0" smtClean="0"/>
              <a:t>Stet molestie pri ea, nec munere melius scripserit cu. Wisi regione deleniti no est, similique moderatius mediocritatem ex vel, tale alienum at sit. Pri soluta cetero an. Mei nihil laboramus no, dictas alterum voluptaria vel at. Simul viris populo id vix, albucius mentitum atomorum pri te, an adhuc eirmod eos.</a:t>
            </a:r>
          </a:p>
        </p:txBody>
      </p:sp>
      <p:sp>
        <p:nvSpPr>
          <p:cNvPr id="6" name="テキスト プレースホルダー 5"/>
          <p:cNvSpPr>
            <a:spLocks noGrp="1"/>
          </p:cNvSpPr>
          <p:nvPr>
            <p:ph type="body" sz="quarter" idx="13"/>
          </p:nvPr>
        </p:nvSpPr>
        <p:spPr/>
        <p:txBody>
          <a:bodyPr/>
          <a:lstStyle/>
          <a:p>
            <a:r>
              <a:rPr lang="en-US" altLang="ja-JP" dirty="0" smtClean="0"/>
              <a:t>Text Only</a:t>
            </a:r>
            <a:endParaRPr lang="ja-JP" altLang="en-US" dirty="0"/>
          </a:p>
        </p:txBody>
      </p:sp>
    </p:spTree>
    <p:extLst>
      <p:ext uri="{BB962C8B-B14F-4D97-AF65-F5344CB8AC3E}">
        <p14:creationId xmlns:p14="http://schemas.microsoft.com/office/powerpoint/2010/main" val="336190758"/>
      </p:ext>
    </p:extLst>
  </p:cSld>
  <p:clrMapOvr>
    <a:masterClrMapping/>
  </p:clrMapOvr>
  <mc:AlternateContent xmlns:mc="http://schemas.openxmlformats.org/markup-compatibility/2006">
    <mc:Choice xmlns:p14="http://schemas.microsoft.com/office/powerpoint/2010/main" Requires="p14">
      <p:transition p14:dur="0" advTm="3496"/>
    </mc:Choice>
    <mc:Fallback>
      <p:transition advTm="3496"/>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19</a:t>
            </a:fld>
            <a:endParaRPr lang="ja-JP" altLang="en-US"/>
          </a:p>
        </p:txBody>
      </p:sp>
      <p:sp>
        <p:nvSpPr>
          <p:cNvPr id="12" name="タイトル 11"/>
          <p:cNvSpPr>
            <a:spLocks noGrp="1"/>
          </p:cNvSpPr>
          <p:nvPr>
            <p:ph type="title"/>
          </p:nvPr>
        </p:nvSpPr>
        <p:spPr/>
        <p:txBody>
          <a:bodyPr/>
          <a:lstStyle/>
          <a:p>
            <a:r>
              <a:rPr lang="en-US" altLang="ja-JP" dirty="0" smtClean="0"/>
              <a:t>CHANGE BEFORE YOU HAVE TO</a:t>
            </a:r>
            <a:endParaRPr kumimoji="1" lang="ja-JP" altLang="en-US" dirty="0"/>
          </a:p>
        </p:txBody>
      </p:sp>
      <p:sp>
        <p:nvSpPr>
          <p:cNvPr id="13" name="テキスト プレースホルダー 12"/>
          <p:cNvSpPr>
            <a:spLocks noGrp="1"/>
          </p:cNvSpPr>
          <p:nvPr>
            <p:ph type="body" sz="quarter" idx="11"/>
          </p:nvPr>
        </p:nvSpPr>
        <p:spPr/>
        <p:txBody>
          <a:bodyPr/>
          <a:lstStyle/>
          <a:p>
            <a:r>
              <a:rPr kumimoji="1" lang="en-US" altLang="ja-JP" dirty="0" smtClean="0"/>
              <a:t>OUR CEO: </a:t>
            </a:r>
            <a:r>
              <a:rPr lang="en-US" altLang="ja-JP" dirty="0" smtClean="0"/>
              <a:t>JESSICA BENDINGER</a:t>
            </a:r>
          </a:p>
          <a:p>
            <a:endParaRPr kumimoji="1" lang="ja-JP" altLang="en-US" dirty="0"/>
          </a:p>
        </p:txBody>
      </p:sp>
      <p:sp>
        <p:nvSpPr>
          <p:cNvPr id="14" name="テキスト プレースホルダー 13"/>
          <p:cNvSpPr>
            <a:spLocks noGrp="1"/>
          </p:cNvSpPr>
          <p:nvPr>
            <p:ph type="body" sz="quarter" idx="12"/>
          </p:nvPr>
        </p:nvSpPr>
        <p:spPr/>
        <p:txBody>
          <a:bodyPr/>
          <a:lstStyle/>
          <a:p>
            <a:r>
              <a:rPr lang="en-US" altLang="ja-JP" dirty="0"/>
              <a:t>Cibo natum quidam mea no, ne eros ipsum quo. Quo adhuc molestiae te. </a:t>
            </a:r>
            <a:r>
              <a:rPr lang="en-US" altLang="ja-JP" dirty="0" smtClean="0"/>
              <a:t/>
            </a:r>
            <a:br>
              <a:rPr lang="en-US" altLang="ja-JP" dirty="0" smtClean="0"/>
            </a:br>
            <a:r>
              <a:rPr lang="en-US" altLang="ja-JP" dirty="0" smtClean="0"/>
              <a:t>Habeo </a:t>
            </a:r>
            <a:r>
              <a:rPr lang="en-US" altLang="ja-JP" dirty="0"/>
              <a:t>debitis adversarium at ius, eos ei consul sensibus, ne probo mundi cotidieque sit. </a:t>
            </a:r>
            <a:r>
              <a:rPr lang="en-US" altLang="ja-JP" dirty="0" smtClean="0"/>
              <a:t/>
            </a:r>
            <a:br>
              <a:rPr lang="en-US" altLang="ja-JP" dirty="0" smtClean="0"/>
            </a:br>
            <a:r>
              <a:rPr lang="en-US" altLang="ja-JP" dirty="0" smtClean="0"/>
              <a:t>Mel </a:t>
            </a:r>
            <a:r>
              <a:rPr lang="en-US" altLang="ja-JP" dirty="0"/>
              <a:t>erat repudiandae in, no quod debitis epicurei eam, te decore propriae has.</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70517802"/>
      </p:ext>
    </p:extLst>
  </p:cSld>
  <p:clrMapOvr>
    <a:masterClrMapping/>
  </p:clrMapOvr>
  <mc:AlternateContent xmlns:mc="http://schemas.openxmlformats.org/markup-compatibility/2006">
    <mc:Choice xmlns:p14="http://schemas.microsoft.com/office/powerpoint/2010/main" Requires="p14">
      <p:transition p14:dur="0" advTm="5522"/>
    </mc:Choice>
    <mc:Fallback>
      <p:transition advTm="5522"/>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lang="en-US" altLang="ja-JP" dirty="0"/>
              <a:t>POWERPOINT TEMPLATE</a:t>
            </a:r>
            <a:endParaRPr kumimoji="1" lang="ja-JP" altLang="en-US" dirty="0"/>
          </a:p>
        </p:txBody>
      </p:sp>
      <p:sp>
        <p:nvSpPr>
          <p:cNvPr id="6" name="テキスト プレースホルダー 5"/>
          <p:cNvSpPr>
            <a:spLocks noGrp="1"/>
          </p:cNvSpPr>
          <p:nvPr>
            <p:ph type="body" sz="quarter" idx="16"/>
          </p:nvPr>
        </p:nvSpPr>
        <p:spPr/>
        <p:txBody>
          <a:bodyPr/>
          <a:lstStyle/>
          <a:p>
            <a:r>
              <a:rPr lang="en-US" altLang="ja-JP" dirty="0" smtClean="0"/>
              <a:t>ALDEBARAN</a:t>
            </a:r>
            <a:endParaRPr lang="ja-JP" altLang="en-US" dirty="0"/>
          </a:p>
        </p:txBody>
      </p:sp>
      <p:sp>
        <p:nvSpPr>
          <p:cNvPr id="7" name="テキスト プレースホルダー 6"/>
          <p:cNvSpPr>
            <a:spLocks noGrp="1"/>
          </p:cNvSpPr>
          <p:nvPr>
            <p:ph type="body" sz="quarter" idx="17"/>
          </p:nvPr>
        </p:nvSpPr>
        <p:spPr/>
        <p:txBody>
          <a:bodyPr/>
          <a:lstStyle/>
          <a:p>
            <a:r>
              <a:rPr lang="en-US" altLang="ja-JP" dirty="0"/>
              <a:t>Jun Akizaki</a:t>
            </a:r>
          </a:p>
          <a:p>
            <a:r>
              <a:rPr lang="en-US" altLang="ja-JP" dirty="0" smtClean="0"/>
              <a:t>The Power of PowerPoint – thepopp.com</a:t>
            </a:r>
            <a:endParaRPr lang="en-US" altLang="ja-JP" dirty="0"/>
          </a:p>
        </p:txBody>
      </p:sp>
    </p:spTree>
    <p:extLst>
      <p:ext uri="{BB962C8B-B14F-4D97-AF65-F5344CB8AC3E}">
        <p14:creationId xmlns:p14="http://schemas.microsoft.com/office/powerpoint/2010/main" val="104045176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9"/>
          </p:nvPr>
        </p:nvSpPr>
        <p:spPr/>
      </p:sp>
      <p:sp>
        <p:nvSpPr>
          <p:cNvPr id="51" name="タイトル 50"/>
          <p:cNvSpPr>
            <a:spLocks noGrp="1"/>
          </p:cNvSpPr>
          <p:nvPr>
            <p:ph type="title"/>
          </p:nvPr>
        </p:nvSpPr>
        <p:spPr/>
        <p:txBody>
          <a:bodyPr/>
          <a:lstStyle/>
          <a:p>
            <a:r>
              <a:rPr kumimoji="1" lang="en-US" altLang="ja-JP" dirty="0" smtClean="0"/>
              <a:t>OUR SERVICES</a:t>
            </a:r>
            <a:endParaRPr kumimoji="1" lang="ja-JP" altLang="en-US" dirty="0"/>
          </a:p>
        </p:txBody>
      </p:sp>
      <p:sp>
        <p:nvSpPr>
          <p:cNvPr id="54" name="テキスト プレースホルダー 53"/>
          <p:cNvSpPr>
            <a:spLocks noGrp="1"/>
          </p:cNvSpPr>
          <p:nvPr>
            <p:ph type="body" sz="quarter" idx="15"/>
          </p:nvPr>
        </p:nvSpPr>
        <p:spPr/>
        <p:txBody>
          <a:bodyPr/>
          <a:lstStyle/>
          <a:p>
            <a:r>
              <a:rPr lang="en-US" altLang="ja-JP" dirty="0"/>
              <a:t>A </a:t>
            </a:r>
            <a:r>
              <a:rPr lang="en-US" altLang="ja-JP" dirty="0" smtClean="0"/>
              <a:t>big </a:t>
            </a:r>
            <a:r>
              <a:rPr lang="en-US" altLang="ja-JP" dirty="0"/>
              <a:t>image and 4 list </a:t>
            </a:r>
            <a:r>
              <a:rPr lang="en-US" altLang="ja-JP" dirty="0" smtClean="0"/>
              <a:t>items</a:t>
            </a:r>
            <a:endParaRPr lang="ja-JP" altLang="en-US" dirty="0"/>
          </a:p>
        </p:txBody>
      </p:sp>
      <p:sp>
        <p:nvSpPr>
          <p:cNvPr id="56" name="テキスト プレースホルダー 55"/>
          <p:cNvSpPr>
            <a:spLocks noGrp="1"/>
          </p:cNvSpPr>
          <p:nvPr>
            <p:ph type="body" sz="quarter" idx="22"/>
          </p:nvPr>
        </p:nvSpPr>
        <p:spPr/>
        <p:txBody>
          <a:bodyPr/>
          <a:lstStyle/>
          <a:p>
            <a:endParaRPr kumimoji="1" lang="ja-JP" altLang="en-US"/>
          </a:p>
        </p:txBody>
      </p:sp>
      <p:sp>
        <p:nvSpPr>
          <p:cNvPr id="55" name="テキスト プレースホルダー 54"/>
          <p:cNvSpPr>
            <a:spLocks noGrp="1"/>
          </p:cNvSpPr>
          <p:nvPr>
            <p:ph type="body" sz="quarter" idx="21"/>
          </p:nvPr>
        </p:nvSpPr>
        <p:spPr/>
        <p:txBody>
          <a:bodyPr/>
          <a:lstStyle/>
          <a:p>
            <a:r>
              <a:rPr kumimoji="1" lang="en-US" altLang="ja-JP" dirty="0" smtClean="0"/>
              <a:t>01</a:t>
            </a:r>
            <a:endParaRPr kumimoji="1" lang="ja-JP" altLang="en-US" dirty="0"/>
          </a:p>
        </p:txBody>
      </p:sp>
      <p:sp>
        <p:nvSpPr>
          <p:cNvPr id="57" name="テキスト プレースホルダー 56"/>
          <p:cNvSpPr>
            <a:spLocks noGrp="1"/>
          </p:cNvSpPr>
          <p:nvPr>
            <p:ph type="body" sz="quarter" idx="23"/>
          </p:nvPr>
        </p:nvSpPr>
        <p:spPr/>
        <p:txBody>
          <a:bodyPr/>
          <a:lstStyle/>
          <a:p>
            <a:endParaRPr kumimoji="1" lang="ja-JP" altLang="en-US"/>
          </a:p>
        </p:txBody>
      </p:sp>
      <p:sp>
        <p:nvSpPr>
          <p:cNvPr id="58" name="テキスト プレースホルダー 57"/>
          <p:cNvSpPr>
            <a:spLocks noGrp="1"/>
          </p:cNvSpPr>
          <p:nvPr>
            <p:ph type="body" sz="quarter" idx="24"/>
          </p:nvPr>
        </p:nvSpPr>
        <p:spPr/>
        <p:txBody>
          <a:bodyPr/>
          <a:lstStyle/>
          <a:p>
            <a:r>
              <a:rPr kumimoji="1" lang="en-US" altLang="ja-JP" dirty="0" smtClean="0"/>
              <a:t>02</a:t>
            </a:r>
            <a:endParaRPr kumimoji="1" lang="ja-JP" altLang="en-US" dirty="0"/>
          </a:p>
        </p:txBody>
      </p:sp>
      <p:sp>
        <p:nvSpPr>
          <p:cNvPr id="59" name="テキスト プレースホルダー 58"/>
          <p:cNvSpPr>
            <a:spLocks noGrp="1"/>
          </p:cNvSpPr>
          <p:nvPr>
            <p:ph type="body" sz="quarter" idx="25"/>
          </p:nvPr>
        </p:nvSpPr>
        <p:spPr/>
        <p:txBody>
          <a:bodyPr/>
          <a:lstStyle/>
          <a:p>
            <a:endParaRPr kumimoji="1" lang="ja-JP" altLang="en-US"/>
          </a:p>
        </p:txBody>
      </p:sp>
      <p:sp>
        <p:nvSpPr>
          <p:cNvPr id="60" name="テキスト プレースホルダー 59"/>
          <p:cNvSpPr>
            <a:spLocks noGrp="1"/>
          </p:cNvSpPr>
          <p:nvPr>
            <p:ph type="body" sz="quarter" idx="26"/>
          </p:nvPr>
        </p:nvSpPr>
        <p:spPr/>
        <p:txBody>
          <a:bodyPr/>
          <a:lstStyle/>
          <a:p>
            <a:r>
              <a:rPr kumimoji="1" lang="en-US" altLang="ja-JP" dirty="0" smtClean="0"/>
              <a:t>03</a:t>
            </a:r>
            <a:endParaRPr kumimoji="1" lang="ja-JP" altLang="en-US" dirty="0"/>
          </a:p>
        </p:txBody>
      </p:sp>
      <p:sp>
        <p:nvSpPr>
          <p:cNvPr id="61" name="テキスト プレースホルダー 60"/>
          <p:cNvSpPr>
            <a:spLocks noGrp="1"/>
          </p:cNvSpPr>
          <p:nvPr>
            <p:ph type="body" sz="quarter" idx="27"/>
          </p:nvPr>
        </p:nvSpPr>
        <p:spPr/>
        <p:txBody>
          <a:bodyPr/>
          <a:lstStyle/>
          <a:p>
            <a:endParaRPr kumimoji="1" lang="ja-JP" altLang="en-US"/>
          </a:p>
        </p:txBody>
      </p:sp>
      <p:sp>
        <p:nvSpPr>
          <p:cNvPr id="62" name="テキスト プレースホルダー 61"/>
          <p:cNvSpPr>
            <a:spLocks noGrp="1"/>
          </p:cNvSpPr>
          <p:nvPr>
            <p:ph type="body" sz="quarter" idx="28"/>
          </p:nvPr>
        </p:nvSpPr>
        <p:spPr/>
        <p:txBody>
          <a:bodyPr/>
          <a:lstStyle/>
          <a:p>
            <a:r>
              <a:rPr kumimoji="1" lang="en-US" altLang="ja-JP" dirty="0" smtClean="0"/>
              <a:t>04</a:t>
            </a:r>
            <a:endParaRPr kumimoji="1" lang="ja-JP" altLang="en-US" dirty="0"/>
          </a:p>
        </p:txBody>
      </p:sp>
      <p:sp>
        <p:nvSpPr>
          <p:cNvPr id="52" name="テキスト プレースホルダー 51"/>
          <p:cNvSpPr>
            <a:spLocks noGrp="1"/>
          </p:cNvSpPr>
          <p:nvPr>
            <p:ph type="body" sz="quarter" idx="10"/>
          </p:nvPr>
        </p:nvSpPr>
        <p:spPr/>
        <p:txBody>
          <a:bodyPr/>
          <a:lstStyle/>
          <a:p>
            <a:r>
              <a:rPr kumimoji="1" lang="en-US" altLang="ja-JP" dirty="0" smtClean="0"/>
              <a:t>PROMOTION</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20</a:t>
            </a:fld>
            <a:endParaRPr lang="ja-JP" altLang="en-US" dirty="0"/>
          </a:p>
        </p:txBody>
      </p:sp>
      <p:sp>
        <p:nvSpPr>
          <p:cNvPr id="53" name="テキスト プレースホルダー 52"/>
          <p:cNvSpPr>
            <a:spLocks noGrp="1"/>
          </p:cNvSpPr>
          <p:nvPr>
            <p:ph type="body" sz="quarter" idx="12"/>
          </p:nvPr>
        </p:nvSpPr>
        <p:spPr/>
        <p:txBody>
          <a:bodyPr>
            <a:normAutofit/>
          </a:bodyPr>
          <a:lstStyle/>
          <a:p>
            <a:r>
              <a:rPr lang="en-US" altLang="ja-JP" dirty="0"/>
              <a:t>Id pri aeque scriptorem reformidans, vix purto ferri erroribus at, falli accusamus usu et.</a:t>
            </a:r>
            <a:endParaRPr kumimoji="1" lang="ja-JP" altLang="en-US" dirty="0"/>
          </a:p>
        </p:txBody>
      </p:sp>
      <p:sp>
        <p:nvSpPr>
          <p:cNvPr id="64" name="テキスト プレースホルダー 63"/>
          <p:cNvSpPr>
            <a:spLocks noGrp="1"/>
          </p:cNvSpPr>
          <p:nvPr>
            <p:ph type="body" sz="quarter" idx="30"/>
          </p:nvPr>
        </p:nvSpPr>
        <p:spPr/>
        <p:txBody>
          <a:bodyPr/>
          <a:lstStyle/>
          <a:p>
            <a:r>
              <a:rPr kumimoji="1" lang="en-US" altLang="ja-JP" dirty="0" smtClean="0"/>
              <a:t>STRATEGY &amp; MONETIZATION</a:t>
            </a:r>
            <a:endParaRPr kumimoji="1" lang="ja-JP" altLang="en-US" dirty="0"/>
          </a:p>
        </p:txBody>
      </p:sp>
      <p:sp>
        <p:nvSpPr>
          <p:cNvPr id="65" name="テキスト プレースホルダー 64"/>
          <p:cNvSpPr>
            <a:spLocks noGrp="1"/>
          </p:cNvSpPr>
          <p:nvPr>
            <p:ph type="body" sz="quarter" idx="31"/>
          </p:nvPr>
        </p:nvSpPr>
        <p:spPr/>
        <p:txBody>
          <a:bodyPr>
            <a:normAutofit fontScale="92500"/>
          </a:bodyPr>
          <a:lstStyle/>
          <a:p>
            <a:r>
              <a:rPr lang="en-US" altLang="ja-JP" dirty="0"/>
              <a:t>Ad vix homero scriptorem, homero aperiam patrioque cu sed, </a:t>
            </a:r>
            <a:r>
              <a:rPr lang="en-US" altLang="ja-JP" dirty="0">
                <a:solidFill>
                  <a:schemeClr val="accent1"/>
                </a:solidFill>
              </a:rPr>
              <a:t>dolor congue ponderum ea pro</a:t>
            </a:r>
            <a:r>
              <a:rPr lang="en-US" altLang="ja-JP" dirty="0"/>
              <a:t>. Mea movet appetere deseruisse te, ad nam velit intellegebat.</a:t>
            </a:r>
            <a:endParaRPr kumimoji="1" lang="ja-JP" altLang="en-US" dirty="0"/>
          </a:p>
        </p:txBody>
      </p:sp>
      <p:sp>
        <p:nvSpPr>
          <p:cNvPr id="66" name="テキスト プレースホルダー 65"/>
          <p:cNvSpPr>
            <a:spLocks noGrp="1"/>
          </p:cNvSpPr>
          <p:nvPr>
            <p:ph type="body" sz="quarter" idx="32"/>
          </p:nvPr>
        </p:nvSpPr>
        <p:spPr/>
        <p:txBody>
          <a:bodyPr/>
          <a:lstStyle/>
          <a:p>
            <a:r>
              <a:rPr kumimoji="1" lang="en-US" altLang="ja-JP" dirty="0" smtClean="0"/>
              <a:t>DESIGN</a:t>
            </a:r>
            <a:endParaRPr kumimoji="1" lang="ja-JP" altLang="en-US" dirty="0"/>
          </a:p>
        </p:txBody>
      </p:sp>
      <p:sp>
        <p:nvSpPr>
          <p:cNvPr id="67" name="テキスト プレースホルダー 66"/>
          <p:cNvSpPr>
            <a:spLocks noGrp="1"/>
          </p:cNvSpPr>
          <p:nvPr>
            <p:ph type="body" sz="quarter" idx="33"/>
          </p:nvPr>
        </p:nvSpPr>
        <p:spPr/>
        <p:txBody>
          <a:bodyPr>
            <a:normAutofit/>
          </a:bodyPr>
          <a:lstStyle/>
          <a:p>
            <a:r>
              <a:rPr lang="en-US" altLang="ja-JP" dirty="0"/>
              <a:t>Has cu iuvaret tractatos dignissim, aperiri convenire ad pro, id ludus iriure omnesque his. </a:t>
            </a:r>
            <a:r>
              <a:rPr lang="en-US" altLang="ja-JP" dirty="0">
                <a:solidFill>
                  <a:schemeClr val="accent1"/>
                </a:solidFill>
              </a:rPr>
              <a:t>An ius elit ullum pertinax</a:t>
            </a:r>
            <a:r>
              <a:rPr lang="en-US" altLang="ja-JP" dirty="0"/>
              <a:t>, at mea dico nobis.</a:t>
            </a:r>
            <a:endParaRPr kumimoji="1" lang="ja-JP" altLang="en-US" dirty="0"/>
          </a:p>
        </p:txBody>
      </p:sp>
      <p:sp>
        <p:nvSpPr>
          <p:cNvPr id="68" name="テキスト プレースホルダー 67"/>
          <p:cNvSpPr>
            <a:spLocks noGrp="1"/>
          </p:cNvSpPr>
          <p:nvPr>
            <p:ph type="body" sz="quarter" idx="34"/>
          </p:nvPr>
        </p:nvSpPr>
        <p:spPr/>
        <p:txBody>
          <a:bodyPr/>
          <a:lstStyle/>
          <a:p>
            <a:r>
              <a:rPr kumimoji="1" lang="en-US" altLang="ja-JP" dirty="0" smtClean="0"/>
              <a:t>MANAGEMENT</a:t>
            </a:r>
            <a:endParaRPr kumimoji="1" lang="ja-JP" altLang="en-US" dirty="0"/>
          </a:p>
        </p:txBody>
      </p:sp>
      <p:sp>
        <p:nvSpPr>
          <p:cNvPr id="69" name="テキスト プレースホルダー 68"/>
          <p:cNvSpPr>
            <a:spLocks noGrp="1"/>
          </p:cNvSpPr>
          <p:nvPr>
            <p:ph type="body" sz="quarter" idx="35"/>
          </p:nvPr>
        </p:nvSpPr>
        <p:spPr/>
        <p:txBody>
          <a:bodyPr>
            <a:normAutofit fontScale="92500"/>
          </a:bodyPr>
          <a:lstStyle/>
          <a:p>
            <a:r>
              <a:rPr lang="en-US" altLang="ja-JP" dirty="0"/>
              <a:t>Ne per mollis labitur saperet. Elitr necessitatibus ei ius, eius efficiendi deterruisset qui ei. Tollit probatus vim ea, cu est putent dolorum consequuntur.</a:t>
            </a:r>
            <a:endParaRPr kumimoji="1" lang="ja-JP" altLang="en-US" dirty="0"/>
          </a:p>
        </p:txBody>
      </p:sp>
    </p:spTree>
    <p:extLst>
      <p:ext uri="{BB962C8B-B14F-4D97-AF65-F5344CB8AC3E}">
        <p14:creationId xmlns:p14="http://schemas.microsoft.com/office/powerpoint/2010/main" val="599448488"/>
      </p:ext>
    </p:extLst>
  </p:cSld>
  <p:clrMapOvr>
    <a:masterClrMapping/>
  </p:clrMapOvr>
  <mc:AlternateContent xmlns:mc="http://schemas.openxmlformats.org/markup-compatibility/2006">
    <mc:Choice xmlns:p14="http://schemas.microsoft.com/office/powerpoint/2010/main" Requires="p14">
      <p:transition p14:dur="0" advTm="9667"/>
    </mc:Choice>
    <mc:Fallback>
      <p:transition advTm="9667"/>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OUR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21</a:t>
            </a:fld>
            <a:endParaRPr lang="ja-JP" altLang="en-US" dirty="0"/>
          </a:p>
        </p:txBody>
      </p:sp>
      <p:pic>
        <p:nvPicPr>
          <p:cNvPr id="18" name="図プレースホルダー 17"/>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193" r="16193"/>
          <a:stretch>
            <a:fillRect/>
          </a:stretch>
        </p:blipFill>
        <p:spPr/>
      </p:pic>
      <p:sp>
        <p:nvSpPr>
          <p:cNvPr id="10" name="テキスト プレースホルダー 9"/>
          <p:cNvSpPr>
            <a:spLocks noGrp="1"/>
          </p:cNvSpPr>
          <p:nvPr>
            <p:ph type="body" sz="quarter" idx="13"/>
          </p:nvPr>
        </p:nvSpPr>
        <p:spPr/>
        <p:txBody>
          <a:bodyPr>
            <a:normAutofit/>
          </a:bodyPr>
          <a:lstStyle/>
          <a:p>
            <a:r>
              <a:rPr lang="en-US" altLang="ja-JP" dirty="0" smtClean="0"/>
              <a:t>Fabulas </a:t>
            </a:r>
            <a:r>
              <a:rPr lang="en-US" altLang="ja-JP" dirty="0"/>
              <a:t>dissentiunt te ius. Vim consul soleat id. Et everti adipisci vix. Tamquam admodum vis ne, no tollit legimus splendide </a:t>
            </a:r>
            <a:r>
              <a:rPr lang="en-US" altLang="ja-JP" dirty="0" smtClean="0"/>
              <a:t>eum.</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PROMOTION</a:t>
            </a:r>
            <a:endParaRPr kumimoji="1" lang="ja-JP" altLang="en-US" dirty="0"/>
          </a:p>
        </p:txBody>
      </p:sp>
      <p:pic>
        <p:nvPicPr>
          <p:cNvPr id="19" name="図プレースホルダー 18"/>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193" r="16193"/>
          <a:stretch>
            <a:fillRect/>
          </a:stretch>
        </p:blipFill>
        <p:spPr/>
      </p:pic>
      <p:sp>
        <p:nvSpPr>
          <p:cNvPr id="14" name="テキスト プレースホルダー 13"/>
          <p:cNvSpPr>
            <a:spLocks noGrp="1"/>
          </p:cNvSpPr>
          <p:nvPr>
            <p:ph type="body" sz="quarter" idx="17"/>
          </p:nvPr>
        </p:nvSpPr>
        <p:spPr/>
        <p:txBody>
          <a:bodyPr/>
          <a:lstStyle/>
          <a:p>
            <a:r>
              <a:rPr lang="en-US" altLang="ja-JP" dirty="0"/>
              <a:t>Ad dico suas sadipscing eum, </a:t>
            </a:r>
            <a:r>
              <a:rPr lang="en-US" altLang="ja-JP" dirty="0" smtClean="0"/>
              <a:t/>
            </a:r>
            <a:br>
              <a:rPr lang="en-US" altLang="ja-JP" dirty="0" smtClean="0"/>
            </a:br>
            <a:r>
              <a:rPr lang="en-US" altLang="ja-JP" dirty="0" smtClean="0"/>
              <a:t>eu </a:t>
            </a:r>
            <a:r>
              <a:rPr lang="en-US" altLang="ja-JP" dirty="0"/>
              <a:t>sale nullam has. </a:t>
            </a:r>
            <a:r>
              <a:rPr lang="en-US" altLang="ja-JP" dirty="0" smtClean="0"/>
              <a:t/>
            </a:r>
            <a:br>
              <a:rPr lang="en-US" altLang="ja-JP" dirty="0" smtClean="0"/>
            </a:br>
            <a:r>
              <a:rPr lang="en-US" altLang="ja-JP" dirty="0" smtClean="0">
                <a:solidFill>
                  <a:schemeClr val="accent1"/>
                </a:solidFill>
              </a:rPr>
              <a:t>Nam </a:t>
            </a:r>
            <a:r>
              <a:rPr lang="en-US" altLang="ja-JP" dirty="0">
                <a:solidFill>
                  <a:schemeClr val="accent1"/>
                </a:solidFill>
              </a:rPr>
              <a:t>eu nemore meliore fastidii</a:t>
            </a:r>
            <a:r>
              <a:rPr lang="en-US" altLang="ja-JP" dirty="0"/>
              <a:t>. Nec deserunt consulatu </a:t>
            </a:r>
            <a:r>
              <a:rPr lang="en-US" altLang="ja-JP" dirty="0" smtClean="0"/>
              <a:t>ex.</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PUBLISHING</a:t>
            </a:r>
            <a:endParaRPr kumimoji="1" lang="ja-JP" altLang="en-US" dirty="0"/>
          </a:p>
        </p:txBody>
      </p:sp>
      <p:pic>
        <p:nvPicPr>
          <p:cNvPr id="21" name="図プレースホルダー 20"/>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193" r="16193"/>
          <a:stretch>
            <a:fillRect/>
          </a:stretch>
        </p:blipFill>
        <p:spPr/>
      </p:pic>
      <p:sp>
        <p:nvSpPr>
          <p:cNvPr id="23" name="テキスト プレースホルダー 22"/>
          <p:cNvSpPr>
            <a:spLocks noGrp="1"/>
          </p:cNvSpPr>
          <p:nvPr>
            <p:ph type="body" sz="quarter" idx="20"/>
          </p:nvPr>
        </p:nvSpPr>
        <p:spPr/>
        <p:txBody>
          <a:bodyPr/>
          <a:lstStyle/>
          <a:p>
            <a:r>
              <a:rPr lang="en-US" altLang="ja-JP" dirty="0"/>
              <a:t>At electram gloriatur vis. Te per volumus invenire gubergren, nusquam albucius tincidunt vel te, tamquam hendrerit te vim.</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smtClean="0"/>
              <a:t>DESIGN</a:t>
            </a:r>
            <a:endParaRPr kumimoji="1" lang="ja-JP" altLang="en-US" dirty="0"/>
          </a:p>
        </p:txBody>
      </p:sp>
    </p:spTree>
    <p:extLst>
      <p:ext uri="{BB962C8B-B14F-4D97-AF65-F5344CB8AC3E}">
        <p14:creationId xmlns:p14="http://schemas.microsoft.com/office/powerpoint/2010/main" val="336834364"/>
      </p:ext>
    </p:extLst>
  </p:cSld>
  <p:clrMapOvr>
    <a:masterClrMapping/>
  </p:clrMapOvr>
  <mc:AlternateContent xmlns:mc="http://schemas.openxmlformats.org/markup-compatibility/2006">
    <mc:Choice xmlns:p14="http://schemas.microsoft.com/office/powerpoint/2010/main" Requires="p14">
      <p:transition p14:dur="0" advTm="8011"/>
    </mc:Choice>
    <mc:Fallback>
      <p:transition advTm="8011"/>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22</a:t>
            </a:fld>
            <a:endParaRPr lang="ja-JP" altLang="en-US"/>
          </a:p>
        </p:txBody>
      </p:sp>
      <p:sp>
        <p:nvSpPr>
          <p:cNvPr id="18" name="テキスト プレースホルダー 17"/>
          <p:cNvSpPr>
            <a:spLocks noGrp="1"/>
          </p:cNvSpPr>
          <p:nvPr>
            <p:ph type="body" sz="quarter" idx="22"/>
          </p:nvPr>
        </p:nvSpPr>
        <p:spPr/>
        <p:txBody>
          <a:bodyPr/>
          <a:lstStyle/>
          <a:p>
            <a:r>
              <a:rPr lang="en-US" altLang="ja-JP" dirty="0"/>
              <a:t>ICONIC LIST HAVING 6 </a:t>
            </a:r>
            <a:r>
              <a:rPr lang="en-US" altLang="ja-JP" dirty="0" smtClean="0"/>
              <a:t>ITEMS</a:t>
            </a:r>
            <a:endParaRPr lang="ja-JP" altLang="en-US" dirty="0"/>
          </a:p>
        </p:txBody>
      </p:sp>
      <p:pic>
        <p:nvPicPr>
          <p:cNvPr id="40" name="図プレースホルダー 39"/>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4" name="テキスト プレースホルダー 13"/>
          <p:cNvSpPr>
            <a:spLocks noGrp="1"/>
          </p:cNvSpPr>
          <p:nvPr>
            <p:ph type="body" sz="quarter" idx="13"/>
          </p:nvPr>
        </p:nvSpPr>
        <p:spPr/>
        <p:txBody>
          <a:bodyPr>
            <a:normAutofit/>
          </a:bodyPr>
          <a:lstStyle/>
          <a:p>
            <a:r>
              <a:rPr lang="en-US" altLang="ja-JP" dirty="0"/>
              <a:t>Mel dicant audiam an, eu inermis vivendum reprimique vim. </a:t>
            </a:r>
            <a:r>
              <a:rPr lang="en-US" altLang="ja-JP" dirty="0">
                <a:solidFill>
                  <a:schemeClr val="accent1"/>
                </a:solidFill>
              </a:rPr>
              <a:t>Eam prima debet id</a:t>
            </a:r>
            <a:r>
              <a:rPr lang="en-US" altLang="ja-JP" dirty="0"/>
              <a:t>, nec in consetetur vituperata. </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smtClean="0"/>
              <a:t>SEO MARKETING</a:t>
            </a:r>
            <a:endParaRPr kumimoji="1" lang="ja-JP" altLang="en-US" dirty="0"/>
          </a:p>
        </p:txBody>
      </p:sp>
      <p:pic>
        <p:nvPicPr>
          <p:cNvPr id="39" name="図プレースホルダー 38"/>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24"/>
          </p:nvPr>
        </p:nvSpPr>
        <p:spPr/>
        <p:txBody>
          <a:bodyPr/>
          <a:lstStyle/>
          <a:p>
            <a:r>
              <a:rPr lang="en-US" altLang="ja-JP" dirty="0"/>
              <a:t>Eius porro vivendum ei sit, eum clita recteque no, mutat harum aperiri mel no. </a:t>
            </a:r>
            <a:r>
              <a:rPr lang="en-US" altLang="ja-JP" dirty="0">
                <a:solidFill>
                  <a:schemeClr val="accent1"/>
                </a:solidFill>
              </a:rPr>
              <a:t>Usu in fugit splendide</a:t>
            </a:r>
            <a:r>
              <a:rPr lang="en-US" altLang="ja-JP" dirty="0"/>
              <a:t>. Cu usu verear oblique.</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smtClean="0"/>
              <a:t>PUBLISHING</a:t>
            </a:r>
            <a:endParaRPr kumimoji="1" lang="ja-JP" altLang="en-US" dirty="0"/>
          </a:p>
        </p:txBody>
      </p:sp>
      <p:pic>
        <p:nvPicPr>
          <p:cNvPr id="37" name="図プレースホルダー 36"/>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3" name="テキスト プレースホルダー 22"/>
          <p:cNvSpPr>
            <a:spLocks noGrp="1"/>
          </p:cNvSpPr>
          <p:nvPr>
            <p:ph type="body" sz="quarter" idx="27"/>
          </p:nvPr>
        </p:nvSpPr>
        <p:spPr/>
        <p:txBody>
          <a:bodyPr/>
          <a:lstStyle/>
          <a:p>
            <a:r>
              <a:rPr lang="en-US" altLang="ja-JP" dirty="0"/>
              <a:t>Affert salutandi referrentur ea vix. Modo vocibus vituperatoribus quo at. Ex odio eripuit vis.</a:t>
            </a:r>
            <a:endParaRPr kumimoji="1" lang="ja-JP" altLang="en-US" dirty="0"/>
          </a:p>
        </p:txBody>
      </p:sp>
      <p:sp>
        <p:nvSpPr>
          <p:cNvPr id="24" name="テキスト プレースホルダー 23"/>
          <p:cNvSpPr>
            <a:spLocks noGrp="1"/>
          </p:cNvSpPr>
          <p:nvPr>
            <p:ph type="body" sz="quarter" idx="28"/>
          </p:nvPr>
        </p:nvSpPr>
        <p:spPr/>
        <p:txBody>
          <a:bodyPr/>
          <a:lstStyle/>
          <a:p>
            <a:r>
              <a:rPr kumimoji="1" lang="en-US" altLang="ja-JP" dirty="0" smtClean="0"/>
              <a:t>MANAGEMENT</a:t>
            </a:r>
            <a:endParaRPr kumimoji="1" lang="ja-JP" altLang="en-US" dirty="0"/>
          </a:p>
        </p:txBody>
      </p:sp>
      <p:pic>
        <p:nvPicPr>
          <p:cNvPr id="36" name="図プレースホルダー 35"/>
          <p:cNvPicPr>
            <a:picLocks noGrp="1" noChangeAspect="1"/>
          </p:cNvPicPr>
          <p:nvPr>
            <p:ph type="pic" sz="quarter" idx="29"/>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6" name="テキスト プレースホルダー 25"/>
          <p:cNvSpPr>
            <a:spLocks noGrp="1"/>
          </p:cNvSpPr>
          <p:nvPr>
            <p:ph type="body" sz="quarter" idx="30"/>
          </p:nvPr>
        </p:nvSpPr>
        <p:spPr/>
        <p:txBody>
          <a:bodyPr/>
          <a:lstStyle/>
          <a:p>
            <a:r>
              <a:rPr lang="en-US" altLang="ja-JP" dirty="0"/>
              <a:t>Nam ignota constituto cu. Eum at modus justo expetendis, munere tibique no sed. Ius placerat reformidans </a:t>
            </a:r>
            <a:r>
              <a:rPr lang="en-US" altLang="ja-JP" dirty="0" smtClean="0"/>
              <a:t>in.</a:t>
            </a:r>
            <a:endParaRPr kumimoji="1" lang="ja-JP" altLang="en-US" dirty="0"/>
          </a:p>
        </p:txBody>
      </p:sp>
      <p:sp>
        <p:nvSpPr>
          <p:cNvPr id="27" name="テキスト プレースホルダー 26"/>
          <p:cNvSpPr>
            <a:spLocks noGrp="1"/>
          </p:cNvSpPr>
          <p:nvPr>
            <p:ph type="body" sz="quarter" idx="31"/>
          </p:nvPr>
        </p:nvSpPr>
        <p:spPr/>
        <p:txBody>
          <a:bodyPr/>
          <a:lstStyle/>
          <a:p>
            <a:r>
              <a:rPr kumimoji="1" lang="en-US" altLang="ja-JP" dirty="0" smtClean="0"/>
              <a:t>ONLINE SHOP</a:t>
            </a:r>
            <a:endParaRPr kumimoji="1" lang="ja-JP" altLang="en-US" dirty="0"/>
          </a:p>
        </p:txBody>
      </p:sp>
      <p:pic>
        <p:nvPicPr>
          <p:cNvPr id="35" name="図プレースホルダー 34"/>
          <p:cNvPicPr>
            <a:picLocks noGrp="1" noChangeAspect="1"/>
          </p:cNvPicPr>
          <p:nvPr>
            <p:ph type="pic" sz="quarter" idx="32"/>
          </p:nvPr>
        </p:nvPicPr>
        <p:blipFill>
          <a:blip r:embed="rId6" cstate="print">
            <a:extLst>
              <a:ext uri="{28A0092B-C50C-407E-A947-70E740481C1C}">
                <a14:useLocalDpi xmlns:a14="http://schemas.microsoft.com/office/drawing/2010/main" val="0"/>
              </a:ext>
            </a:extLst>
          </a:blip>
          <a:srcRect l="16211" r="16211"/>
          <a:stretch>
            <a:fillRect/>
          </a:stretch>
        </p:blipFill>
        <p:spPr/>
      </p:pic>
      <p:sp>
        <p:nvSpPr>
          <p:cNvPr id="29" name="テキスト プレースホルダー 28"/>
          <p:cNvSpPr>
            <a:spLocks noGrp="1"/>
          </p:cNvSpPr>
          <p:nvPr>
            <p:ph type="body" sz="quarter" idx="33"/>
          </p:nvPr>
        </p:nvSpPr>
        <p:spPr/>
        <p:txBody>
          <a:bodyPr>
            <a:normAutofit/>
          </a:bodyPr>
          <a:lstStyle/>
          <a:p>
            <a:r>
              <a:rPr lang="en-US" altLang="ja-JP" dirty="0"/>
              <a:t>In iudico animal mea, qui delectus disputando eloquentiam ad, dicam principes nam id. </a:t>
            </a:r>
            <a:endParaRPr kumimoji="1" lang="ja-JP" altLang="en-US" dirty="0"/>
          </a:p>
        </p:txBody>
      </p:sp>
      <p:sp>
        <p:nvSpPr>
          <p:cNvPr id="30" name="テキスト プレースホルダー 29"/>
          <p:cNvSpPr>
            <a:spLocks noGrp="1"/>
          </p:cNvSpPr>
          <p:nvPr>
            <p:ph type="body" sz="quarter" idx="34"/>
          </p:nvPr>
        </p:nvSpPr>
        <p:spPr/>
        <p:txBody>
          <a:bodyPr/>
          <a:lstStyle/>
          <a:p>
            <a:r>
              <a:rPr kumimoji="1" lang="en-US" altLang="ja-JP" dirty="0" smtClean="0"/>
              <a:t>EDUCATION</a:t>
            </a:r>
            <a:endParaRPr kumimoji="1" lang="ja-JP" altLang="en-US" dirty="0"/>
          </a:p>
        </p:txBody>
      </p:sp>
      <p:pic>
        <p:nvPicPr>
          <p:cNvPr id="34" name="図プレースホルダー 33"/>
          <p:cNvPicPr>
            <a:picLocks noGrp="1" noChangeAspect="1"/>
          </p:cNvPicPr>
          <p:nvPr>
            <p:ph type="pic" sz="quarter" idx="35"/>
          </p:nvPr>
        </p:nvPicPr>
        <p:blipFill>
          <a:blip r:embed="rId7" cstate="print">
            <a:extLst>
              <a:ext uri="{28A0092B-C50C-407E-A947-70E740481C1C}">
                <a14:useLocalDpi xmlns:a14="http://schemas.microsoft.com/office/drawing/2010/main" val="0"/>
              </a:ext>
            </a:extLst>
          </a:blip>
          <a:srcRect l="16211" r="16211"/>
          <a:stretch>
            <a:fillRect/>
          </a:stretch>
        </p:blipFill>
        <p:spPr/>
      </p:pic>
      <p:sp>
        <p:nvSpPr>
          <p:cNvPr id="32" name="テキスト プレースホルダー 31"/>
          <p:cNvSpPr>
            <a:spLocks noGrp="1"/>
          </p:cNvSpPr>
          <p:nvPr>
            <p:ph type="body" sz="quarter" idx="36"/>
          </p:nvPr>
        </p:nvSpPr>
        <p:spPr/>
        <p:txBody>
          <a:bodyPr/>
          <a:lstStyle/>
          <a:p>
            <a:r>
              <a:rPr lang="en-US" altLang="ja-JP" dirty="0"/>
              <a:t>Labores probatus salutatus ea vim, </a:t>
            </a:r>
            <a:r>
              <a:rPr lang="en-US" altLang="ja-JP" dirty="0">
                <a:solidFill>
                  <a:schemeClr val="accent1"/>
                </a:solidFill>
              </a:rPr>
              <a:t>summo errem neglegentur cu per</a:t>
            </a:r>
            <a:r>
              <a:rPr lang="en-US" altLang="ja-JP" dirty="0"/>
              <a:t>. Per no phaedrum salutatus.</a:t>
            </a:r>
            <a:endParaRPr kumimoji="1" lang="ja-JP" altLang="en-US" dirty="0"/>
          </a:p>
        </p:txBody>
      </p:sp>
      <p:sp>
        <p:nvSpPr>
          <p:cNvPr id="33" name="テキスト プレースホルダー 32"/>
          <p:cNvSpPr>
            <a:spLocks noGrp="1"/>
          </p:cNvSpPr>
          <p:nvPr>
            <p:ph type="body" sz="quarter" idx="37"/>
          </p:nvPr>
        </p:nvSpPr>
        <p:spPr/>
        <p:txBody>
          <a:bodyPr/>
          <a:lstStyle/>
          <a:p>
            <a:r>
              <a:rPr lang="en-US" altLang="ja-JP" dirty="0" smtClean="0"/>
              <a:t>DISTRIBUTION</a:t>
            </a:r>
            <a:endParaRPr kumimoji="1" lang="ja-JP" altLang="en-US" dirty="0"/>
          </a:p>
        </p:txBody>
      </p:sp>
    </p:spTree>
    <p:extLst>
      <p:ext uri="{BB962C8B-B14F-4D97-AF65-F5344CB8AC3E}">
        <p14:creationId xmlns:p14="http://schemas.microsoft.com/office/powerpoint/2010/main" val="2863720627"/>
      </p:ext>
    </p:extLst>
  </p:cSld>
  <p:clrMapOvr>
    <a:masterClrMapping/>
  </p:clrMapOvr>
  <mc:AlternateContent xmlns:mc="http://schemas.openxmlformats.org/markup-compatibility/2006">
    <mc:Choice xmlns:p14="http://schemas.microsoft.com/office/powerpoint/2010/main" Requires="p14">
      <p:transition p14:dur="0" advTm="14984"/>
    </mc:Choice>
    <mc:Fallback>
      <p:transition advTm="14984"/>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YOU SHOULD CHOOSE US</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23</a:t>
            </a:fld>
            <a:endParaRPr lang="ja-JP" altLang="en-US" dirty="0"/>
          </a:p>
        </p:txBody>
      </p:sp>
      <p:sp>
        <p:nvSpPr>
          <p:cNvPr id="10" name="テキスト プレースホルダー 9"/>
          <p:cNvSpPr>
            <a:spLocks noGrp="1"/>
          </p:cNvSpPr>
          <p:nvPr>
            <p:ph type="body" sz="quarter" idx="12"/>
          </p:nvPr>
        </p:nvSpPr>
        <p:spPr/>
        <p:txBody>
          <a:bodyPr/>
          <a:lstStyle/>
          <a:p>
            <a:r>
              <a:rPr kumimoji="1" lang="en-US" altLang="ja-JP" dirty="0" smtClean="0"/>
              <a:t>3 REASONS</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SAVE YOUR TIME &amp; MONEY</a:t>
            </a:r>
            <a:endParaRPr kumimoji="1" lang="ja-JP" altLang="en-US" dirty="0"/>
          </a:p>
        </p:txBody>
      </p:sp>
      <p:sp>
        <p:nvSpPr>
          <p:cNvPr id="12" name="テキスト プレースホルダー 11"/>
          <p:cNvSpPr>
            <a:spLocks noGrp="1"/>
          </p:cNvSpPr>
          <p:nvPr>
            <p:ph type="body" sz="quarter" idx="16"/>
          </p:nvPr>
        </p:nvSpPr>
        <p:spPr/>
        <p:txBody>
          <a:bodyPr/>
          <a:lstStyle/>
          <a:p>
            <a:r>
              <a:rPr lang="en-US" altLang="ja-JP" dirty="0"/>
              <a:t>Et pro iracundia disputationi, feugiat apeirian eos ex, viderer habemus conclusionemque te eos. In esse munere eum, eos no nibh voluptaria posidonium.</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WE ARE EVERYWHERE</a:t>
            </a:r>
            <a:endParaRPr kumimoji="1" lang="ja-JP" altLang="en-US" dirty="0"/>
          </a:p>
        </p:txBody>
      </p:sp>
      <p:sp>
        <p:nvSpPr>
          <p:cNvPr id="14" name="テキスト プレースホルダー 13"/>
          <p:cNvSpPr>
            <a:spLocks noGrp="1"/>
          </p:cNvSpPr>
          <p:nvPr>
            <p:ph type="body" sz="quarter" idx="18"/>
          </p:nvPr>
        </p:nvSpPr>
        <p:spPr/>
        <p:txBody>
          <a:bodyPr/>
          <a:lstStyle/>
          <a:p>
            <a:r>
              <a:rPr lang="en-US" altLang="ja-JP" dirty="0"/>
              <a:t>Eu vis consul legimus, cu tantas persius evertitur nam. Ut vis alii sumo, </a:t>
            </a:r>
            <a:r>
              <a:rPr lang="en-US" altLang="ja-JP" dirty="0">
                <a:solidFill>
                  <a:schemeClr val="accent1"/>
                </a:solidFill>
              </a:rPr>
              <a:t>debet graece commune ex vix</a:t>
            </a:r>
            <a:r>
              <a:rPr lang="en-US" altLang="ja-JP" dirty="0"/>
              <a:t>.</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smtClean="0"/>
              <a:t>PROMISE YOUR SATISFACTION</a:t>
            </a:r>
            <a:endParaRPr kumimoji="1" lang="ja-JP" altLang="en-US" dirty="0"/>
          </a:p>
        </p:txBody>
      </p:sp>
      <p:sp>
        <p:nvSpPr>
          <p:cNvPr id="16" name="テキスト プレースホルダー 15"/>
          <p:cNvSpPr>
            <a:spLocks noGrp="1"/>
          </p:cNvSpPr>
          <p:nvPr>
            <p:ph type="body" sz="quarter" idx="20"/>
          </p:nvPr>
        </p:nvSpPr>
        <p:spPr/>
        <p:txBody>
          <a:bodyPr/>
          <a:lstStyle/>
          <a:p>
            <a:r>
              <a:rPr lang="en-US" altLang="ja-JP" dirty="0"/>
              <a:t>Mei qualisque reprehendunt et. Ex est sumo modus quaeque, clita aliquando intellegebat mea no, usu no nisl dissentiet.</a:t>
            </a:r>
            <a:endParaRPr kumimoji="1" lang="ja-JP" altLang="en-US" dirty="0"/>
          </a:p>
        </p:txBody>
      </p:sp>
      <p:sp>
        <p:nvSpPr>
          <p:cNvPr id="3" name="図プレースホルダー 2"/>
          <p:cNvSpPr>
            <a:spLocks noGrp="1"/>
          </p:cNvSpPr>
          <p:nvPr>
            <p:ph type="pic" sz="quarter" idx="11"/>
          </p:nvPr>
        </p:nvSpPr>
        <p:spPr/>
      </p:sp>
    </p:spTree>
    <p:extLst>
      <p:ext uri="{BB962C8B-B14F-4D97-AF65-F5344CB8AC3E}">
        <p14:creationId xmlns:p14="http://schemas.microsoft.com/office/powerpoint/2010/main" val="2901468229"/>
      </p:ext>
    </p:extLst>
  </p:cSld>
  <p:clrMapOvr>
    <a:masterClrMapping/>
  </p:clrMapOvr>
  <mc:AlternateContent xmlns:mc="http://schemas.openxmlformats.org/markup-compatibility/2006">
    <mc:Choice xmlns:p14="http://schemas.microsoft.com/office/powerpoint/2010/main" Requires="p14">
      <p:transition p14:dur="0" advTm="9810"/>
    </mc:Choice>
    <mc:Fallback>
      <p:transition advTm="981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6"/>
          </p:nvPr>
        </p:nvSpPr>
        <p:spPr/>
        <p:txBody>
          <a:bodyPr/>
          <a:lstStyle/>
          <a:p>
            <a:r>
              <a:rPr kumimoji="1" lang="en-US" altLang="ja-JP" dirty="0" smtClean="0"/>
              <a:t>PROFESSIONAL</a:t>
            </a:r>
          </a:p>
          <a:p>
            <a:r>
              <a:rPr lang="en-US" altLang="ja-JP" dirty="0" smtClean="0"/>
              <a:t>SKILLS</a:t>
            </a:r>
            <a:endParaRPr kumimoji="1" lang="ja-JP" altLang="en-US" dirty="0"/>
          </a:p>
        </p:txBody>
      </p:sp>
      <p:pic>
        <p:nvPicPr>
          <p:cNvPr id="28" name="図プレースホルダー 27"/>
          <p:cNvPicPr>
            <a:picLocks noGrp="1" noChangeAspect="1"/>
          </p:cNvPicPr>
          <p:nvPr>
            <p:ph type="pic" sz="quarter" idx="24"/>
          </p:nvPr>
        </p:nvPicPr>
        <p:blipFill>
          <a:blip r:embed="rId2" cstate="print">
            <a:extLst>
              <a:ext uri="{28A0092B-C50C-407E-A947-70E740481C1C}">
                <a14:useLocalDpi xmlns:a14="http://schemas.microsoft.com/office/drawing/2010/main" val="0"/>
              </a:ext>
            </a:extLst>
          </a:blip>
          <a:srcRect l="16156" r="16156"/>
          <a:stretch>
            <a:fillRect/>
          </a:stretch>
        </p:blipFill>
        <p:spPr/>
      </p:pic>
      <p:sp>
        <p:nvSpPr>
          <p:cNvPr id="13" name="テキスト プレースホルダー 12"/>
          <p:cNvSpPr>
            <a:spLocks noGrp="1"/>
          </p:cNvSpPr>
          <p:nvPr>
            <p:ph type="body" sz="quarter" idx="13"/>
          </p:nvPr>
        </p:nvSpPr>
        <p:spPr/>
        <p:txBody>
          <a:bodyPr/>
          <a:lstStyle/>
          <a:p>
            <a:r>
              <a:rPr kumimoji="1" lang="en-US" altLang="ja-JP" dirty="0" smtClean="0"/>
              <a:t>PROMOTION</a:t>
            </a:r>
            <a:endParaRPr kumimoji="1" lang="ja-JP" altLang="en-US" dirty="0"/>
          </a:p>
        </p:txBody>
      </p:sp>
      <p:sp>
        <p:nvSpPr>
          <p:cNvPr id="20" name="テキスト プレースホルダー 19"/>
          <p:cNvSpPr>
            <a:spLocks noGrp="1"/>
          </p:cNvSpPr>
          <p:nvPr>
            <p:ph type="body" sz="quarter" idx="27"/>
          </p:nvPr>
        </p:nvSpPr>
        <p:spPr/>
        <p:txBody>
          <a:bodyPr/>
          <a:lstStyle/>
          <a:p>
            <a:r>
              <a:rPr lang="en-US" altLang="ja-JP" dirty="0" smtClean="0"/>
              <a:t>ENGINEERING</a:t>
            </a:r>
            <a:endParaRPr kumimoji="1" lang="ja-JP" altLang="en-US" dirty="0"/>
          </a:p>
        </p:txBody>
      </p:sp>
      <p:sp>
        <p:nvSpPr>
          <p:cNvPr id="21" name="テキスト プレースホルダー 20"/>
          <p:cNvSpPr>
            <a:spLocks noGrp="1"/>
          </p:cNvSpPr>
          <p:nvPr>
            <p:ph type="body" sz="quarter" idx="28"/>
          </p:nvPr>
        </p:nvSpPr>
        <p:spPr/>
        <p:txBody>
          <a:bodyPr/>
          <a:lstStyle/>
          <a:p>
            <a:r>
              <a:rPr kumimoji="1" lang="en-US" altLang="ja-JP" dirty="0" smtClean="0"/>
              <a:t>PUBLISHING</a:t>
            </a:r>
            <a:endParaRPr kumimoji="1" lang="ja-JP" altLang="en-US" dirty="0"/>
          </a:p>
        </p:txBody>
      </p:sp>
      <p:sp>
        <p:nvSpPr>
          <p:cNvPr id="22" name="テキスト プレースホルダー 21"/>
          <p:cNvSpPr>
            <a:spLocks noGrp="1"/>
          </p:cNvSpPr>
          <p:nvPr>
            <p:ph type="body" sz="quarter" idx="29"/>
          </p:nvPr>
        </p:nvSpPr>
        <p:spPr/>
        <p:txBody>
          <a:bodyPr/>
          <a:lstStyle/>
          <a:p>
            <a:r>
              <a:rPr kumimoji="1" lang="en-US" altLang="ja-JP" dirty="0" smtClean="0"/>
              <a:t>CONSULTING</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smtClean="0"/>
              <a:t>INNOVATION</a:t>
            </a:r>
            <a:endParaRPr kumimoji="1" lang="ja-JP" altLang="en-US" dirty="0"/>
          </a:p>
        </p:txBody>
      </p:sp>
      <p:sp>
        <p:nvSpPr>
          <p:cNvPr id="3" name="フッター プレースホルダー 2"/>
          <p:cNvSpPr>
            <a:spLocks noGrp="1"/>
          </p:cNvSpPr>
          <p:nvPr>
            <p:ph type="ftr" sz="quarter" idx="3"/>
          </p:nvPr>
        </p:nvSpPr>
        <p:spPr/>
        <p:txBody>
          <a:bodyPr/>
          <a:lstStyle/>
          <a:p>
            <a:r>
              <a:rPr lang="en-US" altLang="ja-JP" smtClean="0"/>
              <a:t>The Power of PowerPoint - thepopp.com</a:t>
            </a:r>
            <a:endParaRPr lang="ja-JP" altLang="en-US" dirty="0"/>
          </a:p>
        </p:txBody>
      </p:sp>
      <p:sp>
        <p:nvSpPr>
          <p:cNvPr id="24" name="テキスト プレースホルダー 23"/>
          <p:cNvSpPr>
            <a:spLocks noGrp="1"/>
          </p:cNvSpPr>
          <p:nvPr>
            <p:ph type="body" sz="quarter" idx="31"/>
          </p:nvPr>
        </p:nvSpPr>
        <p:spPr/>
        <p:txBody>
          <a:bodyPr/>
          <a:lstStyle/>
          <a:p>
            <a:r>
              <a:rPr lang="en-US" altLang="ja-JP" dirty="0" smtClean="0"/>
              <a:t>Timeam </a:t>
            </a:r>
            <a:r>
              <a:rPr lang="en-US" altLang="ja-JP" dirty="0"/>
              <a:t>aliquando scripserit ut vis. Sed ei viris nominati. Vix purto scaevola convenire cu. </a:t>
            </a:r>
            <a:r>
              <a:rPr lang="en-US" altLang="ja-JP" dirty="0">
                <a:solidFill>
                  <a:schemeClr val="accent1"/>
                </a:solidFill>
              </a:rPr>
              <a:t>Ne oportere persecuti vel</a:t>
            </a:r>
            <a:r>
              <a:rPr lang="en-US" altLang="ja-JP" dirty="0"/>
              <a:t>, ius ea purto aliquam. Scripta singulis interesset ut cum. An ullum maiorum platonem vim, est ei eius nonumy deleniti.</a:t>
            </a:r>
            <a:endParaRPr kumimoji="1" lang="ja-JP" altLang="en-US" dirty="0"/>
          </a:p>
        </p:txBody>
      </p:sp>
      <p:sp>
        <p:nvSpPr>
          <p:cNvPr id="31" name="スライド番号プレースホルダー 30"/>
          <p:cNvSpPr>
            <a:spLocks noGrp="1"/>
          </p:cNvSpPr>
          <p:nvPr>
            <p:ph type="sldNum" sz="quarter" idx="4"/>
          </p:nvPr>
        </p:nvSpPr>
        <p:spPr/>
        <p:txBody>
          <a:bodyPr/>
          <a:lstStyle/>
          <a:p>
            <a:fld id="{FADD65F2-3061-4838-8922-F719F7BAC906}" type="slidenum">
              <a:rPr lang="ja-JP" altLang="en-US" smtClean="0"/>
              <a:pPr/>
              <a:t>24</a:t>
            </a:fld>
            <a:endParaRPr lang="ja-JP" altLang="en-US" dirty="0"/>
          </a:p>
        </p:txBody>
      </p:sp>
      <p:pic>
        <p:nvPicPr>
          <p:cNvPr id="4" name="図プレースホルダー 3"/>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6" name="図プレースホルダー 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8" name="図プレースホルダー 7"/>
          <p:cNvPicPr>
            <a:picLocks noGrp="1" noChangeAspect="1"/>
          </p:cNvPicPr>
          <p:nvPr>
            <p:ph type="pic" sz="quarter" idx="25"/>
          </p:nvPr>
        </p:nvPicPr>
        <p:blipFill>
          <a:blip r:embed="rId5" cstate="print">
            <a:extLst>
              <a:ext uri="{28A0092B-C50C-407E-A947-70E740481C1C}">
                <a14:useLocalDpi xmlns:a14="http://schemas.microsoft.com/office/drawing/2010/main" val="0"/>
              </a:ext>
            </a:extLst>
          </a:blip>
          <a:srcRect l="16274" r="16274"/>
          <a:stretch>
            <a:fillRect/>
          </a:stretch>
        </p:blipFill>
        <p:spPr/>
      </p:pic>
      <p:pic>
        <p:nvPicPr>
          <p:cNvPr id="10" name="図プレースホルダー 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l="16274" r="16274"/>
          <a:stretch>
            <a:fillRect/>
          </a:stretch>
        </p:blipFill>
        <p:spPr/>
      </p:pic>
    </p:spTree>
    <p:extLst>
      <p:ext uri="{BB962C8B-B14F-4D97-AF65-F5344CB8AC3E}">
        <p14:creationId xmlns:p14="http://schemas.microsoft.com/office/powerpoint/2010/main" val="3298562710"/>
      </p:ext>
    </p:extLst>
  </p:cSld>
  <p:clrMapOvr>
    <a:masterClrMapping/>
  </p:clrMapOvr>
  <mc:AlternateContent xmlns:mc="http://schemas.openxmlformats.org/markup-compatibility/2006">
    <mc:Choice xmlns:p14="http://schemas.microsoft.com/office/powerpoint/2010/main" Requires="p14">
      <p:transition p14:dur="0" advTm="7016"/>
    </mc:Choice>
    <mc:Fallback>
      <p:transition advTm="7016"/>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lang="en-US" altLang="ja-JP" dirty="0" smtClean="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25</a:t>
            </a:fld>
            <a:endParaRPr lang="ja-JP" altLang="en-US" dirty="0"/>
          </a:p>
        </p:txBody>
      </p:sp>
      <p:sp>
        <p:nvSpPr>
          <p:cNvPr id="30" name="テキスト プレースホルダー 29"/>
          <p:cNvSpPr>
            <a:spLocks noGrp="1"/>
          </p:cNvSpPr>
          <p:nvPr>
            <p:ph type="body" sz="quarter" idx="13"/>
          </p:nvPr>
        </p:nvSpPr>
        <p:spPr/>
        <p:txBody>
          <a:bodyPr/>
          <a:lstStyle/>
          <a:p>
            <a:r>
              <a:rPr lang="en-US" altLang="ja-JP" dirty="0" smtClean="0"/>
              <a:t>4 IMAGES, CAPTIONS, AND TEXTS</a:t>
            </a:r>
            <a:endParaRPr lang="ja-JP" altLang="en-US" dirty="0"/>
          </a:p>
        </p:txBody>
      </p:sp>
      <p:sp>
        <p:nvSpPr>
          <p:cNvPr id="13" name="テキスト プレースホルダー 12"/>
          <p:cNvSpPr>
            <a:spLocks noGrp="1"/>
          </p:cNvSpPr>
          <p:nvPr>
            <p:ph type="body" sz="quarter" idx="12"/>
          </p:nvPr>
        </p:nvSpPr>
        <p:spPr/>
        <p:txBody>
          <a:bodyPr/>
          <a:lstStyle/>
          <a:p>
            <a:r>
              <a:rPr lang="en-US" altLang="ja-JP" dirty="0" smtClean="0"/>
              <a:t>Lorem ipsum dolor sit amet, ad ius novum persius, utroque adipiscing nam te.</a:t>
            </a:r>
            <a:endParaRPr kumimoji="1" lang="ja-JP" altLang="en-US" dirty="0"/>
          </a:p>
        </p:txBody>
      </p:sp>
      <p:sp>
        <p:nvSpPr>
          <p:cNvPr id="31" name="テキスト プレースホルダー 30"/>
          <p:cNvSpPr>
            <a:spLocks noGrp="1"/>
          </p:cNvSpPr>
          <p:nvPr>
            <p:ph type="body" sz="quarter" idx="15"/>
          </p:nvPr>
        </p:nvSpPr>
        <p:spPr/>
        <p:txBody>
          <a:bodyPr/>
          <a:lstStyle/>
          <a:p>
            <a:r>
              <a:rPr lang="en-US" altLang="ja-JP" dirty="0" smtClean="0"/>
              <a:t>Michael Bay</a:t>
            </a:r>
          </a:p>
        </p:txBody>
      </p:sp>
      <p:sp>
        <p:nvSpPr>
          <p:cNvPr id="32" name="テキスト プレースホルダー 31"/>
          <p:cNvSpPr>
            <a:spLocks noGrp="1"/>
          </p:cNvSpPr>
          <p:nvPr>
            <p:ph type="body" sz="quarter" idx="17"/>
          </p:nvPr>
        </p:nvSpPr>
        <p:spPr/>
        <p:txBody>
          <a:bodyPr/>
          <a:lstStyle/>
          <a:p>
            <a:r>
              <a:rPr lang="en-US" altLang="ja-JP" dirty="0"/>
              <a:t>Mel id quaestio postulant suscipiantur, eu mollis accommodare </a:t>
            </a:r>
            <a:r>
              <a:rPr lang="en-US" altLang="ja-JP" dirty="0" smtClean="0"/>
              <a:t>cum.</a:t>
            </a:r>
            <a:endParaRPr kumimoji="1" lang="ja-JP" altLang="en-US" dirty="0"/>
          </a:p>
        </p:txBody>
      </p:sp>
      <p:sp>
        <p:nvSpPr>
          <p:cNvPr id="33" name="テキスト プレースホルダー 32"/>
          <p:cNvSpPr>
            <a:spLocks noGrp="1"/>
          </p:cNvSpPr>
          <p:nvPr>
            <p:ph type="body" sz="quarter" idx="18"/>
          </p:nvPr>
        </p:nvSpPr>
        <p:spPr/>
        <p:txBody>
          <a:bodyPr/>
          <a:lstStyle/>
          <a:p>
            <a:r>
              <a:rPr lang="en-US" altLang="ja-JP" dirty="0" smtClean="0"/>
              <a:t>Jane Arden</a:t>
            </a:r>
            <a:endParaRPr kumimoji="1" lang="ja-JP" altLang="en-US" dirty="0"/>
          </a:p>
        </p:txBody>
      </p:sp>
      <p:sp>
        <p:nvSpPr>
          <p:cNvPr id="34" name="テキスト プレースホルダー 33"/>
          <p:cNvSpPr>
            <a:spLocks noGrp="1"/>
          </p:cNvSpPr>
          <p:nvPr>
            <p:ph type="body" sz="quarter" idx="20"/>
          </p:nvPr>
        </p:nvSpPr>
        <p:spPr/>
        <p:txBody>
          <a:bodyPr/>
          <a:lstStyle/>
          <a:p>
            <a:r>
              <a:rPr lang="en-US" altLang="ja-JP" dirty="0"/>
              <a:t>Alii aliquid temporibus no mei. </a:t>
            </a:r>
            <a:r>
              <a:rPr lang="en-US" altLang="ja-JP" dirty="0">
                <a:solidFill>
                  <a:schemeClr val="accent1"/>
                </a:solidFill>
              </a:rPr>
              <a:t>Alii justo vel eu</a:t>
            </a:r>
            <a:r>
              <a:rPr lang="en-US" altLang="ja-JP" dirty="0"/>
              <a:t>. Nam et viris periculis </a:t>
            </a:r>
            <a:r>
              <a:rPr lang="en-US" altLang="ja-JP" dirty="0" smtClean="0"/>
              <a:t>adolescens.</a:t>
            </a:r>
            <a:endParaRPr kumimoji="1" lang="ja-JP" altLang="en-US" dirty="0"/>
          </a:p>
        </p:txBody>
      </p:sp>
      <p:sp>
        <p:nvSpPr>
          <p:cNvPr id="35" name="テキスト プレースホルダー 34"/>
          <p:cNvSpPr>
            <a:spLocks noGrp="1"/>
          </p:cNvSpPr>
          <p:nvPr>
            <p:ph type="body" sz="quarter" idx="21"/>
          </p:nvPr>
        </p:nvSpPr>
        <p:spPr/>
        <p:txBody>
          <a:bodyPr/>
          <a:lstStyle/>
          <a:p>
            <a:r>
              <a:rPr lang="en-US" altLang="ja-JP" dirty="0" smtClean="0"/>
              <a:t>Cecil Castellucci</a:t>
            </a:r>
            <a:endParaRPr kumimoji="1" lang="ja-JP" altLang="en-US" dirty="0"/>
          </a:p>
        </p:txBody>
      </p:sp>
      <p:sp>
        <p:nvSpPr>
          <p:cNvPr id="36" name="テキスト プレースホルダー 35"/>
          <p:cNvSpPr>
            <a:spLocks noGrp="1"/>
          </p:cNvSpPr>
          <p:nvPr>
            <p:ph type="body" sz="quarter" idx="23"/>
          </p:nvPr>
        </p:nvSpPr>
        <p:spPr/>
        <p:txBody>
          <a:bodyPr/>
          <a:lstStyle/>
          <a:p>
            <a:r>
              <a:rPr lang="en-US" altLang="ja-JP" dirty="0" smtClean="0"/>
              <a:t>Esse audire mediocrem an qui, vis ea tale aperiam scribentur. Sit lorem doming aliquip no.</a:t>
            </a:r>
            <a:endParaRPr kumimoji="1" lang="ja-JP" altLang="en-US" dirty="0"/>
          </a:p>
        </p:txBody>
      </p:sp>
      <p:sp>
        <p:nvSpPr>
          <p:cNvPr id="37" name="テキスト プレースホルダー 36"/>
          <p:cNvSpPr>
            <a:spLocks noGrp="1"/>
          </p:cNvSpPr>
          <p:nvPr>
            <p:ph type="body" sz="quarter" idx="24"/>
          </p:nvPr>
        </p:nvSpPr>
        <p:spPr/>
        <p:txBody>
          <a:bodyPr/>
          <a:lstStyle/>
          <a:p>
            <a:r>
              <a:rPr lang="en-US" altLang="ja-JP" dirty="0" smtClean="0"/>
              <a:t>Raoul André</a:t>
            </a:r>
            <a:endParaRPr kumimoji="1" lang="ja-JP" altLang="en-US" dirty="0"/>
          </a:p>
        </p:txBody>
      </p:sp>
      <p:sp>
        <p:nvSpPr>
          <p:cNvPr id="2" name="図プレースホルダー 1"/>
          <p:cNvSpPr>
            <a:spLocks noGrp="1"/>
          </p:cNvSpPr>
          <p:nvPr>
            <p:ph type="pic" sz="quarter" idx="14"/>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646162601"/>
      </p:ext>
    </p:extLst>
  </p:cSld>
  <p:clrMapOvr>
    <a:masterClrMapping/>
  </p:clrMapOvr>
  <mc:AlternateContent xmlns:mc="http://schemas.openxmlformats.org/markup-compatibility/2006">
    <mc:Choice xmlns:p14="http://schemas.microsoft.com/office/powerpoint/2010/main" Requires="p14">
      <p:transition p14:dur="0" advTm="10957"/>
    </mc:Choice>
    <mc:Fallback>
      <p:transition advTm="10957"/>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OUR HISTORY</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smtClean="0"/>
              <a:t>VERTICAL TIMELINE</a:t>
            </a:r>
            <a:endParaRPr kumimoji="1" lang="ja-JP" altLang="en-US" dirty="0"/>
          </a:p>
        </p:txBody>
      </p:sp>
      <p:sp>
        <p:nvSpPr>
          <p:cNvPr id="19" name="テキスト プレースホルダー 18"/>
          <p:cNvSpPr>
            <a:spLocks noGrp="1"/>
          </p:cNvSpPr>
          <p:nvPr>
            <p:ph type="body" sz="quarter" idx="10"/>
          </p:nvPr>
        </p:nvSpPr>
        <p:spPr/>
        <p:txBody>
          <a:bodyPr/>
          <a:lstStyle/>
          <a:p>
            <a:r>
              <a:rPr lang="en-US" altLang="ja-JP" dirty="0"/>
              <a:t>HISTORY 3</a:t>
            </a:r>
            <a:endParaRPr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2004</a:t>
            </a:r>
            <a:endParaRPr kumimoji="1" lang="ja-JP" altLang="en-US" dirty="0"/>
          </a:p>
        </p:txBody>
      </p:sp>
      <p:sp>
        <p:nvSpPr>
          <p:cNvPr id="22" name="テキスト プレースホルダー 21"/>
          <p:cNvSpPr>
            <a:spLocks noGrp="1"/>
          </p:cNvSpPr>
          <p:nvPr>
            <p:ph type="body" sz="quarter" idx="22"/>
          </p:nvPr>
        </p:nvSpPr>
        <p:spPr/>
        <p:txBody>
          <a:bodyPr/>
          <a:lstStyle/>
          <a:p>
            <a:r>
              <a:rPr lang="en-US" altLang="ja-JP" dirty="0"/>
              <a:t>Probo nemore comprehensam in per, vix feugait consulatu rationibus in, te paulo dicunt facilis usu. </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HISTORY 1</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1996</a:t>
            </a:r>
            <a:endParaRPr kumimoji="1" lang="ja-JP" altLang="en-US" dirty="0"/>
          </a:p>
        </p:txBody>
      </p:sp>
      <p:sp>
        <p:nvSpPr>
          <p:cNvPr id="25" name="テキスト プレースホルダー 24"/>
          <p:cNvSpPr>
            <a:spLocks noGrp="1"/>
          </p:cNvSpPr>
          <p:nvPr>
            <p:ph type="body" sz="quarter" idx="25"/>
          </p:nvPr>
        </p:nvSpPr>
        <p:spPr/>
        <p:txBody>
          <a:bodyPr>
            <a:normAutofit/>
          </a:bodyPr>
          <a:lstStyle/>
          <a:p>
            <a:r>
              <a:rPr lang="en-US" altLang="ja-JP" dirty="0"/>
              <a:t>Qui ullamcorper signiferumque ut, nec cu dicunt aliquip delenit. Volutpat voluptaria ad eos. </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HISTORY 2</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smtClean="0"/>
              <a:t>2000</a:t>
            </a:r>
            <a:endParaRPr kumimoji="1" lang="ja-JP" altLang="en-US" dirty="0"/>
          </a:p>
        </p:txBody>
      </p:sp>
      <p:sp>
        <p:nvSpPr>
          <p:cNvPr id="28" name="テキスト プレースホルダー 27"/>
          <p:cNvSpPr>
            <a:spLocks noGrp="1"/>
          </p:cNvSpPr>
          <p:nvPr>
            <p:ph type="body" sz="quarter" idx="28"/>
          </p:nvPr>
        </p:nvSpPr>
        <p:spPr/>
        <p:txBody>
          <a:bodyPr/>
          <a:lstStyle/>
          <a:p>
            <a:r>
              <a:rPr lang="en-US" altLang="ja-JP" dirty="0"/>
              <a:t>Has liber propriae an, vix tale explicari at, cu zril sensibus neglegentur eam.</a:t>
            </a:r>
            <a:endParaRPr kumimoji="1" lang="ja-JP" altLang="en-US" dirty="0"/>
          </a:p>
        </p:txBody>
      </p:sp>
      <p:sp>
        <p:nvSpPr>
          <p:cNvPr id="29" name="テキスト プレースホルダー 28"/>
          <p:cNvSpPr>
            <a:spLocks noGrp="1"/>
          </p:cNvSpPr>
          <p:nvPr>
            <p:ph type="body" sz="quarter" idx="29"/>
          </p:nvPr>
        </p:nvSpPr>
        <p:spPr/>
        <p:txBody>
          <a:bodyPr/>
          <a:lstStyle/>
          <a:p>
            <a:r>
              <a:rPr lang="en-US" altLang="ja-JP" dirty="0"/>
              <a:t>HISTORY 4</a:t>
            </a:r>
            <a:endParaRPr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2008</a:t>
            </a:r>
            <a:endParaRPr kumimoji="1" lang="ja-JP" altLang="en-US" dirty="0"/>
          </a:p>
        </p:txBody>
      </p:sp>
      <p:sp>
        <p:nvSpPr>
          <p:cNvPr id="31" name="テキスト プレースホルダー 30"/>
          <p:cNvSpPr>
            <a:spLocks noGrp="1"/>
          </p:cNvSpPr>
          <p:nvPr>
            <p:ph type="body" sz="quarter" idx="31"/>
          </p:nvPr>
        </p:nvSpPr>
        <p:spPr/>
        <p:txBody>
          <a:bodyPr/>
          <a:lstStyle/>
          <a:p>
            <a:r>
              <a:rPr lang="en-US" altLang="ja-JP" dirty="0"/>
              <a:t>Vitae nullam ex pro, et diceret probatus his. No nostrud patrioque iracundia qui</a:t>
            </a:r>
            <a:r>
              <a:rPr lang="en-US" altLang="ja-JP" dirty="0" smtClean="0"/>
              <a:t>,.</a:t>
            </a:r>
            <a:endParaRPr kumimoji="1" lang="ja-JP" altLang="en-US" dirty="0"/>
          </a:p>
        </p:txBody>
      </p:sp>
    </p:spTree>
    <p:extLst>
      <p:ext uri="{BB962C8B-B14F-4D97-AF65-F5344CB8AC3E}">
        <p14:creationId xmlns:p14="http://schemas.microsoft.com/office/powerpoint/2010/main" val="3840391556"/>
      </p:ext>
    </p:extLst>
  </p:cSld>
  <p:clrMapOvr>
    <a:masterClrMapping/>
  </p:clrMapOvr>
  <mc:AlternateContent xmlns:mc="http://schemas.openxmlformats.org/markup-compatibility/2006">
    <mc:Choice xmlns:p14="http://schemas.microsoft.com/office/powerpoint/2010/main" Requires="p14">
      <p:transition p14:dur="0" advTm="14628"/>
    </mc:Choice>
    <mc:Fallback>
      <p:transition advTm="14628"/>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0"/>
          </p:nvPr>
        </p:nvSpPr>
        <p:spPr/>
        <p:txBody>
          <a:bodyPr/>
          <a:lstStyle/>
          <a:p>
            <a:r>
              <a:rPr lang="en-US" altLang="ja-JP" dirty="0"/>
              <a:t>HISTORY 7</a:t>
            </a:r>
            <a:endParaRPr lang="ja-JP" altLang="en-US" dirty="0"/>
          </a:p>
        </p:txBody>
      </p:sp>
      <p:sp>
        <p:nvSpPr>
          <p:cNvPr id="17" name="テキスト プレースホルダー 16"/>
          <p:cNvSpPr>
            <a:spLocks noGrp="1"/>
          </p:cNvSpPr>
          <p:nvPr>
            <p:ph type="body" sz="quarter" idx="21"/>
          </p:nvPr>
        </p:nvSpPr>
        <p:spPr/>
        <p:txBody>
          <a:bodyPr/>
          <a:lstStyle/>
          <a:p>
            <a:r>
              <a:rPr kumimoji="1" lang="en-US" altLang="ja-JP" dirty="0" smtClean="0"/>
              <a:t>2018</a:t>
            </a:r>
            <a:endParaRPr kumimoji="1" lang="ja-JP" altLang="en-US" dirty="0"/>
          </a:p>
        </p:txBody>
      </p:sp>
      <p:sp>
        <p:nvSpPr>
          <p:cNvPr id="18" name="テキスト プレースホルダー 17"/>
          <p:cNvSpPr>
            <a:spLocks noGrp="1"/>
          </p:cNvSpPr>
          <p:nvPr>
            <p:ph type="body" sz="quarter" idx="22"/>
          </p:nvPr>
        </p:nvSpPr>
        <p:spPr/>
        <p:txBody>
          <a:bodyPr/>
          <a:lstStyle/>
          <a:p>
            <a:r>
              <a:rPr lang="en-US" altLang="ja-JP" dirty="0"/>
              <a:t>Qui ullamcorper signiferumque ut, nec cu dicunt aliquip delenit. Volutpat voluptaria ad eos.</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smtClean="0"/>
              <a:t>HISTORY 5</a:t>
            </a:r>
            <a:endParaRPr kumimoji="1" lang="ja-JP" altLang="en-US" dirty="0"/>
          </a:p>
        </p:txBody>
      </p:sp>
      <p:sp>
        <p:nvSpPr>
          <p:cNvPr id="20" name="テキスト プレースホルダー 19"/>
          <p:cNvSpPr>
            <a:spLocks noGrp="1"/>
          </p:cNvSpPr>
          <p:nvPr>
            <p:ph type="body" sz="quarter" idx="24"/>
          </p:nvPr>
        </p:nvSpPr>
        <p:spPr/>
        <p:txBody>
          <a:bodyPr/>
          <a:lstStyle/>
          <a:p>
            <a:r>
              <a:rPr kumimoji="1" lang="en-US" altLang="ja-JP" dirty="0" smtClean="0"/>
              <a:t>2012</a:t>
            </a:r>
            <a:endParaRPr kumimoji="1" lang="ja-JP" altLang="en-US" dirty="0"/>
          </a:p>
        </p:txBody>
      </p:sp>
      <p:sp>
        <p:nvSpPr>
          <p:cNvPr id="21" name="テキスト プレースホルダー 20"/>
          <p:cNvSpPr>
            <a:spLocks noGrp="1"/>
          </p:cNvSpPr>
          <p:nvPr>
            <p:ph type="body" sz="quarter" idx="25"/>
          </p:nvPr>
        </p:nvSpPr>
        <p:spPr/>
        <p:txBody>
          <a:bodyPr/>
          <a:lstStyle/>
          <a:p>
            <a:r>
              <a:rPr lang="en-US" altLang="ja-JP" dirty="0"/>
              <a:t>Ut eos oblique constituam definitiones, legendos delicata eum at, sumo dicat et cum.</a:t>
            </a:r>
            <a:endParaRPr kumimoji="1" lang="ja-JP" altLang="en-US" dirty="0"/>
          </a:p>
        </p:txBody>
      </p:sp>
      <p:sp>
        <p:nvSpPr>
          <p:cNvPr id="22" name="テキスト プレースホルダー 21"/>
          <p:cNvSpPr>
            <a:spLocks noGrp="1"/>
          </p:cNvSpPr>
          <p:nvPr>
            <p:ph type="body" sz="quarter" idx="26"/>
          </p:nvPr>
        </p:nvSpPr>
        <p:spPr/>
        <p:txBody>
          <a:bodyPr/>
          <a:lstStyle/>
          <a:p>
            <a:r>
              <a:rPr lang="en-US" altLang="ja-JP" dirty="0"/>
              <a:t>HISTORY 6</a:t>
            </a:r>
            <a:endParaRPr lang="ja-JP" altLang="en-US" dirty="0"/>
          </a:p>
        </p:txBody>
      </p:sp>
      <p:sp>
        <p:nvSpPr>
          <p:cNvPr id="23" name="テキスト プレースホルダー 22"/>
          <p:cNvSpPr>
            <a:spLocks noGrp="1"/>
          </p:cNvSpPr>
          <p:nvPr>
            <p:ph type="body" sz="quarter" idx="27"/>
          </p:nvPr>
        </p:nvSpPr>
        <p:spPr/>
        <p:txBody>
          <a:bodyPr/>
          <a:lstStyle/>
          <a:p>
            <a:r>
              <a:rPr kumimoji="1" lang="en-US" altLang="ja-JP" dirty="0" smtClean="0"/>
              <a:t>2014</a:t>
            </a:r>
            <a:endParaRPr kumimoji="1" lang="ja-JP" altLang="en-US" dirty="0"/>
          </a:p>
        </p:txBody>
      </p:sp>
      <p:sp>
        <p:nvSpPr>
          <p:cNvPr id="24" name="テキスト プレースホルダー 23"/>
          <p:cNvSpPr>
            <a:spLocks noGrp="1"/>
          </p:cNvSpPr>
          <p:nvPr>
            <p:ph type="body" sz="quarter" idx="28"/>
          </p:nvPr>
        </p:nvSpPr>
        <p:spPr/>
        <p:txBody>
          <a:bodyPr/>
          <a:lstStyle/>
          <a:p>
            <a:r>
              <a:rPr lang="en-US" altLang="ja-JP" dirty="0"/>
              <a:t>Explicari consulatu laboramus vix et. Adhuc utamur signiferumque at nec, mel eu nonumy lobortis.</a:t>
            </a:r>
            <a:endParaRPr kumimoji="1" lang="ja-JP" altLang="en-US" dirty="0"/>
          </a:p>
        </p:txBody>
      </p:sp>
      <p:sp>
        <p:nvSpPr>
          <p:cNvPr id="25" name="テキスト プレースホルダー 24"/>
          <p:cNvSpPr>
            <a:spLocks noGrp="1"/>
          </p:cNvSpPr>
          <p:nvPr>
            <p:ph type="body" sz="quarter" idx="29"/>
          </p:nvPr>
        </p:nvSpPr>
        <p:spPr/>
        <p:txBody>
          <a:bodyPr/>
          <a:lstStyle/>
          <a:p>
            <a:r>
              <a:rPr lang="en-US" altLang="ja-JP" dirty="0"/>
              <a:t>HISTORY 8</a:t>
            </a:r>
            <a:endParaRPr lang="ja-JP" altLang="en-US" dirty="0"/>
          </a:p>
        </p:txBody>
      </p:sp>
      <p:sp>
        <p:nvSpPr>
          <p:cNvPr id="26" name="テキスト プレースホルダー 25"/>
          <p:cNvSpPr>
            <a:spLocks noGrp="1"/>
          </p:cNvSpPr>
          <p:nvPr>
            <p:ph type="body" sz="quarter" idx="30"/>
          </p:nvPr>
        </p:nvSpPr>
        <p:spPr/>
        <p:txBody>
          <a:bodyPr/>
          <a:lstStyle/>
          <a:p>
            <a:r>
              <a:rPr kumimoji="1" lang="en-US" altLang="ja-JP" dirty="0" smtClean="0"/>
              <a:t>2022</a:t>
            </a:r>
            <a:endParaRPr kumimoji="1" lang="ja-JP" altLang="en-US" dirty="0"/>
          </a:p>
        </p:txBody>
      </p:sp>
      <p:sp>
        <p:nvSpPr>
          <p:cNvPr id="27" name="テキスト プレースホルダー 26"/>
          <p:cNvSpPr>
            <a:spLocks noGrp="1"/>
          </p:cNvSpPr>
          <p:nvPr>
            <p:ph type="body" sz="quarter" idx="31"/>
          </p:nvPr>
        </p:nvSpPr>
        <p:spPr/>
        <p:txBody>
          <a:bodyPr/>
          <a:lstStyle/>
          <a:p>
            <a:r>
              <a:rPr lang="en-US" altLang="ja-JP" dirty="0"/>
              <a:t>Quod senserit efficiendi ne duo. Has liber propriae an, vix tale explicari </a:t>
            </a:r>
            <a:r>
              <a:rPr lang="en-US" altLang="ja-JP" dirty="0" smtClean="0"/>
              <a:t>at.</a:t>
            </a:r>
            <a:endParaRPr kumimoji="1" lang="ja-JP" altLang="en-US" dirty="0"/>
          </a:p>
        </p:txBody>
      </p:sp>
    </p:spTree>
    <p:extLst>
      <p:ext uri="{BB962C8B-B14F-4D97-AF65-F5344CB8AC3E}">
        <p14:creationId xmlns:p14="http://schemas.microsoft.com/office/powerpoint/2010/main" val="1078738709"/>
      </p:ext>
    </p:extLst>
  </p:cSld>
  <p:clrMapOvr>
    <a:masterClrMapping/>
  </p:clrMapOvr>
  <mc:AlternateContent xmlns:mc="http://schemas.openxmlformats.org/markup-compatibility/2006">
    <mc:Choice xmlns:p14="http://schemas.microsoft.com/office/powerpoint/2010/main" Requires="p14">
      <p:transition p14:dur="0" advTm="13376"/>
    </mc:Choice>
    <mc:Fallback>
      <p:transition advTm="13376"/>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OUR MISSIONS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28</a:t>
            </a:fld>
            <a:endParaRPr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NUMERIC LIST WITH 3 ITEMS</a:t>
            </a:r>
            <a:endParaRPr kumimoji="1" lang="ja-JP" altLang="en-US" dirty="0"/>
          </a:p>
        </p:txBody>
      </p:sp>
      <p:sp>
        <p:nvSpPr>
          <p:cNvPr id="17" name="テキスト プレースホルダー 16"/>
          <p:cNvSpPr>
            <a:spLocks noGrp="1"/>
          </p:cNvSpPr>
          <p:nvPr>
            <p:ph type="body" sz="quarter" idx="15"/>
          </p:nvPr>
        </p:nvSpPr>
        <p:spPr/>
        <p:txBody>
          <a:bodyPr/>
          <a:lstStyle/>
          <a:p>
            <a:r>
              <a:rPr lang="en-US" altLang="ja-JP" dirty="0"/>
              <a:t>CUSTOMER SATISFACTION</a:t>
            </a:r>
            <a:endParaRPr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MORE CLIENTS</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FAST GLOBALIZATION</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Rebum eirmod no pro, cum id fugit ullum. Pri at ornatus </a:t>
            </a:r>
            <a:r>
              <a:rPr lang="en-US" altLang="ja-JP" dirty="0">
                <a:solidFill>
                  <a:schemeClr val="accent1"/>
                </a:solidFill>
              </a:rPr>
              <a:t>erroribus dissentiet</a:t>
            </a:r>
            <a:r>
              <a:rPr lang="en-US" altLang="ja-JP" dirty="0"/>
              <a:t>, in iuvaret legimus repudiare mel. Soleat legimus assentior mel id.</a:t>
            </a:r>
            <a:endParaRPr kumimoji="1" lang="ja-JP" altLang="en-US" dirty="0"/>
          </a:p>
        </p:txBody>
      </p:sp>
      <p:sp>
        <p:nvSpPr>
          <p:cNvPr id="20" name="テキスト プレースホルダー 19"/>
          <p:cNvSpPr>
            <a:spLocks noGrp="1"/>
          </p:cNvSpPr>
          <p:nvPr>
            <p:ph type="body" sz="quarter" idx="18"/>
          </p:nvPr>
        </p:nvSpPr>
        <p:spPr/>
        <p:txBody>
          <a:bodyPr/>
          <a:lstStyle/>
          <a:p>
            <a:r>
              <a:rPr lang="en-US" altLang="ja-JP" dirty="0"/>
              <a:t>Nonumy eruditi molestiae cu per, congue rationibus id duo. </a:t>
            </a:r>
            <a:r>
              <a:rPr lang="en-US" altLang="ja-JP" dirty="0">
                <a:solidFill>
                  <a:schemeClr val="accent1"/>
                </a:solidFill>
              </a:rPr>
              <a:t>Sit ea soluta audiam debitis</a:t>
            </a:r>
            <a:r>
              <a:rPr lang="en-US" altLang="ja-JP" dirty="0"/>
              <a:t>. Usu debet expetenda principes ex, viris impedit perfecto sea eu.</a:t>
            </a:r>
            <a:endParaRPr kumimoji="1" lang="ja-JP" altLang="en-US" dirty="0"/>
          </a:p>
        </p:txBody>
      </p:sp>
      <p:sp>
        <p:nvSpPr>
          <p:cNvPr id="21" name="テキスト プレースホルダー 20"/>
          <p:cNvSpPr>
            <a:spLocks noGrp="1"/>
          </p:cNvSpPr>
          <p:nvPr>
            <p:ph type="body" sz="quarter" idx="19"/>
          </p:nvPr>
        </p:nvSpPr>
        <p:spPr/>
        <p:txBody>
          <a:bodyPr/>
          <a:lstStyle/>
          <a:p>
            <a:r>
              <a:rPr lang="en-US" altLang="ja-JP" dirty="0"/>
              <a:t>Eam ea summo singulis indoctum, quem veri ei his, has no libris omnesque quaestio. No nam tota melius.</a:t>
            </a:r>
            <a:endParaRPr kumimoji="1" lang="ja-JP" altLang="en-US" dirty="0"/>
          </a:p>
        </p:txBody>
      </p:sp>
    </p:spTree>
    <p:extLst>
      <p:ext uri="{BB962C8B-B14F-4D97-AF65-F5344CB8AC3E}">
        <p14:creationId xmlns:p14="http://schemas.microsoft.com/office/powerpoint/2010/main" val="3744980395"/>
      </p:ext>
    </p:extLst>
  </p:cSld>
  <p:clrMapOvr>
    <a:masterClrMapping/>
  </p:clrMapOvr>
  <mc:AlternateContent xmlns:mc="http://schemas.openxmlformats.org/markup-compatibility/2006">
    <mc:Choice xmlns:p14="http://schemas.microsoft.com/office/powerpoint/2010/main" Requires="p14">
      <p:transition p14:dur="0" advTm="10054"/>
    </mc:Choice>
    <mc:Fallback>
      <p:transition advTm="10054"/>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29</a:t>
            </a:fld>
            <a:endParaRPr lang="ja-JP" altLang="en-US" dirty="0"/>
          </a:p>
        </p:txBody>
      </p:sp>
      <p:sp>
        <p:nvSpPr>
          <p:cNvPr id="5" name="テキスト プレースホルダー 4"/>
          <p:cNvSpPr>
            <a:spLocks noGrp="1"/>
          </p:cNvSpPr>
          <p:nvPr>
            <p:ph type="body" sz="quarter" idx="13"/>
          </p:nvPr>
        </p:nvSpPr>
        <p:spPr/>
        <p:txBody>
          <a:bodyPr/>
          <a:lstStyle/>
          <a:p>
            <a:r>
              <a:rPr kumimoji="1" lang="en-US" altLang="ja-JP" dirty="0" smtClean="0"/>
              <a:t>2 IMAGES AND TEXTS</a:t>
            </a:r>
            <a:endParaRPr kumimoji="1" lang="ja-JP" altLang="en-US" dirty="0"/>
          </a:p>
        </p:txBody>
      </p:sp>
      <p:sp>
        <p:nvSpPr>
          <p:cNvPr id="6" name="テキスト プレースホルダー 5"/>
          <p:cNvSpPr>
            <a:spLocks noGrp="1"/>
          </p:cNvSpPr>
          <p:nvPr>
            <p:ph type="body" sz="quarter" idx="18"/>
          </p:nvPr>
        </p:nvSpPr>
        <p:spPr/>
        <p:txBody>
          <a:bodyPr/>
          <a:lstStyle/>
          <a:p>
            <a:r>
              <a:rPr kumimoji="1" lang="en-US" altLang="ja-JP" dirty="0" smtClean="0"/>
              <a:t>TO BE A WORLD-LEADING COMPANY</a:t>
            </a:r>
            <a:endParaRPr kumimoji="1" lang="ja-JP" altLang="en-US" dirty="0"/>
          </a:p>
        </p:txBody>
      </p:sp>
      <p:sp>
        <p:nvSpPr>
          <p:cNvPr id="7" name="テキスト プレースホルダー 6"/>
          <p:cNvSpPr>
            <a:spLocks noGrp="1"/>
          </p:cNvSpPr>
          <p:nvPr>
            <p:ph type="body" sz="quarter" idx="19"/>
          </p:nvPr>
        </p:nvSpPr>
        <p:spPr/>
        <p:txBody>
          <a:bodyPr/>
          <a:lstStyle/>
          <a:p>
            <a:r>
              <a:rPr lang="en-US" altLang="ja-JP" dirty="0"/>
              <a:t>An facer quando ponderum quo, detraxit vituperatoribus cu vix, cu repudiandae necessitatibus vim. Ad tale novum nec, accusata lobortis duo no, </a:t>
            </a:r>
            <a:r>
              <a:rPr lang="en-US" altLang="ja-JP" dirty="0">
                <a:solidFill>
                  <a:schemeClr val="accent1"/>
                </a:solidFill>
              </a:rPr>
              <a:t>mea eirmod graecis eloquentiam ea</a:t>
            </a:r>
            <a:r>
              <a:rPr lang="en-US" altLang="ja-JP" dirty="0"/>
              <a:t>. </a:t>
            </a:r>
            <a:br>
              <a:rPr lang="en-US" altLang="ja-JP" dirty="0"/>
            </a:br>
            <a:r>
              <a:rPr lang="en-US" altLang="ja-JP" dirty="0" smtClean="0"/>
              <a:t>Ad </a:t>
            </a:r>
            <a:r>
              <a:rPr lang="en-US" altLang="ja-JP" dirty="0"/>
              <a:t>oratio tation primis eos. Ut errem euismod conclusionemque nam.</a:t>
            </a:r>
            <a:endParaRPr kumimoji="1" lang="ja-JP" altLang="en-US" dirty="0"/>
          </a:p>
        </p:txBody>
      </p:sp>
      <p:sp>
        <p:nvSpPr>
          <p:cNvPr id="8" name="図プレースホルダー 7"/>
          <p:cNvSpPr>
            <a:spLocks noGrp="1"/>
          </p:cNvSpPr>
          <p:nvPr>
            <p:ph type="pic" sz="quarter" idx="14"/>
          </p:nvPr>
        </p:nvSpPr>
        <p:spPr/>
      </p:sp>
      <p:sp>
        <p:nvSpPr>
          <p:cNvPr id="9" name="図プレースホルダー 8"/>
          <p:cNvSpPr>
            <a:spLocks noGrp="1"/>
          </p:cNvSpPr>
          <p:nvPr>
            <p:ph type="pic" sz="quarter" idx="15"/>
          </p:nvPr>
        </p:nvSpPr>
        <p:spPr/>
      </p:sp>
    </p:spTree>
    <p:extLst>
      <p:ext uri="{BB962C8B-B14F-4D97-AF65-F5344CB8AC3E}">
        <p14:creationId xmlns:p14="http://schemas.microsoft.com/office/powerpoint/2010/main" val="1096521021"/>
      </p:ext>
    </p:extLst>
  </p:cSld>
  <p:clrMapOvr>
    <a:masterClrMapping/>
  </p:clrMapOvr>
  <mc:AlternateContent xmlns:mc="http://schemas.openxmlformats.org/markup-compatibility/2006">
    <mc:Choice xmlns:p14="http://schemas.microsoft.com/office/powerpoint/2010/main" Requires="p14">
      <p:transition p14:dur="0" advTm="5110"/>
    </mc:Choice>
    <mc:Fallback>
      <p:transition advTm="511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WELCOME TO OUR PRESENTATION!</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smtClean="0"/>
              <a:t>THANK yOU FOR COMING TODAY!</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a:t>Lorem ipsum dolor sit amet, graeci oblique quaestio his in, per an posse nobis, admodum molestie maiestatis sea te. Ex clita antiopam abhorreant quo, in partem splendide moderatius mei. </a:t>
            </a:r>
            <a:r>
              <a:rPr lang="en-US" altLang="ja-JP" dirty="0">
                <a:solidFill>
                  <a:schemeClr val="accent1"/>
                </a:solidFill>
              </a:rPr>
              <a:t>Detracto apeirian disputationi id cum</a:t>
            </a:r>
            <a:r>
              <a:rPr lang="en-US" altLang="ja-JP" dirty="0"/>
              <a:t>. Tempor perfecto id qui, duo ex libris dolorem patrioque. Sed ei eros putent melius, nonumes ceteros maiorum pro ad.</a:t>
            </a:r>
            <a:endParaRPr kumimoji="1" lang="ja-JP" altLang="en-US" dirty="0"/>
          </a:p>
        </p:txBody>
      </p:sp>
      <p:sp>
        <p:nvSpPr>
          <p:cNvPr id="8" name="フッター プレースホルダー 7"/>
          <p:cNvSpPr>
            <a:spLocks noGrp="1"/>
          </p:cNvSpPr>
          <p:nvPr>
            <p:ph type="ftr" sz="quarter" idx="10"/>
          </p:nvPr>
        </p:nvSpPr>
        <p:spPr/>
        <p:txBody>
          <a:bodyPr/>
          <a:lstStyle/>
          <a:p>
            <a:r>
              <a:rPr lang="en-US" altLang="ja-JP" smtClean="0"/>
              <a:t>The Power of PowerPoint - thepopp.com</a:t>
            </a:r>
            <a:endParaRPr lang="ja-JP" altLang="en-US" dirty="0"/>
          </a:p>
        </p:txBody>
      </p:sp>
      <p:sp>
        <p:nvSpPr>
          <p:cNvPr id="9" name="スライド番号プレースホルダー 8"/>
          <p:cNvSpPr>
            <a:spLocks noGrp="1"/>
          </p:cNvSpPr>
          <p:nvPr>
            <p:ph type="sldNum" sz="quarter" idx="4"/>
          </p:nvPr>
        </p:nvSpPr>
        <p:spPr/>
        <p:txBody>
          <a:bodyPr/>
          <a:lstStyle/>
          <a:p>
            <a:fld id="{FADD65F2-3061-4838-8922-F719F7BAC906}" type="slidenum">
              <a:rPr lang="ja-JP" altLang="en-US" smtClean="0"/>
              <a:pPr/>
              <a:t>3</a:t>
            </a:fld>
            <a:endParaRPr lang="ja-JP" altLang="en-US" dirty="0"/>
          </a:p>
        </p:txBody>
      </p:sp>
    </p:spTree>
    <p:extLst>
      <p:ext uri="{BB962C8B-B14F-4D97-AF65-F5344CB8AC3E}">
        <p14:creationId xmlns:p14="http://schemas.microsoft.com/office/powerpoint/2010/main" val="3758933784"/>
      </p:ext>
    </p:extLst>
  </p:cSld>
  <p:clrMapOvr>
    <a:masterClrMapping/>
  </p:clrMapOvr>
  <mc:AlternateContent xmlns:mc="http://schemas.openxmlformats.org/markup-compatibility/2006">
    <mc:Choice xmlns:p14="http://schemas.microsoft.com/office/powerpoint/2010/main" Requires="p14">
      <p:transition p14:dur="0" advTm="4096"/>
    </mc:Choice>
    <mc:Fallback>
      <p:transition advTm="4096"/>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30</a:t>
            </a:fld>
            <a:endParaRPr lang="ja-JP" altLang="en-US"/>
          </a:p>
        </p:txBody>
      </p:sp>
      <p:sp>
        <p:nvSpPr>
          <p:cNvPr id="19" name="テキスト プレースホルダー 18"/>
          <p:cNvSpPr>
            <a:spLocks noGrp="1"/>
          </p:cNvSpPr>
          <p:nvPr>
            <p:ph type="body" sz="quarter" idx="22"/>
          </p:nvPr>
        </p:nvSpPr>
        <p:spPr/>
        <p:txBody>
          <a:bodyPr/>
          <a:lstStyle/>
          <a:p>
            <a:r>
              <a:rPr lang="en-US" altLang="ja-JP" dirty="0"/>
              <a:t>Fugit veniam utinam ad pri. An has prima albucius scriptorem, facer veritus sit ex. Labores probatus salutatus ea vim, summo errem neglegentur cu per. Per no phaedrum salutatus, ut pro tantas verear vivendo. Eos an dico numquam persecuti</a:t>
            </a:r>
            <a:r>
              <a:rPr lang="en-US" altLang="ja-JP" dirty="0" smtClean="0"/>
              <a:t>.</a:t>
            </a:r>
            <a:endParaRPr lang="en-US" altLang="ja-JP" dirty="0"/>
          </a:p>
          <a:p>
            <a:r>
              <a:rPr lang="en-US" altLang="ja-JP" dirty="0">
                <a:solidFill>
                  <a:schemeClr val="accent1"/>
                </a:solidFill>
              </a:rPr>
              <a:t>Ut eos oblique constituam definitiones</a:t>
            </a:r>
            <a:r>
              <a:rPr lang="en-US" altLang="ja-JP" dirty="0"/>
              <a:t>, legendos delicata eum at, sumo dicat et cum. Explicari consulatu laboramus vix et. Adhuc utamur signiferumque at nec, mel eu nonumy lobortis. Quot verterem pro ea, habeo utroque insolens vel ei. Ne hinc splendide per, clita utroque delicatissimi et pri.</a:t>
            </a:r>
            <a:endParaRPr kumimoji="1" lang="ja-JP" altLang="en-US" dirty="0"/>
          </a:p>
        </p:txBody>
      </p:sp>
      <p:sp>
        <p:nvSpPr>
          <p:cNvPr id="18" name="テキスト プレースホルダー 17"/>
          <p:cNvSpPr>
            <a:spLocks noGrp="1"/>
          </p:cNvSpPr>
          <p:nvPr>
            <p:ph type="body" sz="quarter" idx="16"/>
          </p:nvPr>
        </p:nvSpPr>
        <p:spPr/>
        <p:txBody>
          <a:bodyPr/>
          <a:lstStyle/>
          <a:p>
            <a:r>
              <a:rPr lang="en-US" altLang="ja-JP" dirty="0"/>
              <a:t>There is always light behind the clouds.</a:t>
            </a:r>
            <a:endParaRPr kumimoji="1" lang="ja-JP" altLang="en-US" dirty="0"/>
          </a:p>
        </p:txBody>
      </p:sp>
    </p:spTree>
    <p:extLst>
      <p:ext uri="{BB962C8B-B14F-4D97-AF65-F5344CB8AC3E}">
        <p14:creationId xmlns:p14="http://schemas.microsoft.com/office/powerpoint/2010/main" val="2279839292"/>
      </p:ext>
    </p:extLst>
  </p:cSld>
  <p:clrMapOvr>
    <a:masterClrMapping/>
  </p:clrMapOvr>
  <mc:AlternateContent xmlns:mc="http://schemas.openxmlformats.org/markup-compatibility/2006">
    <mc:Choice xmlns:p14="http://schemas.microsoft.com/office/powerpoint/2010/main" Requires="p14">
      <p:transition p14:dur="0" advTm="4263"/>
    </mc:Choice>
    <mc:Fallback>
      <p:transition advTm="4263"/>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0"/>
          </p:nvPr>
        </p:nvSpPr>
        <p:spPr/>
      </p:sp>
      <p:sp>
        <p:nvSpPr>
          <p:cNvPr id="2" name="テキスト プレースホルダー 1"/>
          <p:cNvSpPr>
            <a:spLocks noGrp="1"/>
          </p:cNvSpPr>
          <p:nvPr>
            <p:ph type="body" sz="quarter" idx="22"/>
          </p:nvPr>
        </p:nvSpPr>
        <p:spPr/>
        <p:txBody>
          <a:bodyPr/>
          <a:lstStyle/>
          <a:p>
            <a:endParaRPr kumimoji="1" lang="ja-JP" altLang="en-US"/>
          </a:p>
        </p:txBody>
      </p:sp>
      <p:sp>
        <p:nvSpPr>
          <p:cNvPr id="3" name="テキスト プレースホルダー 2"/>
          <p:cNvSpPr>
            <a:spLocks noGrp="1"/>
          </p:cNvSpPr>
          <p:nvPr>
            <p:ph type="body" sz="quarter" idx="23"/>
          </p:nvPr>
        </p:nvSpPr>
        <p:spPr/>
        <p:txBody>
          <a:bodyPr/>
          <a:lstStyle/>
          <a:p>
            <a:endParaRPr kumimoji="1" lang="ja-JP" altLang="en-US"/>
          </a:p>
        </p:txBody>
      </p:sp>
      <p:sp>
        <p:nvSpPr>
          <p:cNvPr id="7" name="テキスト プレースホルダー 6"/>
          <p:cNvSpPr>
            <a:spLocks noGrp="1"/>
          </p:cNvSpPr>
          <p:nvPr>
            <p:ph type="body" sz="quarter" idx="16"/>
          </p:nvPr>
        </p:nvSpPr>
        <p:spPr/>
        <p:txBody>
          <a:bodyPr/>
          <a:lstStyle/>
          <a:p>
            <a:r>
              <a:rPr kumimoji="1" lang="en-US" altLang="ja-JP" dirty="0" smtClean="0"/>
              <a:t>03</a:t>
            </a:r>
            <a:endParaRPr kumimoji="1" lang="ja-JP" altLang="en-US" dirty="0"/>
          </a:p>
        </p:txBody>
      </p:sp>
      <p:sp>
        <p:nvSpPr>
          <p:cNvPr id="9" name="テキスト プレースホルダー 8"/>
          <p:cNvSpPr>
            <a:spLocks noGrp="1"/>
          </p:cNvSpPr>
          <p:nvPr>
            <p:ph type="body" sz="quarter" idx="21"/>
          </p:nvPr>
        </p:nvSpPr>
        <p:spPr/>
        <p:txBody>
          <a:bodyPr/>
          <a:lstStyle/>
          <a:p>
            <a:r>
              <a:rPr kumimoji="1" lang="en-US" altLang="ja-JP" dirty="0" smtClean="0"/>
              <a:t>PORTFOLIO</a:t>
            </a:r>
            <a:endParaRPr kumimoji="1" lang="ja-JP" altLang="en-US" dirty="0"/>
          </a:p>
        </p:txBody>
      </p:sp>
    </p:spTree>
    <p:extLst>
      <p:ext uri="{BB962C8B-B14F-4D97-AF65-F5344CB8AC3E}">
        <p14:creationId xmlns:p14="http://schemas.microsoft.com/office/powerpoint/2010/main" val="2065062356"/>
      </p:ext>
    </p:extLst>
  </p:cSld>
  <p:clrMapOvr>
    <a:masterClrMapping/>
  </p:clrMapOvr>
  <mc:AlternateContent xmlns:mc="http://schemas.openxmlformats.org/markup-compatibility/2006">
    <mc:Choice xmlns:p14="http://schemas.microsoft.com/office/powerpoint/2010/main" Requires="p14">
      <p:transition p14:dur="0" advTm="3030"/>
    </mc:Choice>
    <mc:Fallback>
      <p:transition advTm="303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5"/>
          </p:nvPr>
        </p:nvSpPr>
        <p:spPr/>
      </p:sp>
      <p:sp>
        <p:nvSpPr>
          <p:cNvPr id="4" name="タイトル 3"/>
          <p:cNvSpPr>
            <a:spLocks noGrp="1"/>
          </p:cNvSpPr>
          <p:nvPr>
            <p:ph type="title"/>
          </p:nvPr>
        </p:nvSpPr>
        <p:spPr/>
        <p:txBody>
          <a:bodyPr/>
          <a:lstStyle/>
          <a:p>
            <a:r>
              <a:rPr lang="en-US" altLang="ja-JP" dirty="0"/>
              <a:t>OUR PRODUCT PRINcIPLES</a:t>
            </a:r>
            <a:endParaRPr kumimoji="1" lang="ja-JP" altLang="en-US" dirty="0"/>
          </a:p>
        </p:txBody>
      </p:sp>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テキスト プレースホルダー 5"/>
          <p:cNvSpPr>
            <a:spLocks noGrp="1"/>
          </p:cNvSpPr>
          <p:nvPr>
            <p:ph type="body" sz="quarter" idx="12"/>
          </p:nvPr>
        </p:nvSpPr>
        <p:spPr/>
        <p:txBody>
          <a:bodyPr/>
          <a:lstStyle/>
          <a:p>
            <a:r>
              <a:rPr lang="en-US" altLang="ja-JP" dirty="0"/>
              <a:t>Usu at etiam quaestio. Quis quot appetere est in, te oratio petentium quaerendum est, et cum simul semper. An diam vocent eam, novum virtute et sit. Doctus tractatos consetetur ne has, </a:t>
            </a:r>
            <a:r>
              <a:rPr lang="en-US" altLang="ja-JP" dirty="0">
                <a:solidFill>
                  <a:schemeClr val="accent1"/>
                </a:solidFill>
              </a:rPr>
              <a:t>eu quot atqui tantas vis</a:t>
            </a:r>
            <a:r>
              <a:rPr lang="en-US" altLang="ja-JP" dirty="0"/>
              <a:t>, eu per quas minim disputationi</a:t>
            </a:r>
            <a:r>
              <a:rPr lang="en-US" altLang="ja-JP" dirty="0" smtClean="0"/>
              <a:t>.</a:t>
            </a:r>
            <a:endParaRPr lang="en-US" altLang="ja-JP" dirty="0"/>
          </a:p>
        </p:txBody>
      </p:sp>
      <p:sp>
        <p:nvSpPr>
          <p:cNvPr id="7" name="テキスト プレースホルダー 6"/>
          <p:cNvSpPr>
            <a:spLocks noGrp="1"/>
          </p:cNvSpPr>
          <p:nvPr>
            <p:ph type="body" sz="quarter" idx="13"/>
          </p:nvPr>
        </p:nvSpPr>
        <p:spPr/>
        <p:txBody>
          <a:bodyPr/>
          <a:lstStyle/>
          <a:p>
            <a:endParaRPr kumimoji="1" lang="ja-JP" altLang="en-US"/>
          </a:p>
        </p:txBody>
      </p:sp>
      <p:sp>
        <p:nvSpPr>
          <p:cNvPr id="8" name="テキスト プレースホルダー 7"/>
          <p:cNvSpPr>
            <a:spLocks noGrp="1"/>
          </p:cNvSpPr>
          <p:nvPr>
            <p:ph type="body" sz="quarter" idx="14"/>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normAutofit lnSpcReduction="10000"/>
          </a:bodyPr>
          <a:lstStyle/>
          <a:p>
            <a:r>
              <a:rPr lang="en-US" altLang="ja-JP" dirty="0"/>
              <a:t>Scripserit cotidieque sea at. Atqui appetere an sit, usu ex</a:t>
            </a:r>
            <a:r>
              <a:rPr lang="en-US" altLang="ja-JP" dirty="0" smtClean="0"/>
              <a:t>.</a:t>
            </a:r>
            <a:endParaRPr lang="ja-JP" altLang="en-US" dirty="0"/>
          </a:p>
        </p:txBody>
      </p:sp>
      <p:sp>
        <p:nvSpPr>
          <p:cNvPr id="10" name="テキスト プレースホルダー 9"/>
          <p:cNvSpPr>
            <a:spLocks noGrp="1"/>
          </p:cNvSpPr>
          <p:nvPr>
            <p:ph type="body" sz="quarter" idx="18"/>
          </p:nvPr>
        </p:nvSpPr>
        <p:spPr/>
        <p:txBody>
          <a:bodyPr/>
          <a:lstStyle/>
          <a:p>
            <a:r>
              <a:rPr lang="en-US" altLang="ja-JP" dirty="0"/>
              <a:t>CREATIVE &amp; INOVATIVE </a:t>
            </a:r>
            <a:r>
              <a:rPr lang="en-US" altLang="ja-JP" dirty="0" smtClean="0"/>
              <a:t>DESIGN</a:t>
            </a:r>
            <a:endParaRPr lang="ja-JP" altLang="en-US" dirty="0"/>
          </a:p>
        </p:txBody>
      </p:sp>
      <p:sp>
        <p:nvSpPr>
          <p:cNvPr id="11" name="テキスト プレースホルダー 10"/>
          <p:cNvSpPr>
            <a:spLocks noGrp="1"/>
          </p:cNvSpPr>
          <p:nvPr>
            <p:ph type="body" sz="quarter" idx="19"/>
          </p:nvPr>
        </p:nvSpPr>
        <p:spPr/>
        <p:txBody>
          <a:bodyPr>
            <a:normAutofit lnSpcReduction="10000"/>
          </a:bodyPr>
          <a:lstStyle/>
          <a:p>
            <a:r>
              <a:rPr lang="en-US" altLang="ja-JP" dirty="0"/>
              <a:t>Eu putent tritani sit, fugit propriae vis ei, cu tale aliquid neglegentur sed</a:t>
            </a:r>
            <a:r>
              <a:rPr lang="en-US" altLang="ja-JP" dirty="0" smtClean="0"/>
              <a:t>.</a:t>
            </a:r>
            <a:endParaRPr lang="ja-JP" altLang="en-US" dirty="0"/>
          </a:p>
        </p:txBody>
      </p:sp>
      <p:sp>
        <p:nvSpPr>
          <p:cNvPr id="12" name="テキスト プレースホルダー 11"/>
          <p:cNvSpPr>
            <a:spLocks noGrp="1"/>
          </p:cNvSpPr>
          <p:nvPr>
            <p:ph type="body" sz="quarter" idx="20"/>
          </p:nvPr>
        </p:nvSpPr>
        <p:spPr/>
        <p:txBody>
          <a:bodyPr/>
          <a:lstStyle/>
          <a:p>
            <a:r>
              <a:rPr lang="en-US" altLang="ja-JP" dirty="0"/>
              <a:t>CORPORATE </a:t>
            </a:r>
            <a:r>
              <a:rPr lang="en-US" altLang="ja-JP" dirty="0" smtClean="0"/>
              <a:t>IDENTITY</a:t>
            </a:r>
            <a:endParaRPr lang="ja-JP" altLang="en-US" dirty="0"/>
          </a:p>
        </p:txBody>
      </p:sp>
      <p:sp>
        <p:nvSpPr>
          <p:cNvPr id="13" name="テキスト プレースホルダー 12"/>
          <p:cNvSpPr>
            <a:spLocks noGrp="1"/>
          </p:cNvSpPr>
          <p:nvPr>
            <p:ph type="body" sz="quarter" idx="21"/>
          </p:nvPr>
        </p:nvSpPr>
        <p:spPr/>
        <p:txBody>
          <a:bodyPr/>
          <a:lstStyle/>
          <a:p>
            <a:endParaRPr kumimoji="1" lang="ja-JP" altLang="en-US"/>
          </a:p>
        </p:txBody>
      </p:sp>
      <p:sp>
        <p:nvSpPr>
          <p:cNvPr id="14" name="テキスト プレースホルダー 13"/>
          <p:cNvSpPr>
            <a:spLocks noGrp="1"/>
          </p:cNvSpPr>
          <p:nvPr>
            <p:ph type="body" sz="quarter" idx="22"/>
          </p:nvPr>
        </p:nvSpPr>
        <p:spPr/>
        <p:txBody>
          <a:bodyPr/>
          <a:lstStyle/>
          <a:p>
            <a:endParaRPr kumimoji="1" lang="ja-JP" altLang="en-US"/>
          </a:p>
        </p:txBody>
      </p:sp>
    </p:spTree>
    <p:extLst>
      <p:ext uri="{BB962C8B-B14F-4D97-AF65-F5344CB8AC3E}">
        <p14:creationId xmlns:p14="http://schemas.microsoft.com/office/powerpoint/2010/main" val="391824501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AMAZING PRODUCTS YOU’VE NEVER SEEN</a:t>
            </a:r>
            <a:endParaRPr kumimoji="1" lang="ja-JP" altLang="en-US" dirty="0"/>
          </a:p>
        </p:txBody>
      </p:sp>
      <p:sp>
        <p:nvSpPr>
          <p:cNvPr id="16" name="テキスト プレースホルダー 15"/>
          <p:cNvSpPr>
            <a:spLocks noGrp="1"/>
          </p:cNvSpPr>
          <p:nvPr>
            <p:ph type="body" sz="quarter" idx="12"/>
          </p:nvPr>
        </p:nvSpPr>
        <p:spPr/>
        <p:txBody>
          <a:bodyPr/>
          <a:lstStyle/>
          <a:p>
            <a:r>
              <a:rPr lang="en-US" altLang="ja-JP" dirty="0"/>
              <a:t>Voluptaria consequuntur quo te, eam dicat timeam cu. Euismod civibus cotidieque per no, in vis aeque inermis euripidis. Ea eos quem vidit decore, vel ad doming aliquando, eam ea dolorum patrioque. Eu tacimates eleifend nec</a:t>
            </a:r>
            <a:r>
              <a:rPr lang="en-US" altLang="ja-JP" dirty="0" smtClean="0"/>
              <a:t>.</a:t>
            </a:r>
            <a:endParaRPr lang="en-US" altLang="ja-JP" dirty="0"/>
          </a:p>
          <a:p>
            <a:r>
              <a:rPr lang="en-US" altLang="ja-JP" dirty="0">
                <a:solidFill>
                  <a:schemeClr val="accent1"/>
                </a:solidFill>
              </a:rPr>
              <a:t>Copiosae facilisi elaboraret cu vix</a:t>
            </a:r>
            <a:r>
              <a:rPr lang="en-US" altLang="ja-JP" dirty="0"/>
              <a:t>. No etiam doctus civibus vis. His persius adipiscing ne, mea ei ridens sententiae, sed at quem vidit detracto. Numquam voluptaria nam an, pro ei tollit labore.</a:t>
            </a:r>
            <a:endParaRPr kumimoji="1" lang="ja-JP" altLang="en-US" dirty="0"/>
          </a:p>
        </p:txBody>
      </p:sp>
      <p:sp>
        <p:nvSpPr>
          <p:cNvPr id="19" name="スライド番号プレースホルダー 18"/>
          <p:cNvSpPr>
            <a:spLocks noGrp="1"/>
          </p:cNvSpPr>
          <p:nvPr>
            <p:ph type="sldNum" sz="quarter" idx="4"/>
          </p:nvPr>
        </p:nvSpPr>
        <p:spPr/>
        <p:txBody>
          <a:bodyPr/>
          <a:lstStyle/>
          <a:p>
            <a:fld id="{FADD65F2-3061-4838-8922-F719F7BAC906}" type="slidenum">
              <a:rPr lang="ja-JP" altLang="en-US" smtClean="0"/>
              <a:pPr/>
              <a:t>33</a:t>
            </a:fld>
            <a:endParaRPr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1707540972"/>
      </p:ext>
    </p:extLst>
  </p:cSld>
  <p:clrMapOvr>
    <a:masterClrMapping/>
  </p:clrMapOvr>
  <mc:AlternateContent xmlns:mc="http://schemas.openxmlformats.org/markup-compatibility/2006">
    <mc:Choice xmlns:p14="http://schemas.microsoft.com/office/powerpoint/2010/main" Requires="p14">
      <p:transition p14:dur="0" advTm="4796"/>
    </mc:Choice>
    <mc:Fallback>
      <p:transition advTm="4796"/>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6"/>
          </p:nvPr>
        </p:nvSpPr>
        <p:spPr/>
        <p:txBody>
          <a:bodyPr/>
          <a:lstStyle/>
          <a:p>
            <a:r>
              <a:rPr kumimoji="1" lang="en-US" altLang="ja-JP" dirty="0" smtClean="0"/>
              <a:t>INNOVATIVE</a:t>
            </a:r>
            <a:br>
              <a:rPr kumimoji="1" lang="en-US" altLang="ja-JP" dirty="0" smtClean="0"/>
            </a:br>
            <a:r>
              <a:rPr kumimoji="1" lang="en-US" altLang="ja-JP" dirty="0" smtClean="0"/>
              <a:t>PRODUCTS</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Duo ne habemus suscipit appellantur, ex magna lucilius legendos vim. Purto efficiantur at mei, tale meis salutandi cu has, an brute consetetur definitionem sit.</a:t>
            </a:r>
            <a:endParaRPr kumimoji="1" lang="ja-JP" altLang="en-US" dirty="0"/>
          </a:p>
        </p:txBody>
      </p:sp>
      <p:sp>
        <p:nvSpPr>
          <p:cNvPr id="16" name="テキスト プレースホルダー 15"/>
          <p:cNvSpPr>
            <a:spLocks noGrp="1"/>
          </p:cNvSpPr>
          <p:nvPr>
            <p:ph type="body" sz="quarter" idx="18"/>
          </p:nvPr>
        </p:nvSpPr>
        <p:spPr/>
        <p:txBody>
          <a:bodyPr/>
          <a:lstStyle/>
          <a:p>
            <a:r>
              <a:rPr lang="en-US" altLang="ja-JP" dirty="0"/>
              <a:t>Ei has amet tempor, cu omnis salutandi est. Ad mel tamquam mediocritatem, cum ad recusabo incorrupte. Ei tritani argumentum quo. Nominati constituto ut vim, ea vis ferri appellantur, rebum postulant te eos. </a:t>
            </a:r>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2"/>
          </p:nvPr>
        </p:nvSpPr>
        <p:spPr/>
      </p:sp>
      <p:sp>
        <p:nvSpPr>
          <p:cNvPr id="4" name="図プレースホルダー 3"/>
          <p:cNvSpPr>
            <a:spLocks noGrp="1"/>
          </p:cNvSpPr>
          <p:nvPr>
            <p:ph type="pic" sz="quarter" idx="13"/>
          </p:nvPr>
        </p:nvSpPr>
        <p:spPr/>
      </p:sp>
      <p:sp>
        <p:nvSpPr>
          <p:cNvPr id="5" name="図プレースホルダー 4"/>
          <p:cNvSpPr>
            <a:spLocks noGrp="1"/>
          </p:cNvSpPr>
          <p:nvPr>
            <p:ph type="pic" sz="quarter" idx="11"/>
          </p:nvPr>
        </p:nvSpPr>
        <p:spPr/>
      </p:sp>
    </p:spTree>
    <p:extLst>
      <p:ext uri="{BB962C8B-B14F-4D97-AF65-F5344CB8AC3E}">
        <p14:creationId xmlns:p14="http://schemas.microsoft.com/office/powerpoint/2010/main" val="3954413481"/>
      </p:ext>
    </p:extLst>
  </p:cSld>
  <p:clrMapOvr>
    <a:masterClrMapping/>
  </p:clrMapOvr>
  <mc:AlternateContent xmlns:mc="http://schemas.openxmlformats.org/markup-compatibility/2006">
    <mc:Choice xmlns:p14="http://schemas.microsoft.com/office/powerpoint/2010/main" Requires="p14">
      <p:transition p14:dur="0" advTm="5138"/>
    </mc:Choice>
    <mc:Fallback>
      <p:transition advTm="5138"/>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PRODUCT DESIGN WORKFLOW</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4 STEPS</a:t>
            </a:r>
            <a:endParaRPr kumimoji="1" lang="ja-JP" altLang="en-US" dirty="0"/>
          </a:p>
        </p:txBody>
      </p:sp>
      <p:sp>
        <p:nvSpPr>
          <p:cNvPr id="10" name="テキスト プレースホルダー 9"/>
          <p:cNvSpPr>
            <a:spLocks noGrp="1"/>
          </p:cNvSpPr>
          <p:nvPr>
            <p:ph type="body" sz="quarter" idx="12"/>
          </p:nvPr>
        </p:nvSpPr>
        <p:spPr/>
        <p:txBody>
          <a:bodyPr>
            <a:normAutofit/>
          </a:bodyPr>
          <a:lstStyle/>
          <a:p>
            <a:r>
              <a:rPr lang="en-US" altLang="ja-JP" dirty="0"/>
              <a:t>In eos wisi errem fuisset. Nec ut posse graecis nusquam. Per ne liber timeam </a:t>
            </a:r>
            <a:r>
              <a:rPr lang="en-US" altLang="ja-JP" dirty="0" smtClean="0"/>
              <a:t>saperet.</a:t>
            </a:r>
            <a:endParaRPr kumimoji="1" lang="ja-JP" altLang="en-US" dirty="0"/>
          </a:p>
        </p:txBody>
      </p:sp>
      <p:sp>
        <p:nvSpPr>
          <p:cNvPr id="13" name="テキスト プレースホルダー 12"/>
          <p:cNvSpPr>
            <a:spLocks noGrp="1"/>
          </p:cNvSpPr>
          <p:nvPr>
            <p:ph type="body" sz="quarter" idx="19"/>
          </p:nvPr>
        </p:nvSpPr>
        <p:spPr/>
        <p:txBody>
          <a:bodyPr/>
          <a:lstStyle/>
          <a:p>
            <a:r>
              <a:rPr lang="en-US" altLang="ja-JP" dirty="0"/>
              <a:t>Ei nam prima </a:t>
            </a:r>
            <a:r>
              <a:rPr lang="en-US" altLang="ja-JP" dirty="0">
                <a:solidFill>
                  <a:schemeClr val="accent1"/>
                </a:solidFill>
              </a:rPr>
              <a:t>fabulas</a:t>
            </a:r>
            <a:r>
              <a:rPr lang="en-US" altLang="ja-JP" dirty="0"/>
              <a:t> scribentur. Ex qui homero ullamcorper, eos veniam oportere an.</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Ad eum persecuti definitionem, vel purto dicat tractatos an, </a:t>
            </a:r>
            <a:r>
              <a:rPr lang="en-US" altLang="ja-JP" dirty="0">
                <a:solidFill>
                  <a:schemeClr val="accent1"/>
                </a:solidFill>
              </a:rPr>
              <a:t>eum aliquid consectetuer at</a:t>
            </a:r>
            <a:r>
              <a:rPr lang="en-US" altLang="ja-JP" dirty="0"/>
              <a:t>.</a:t>
            </a:r>
            <a:endParaRPr kumimoji="1" lang="ja-JP" altLang="en-US" dirty="0"/>
          </a:p>
        </p:txBody>
      </p:sp>
      <p:sp>
        <p:nvSpPr>
          <p:cNvPr id="15" name="テキスト プレースホルダー 14"/>
          <p:cNvSpPr>
            <a:spLocks noGrp="1"/>
          </p:cNvSpPr>
          <p:nvPr>
            <p:ph type="body" sz="quarter" idx="21"/>
          </p:nvPr>
        </p:nvSpPr>
        <p:spPr/>
        <p:txBody>
          <a:bodyPr/>
          <a:lstStyle/>
          <a:p>
            <a:r>
              <a:rPr lang="en-US" altLang="ja-JP" dirty="0"/>
              <a:t>Ut pro amet maiorum appetere, sed vitae perfecto forensibus ei</a:t>
            </a:r>
            <a:r>
              <a:rPr lang="en-US" altLang="ja-JP" dirty="0" smtClean="0"/>
              <a:t>.</a:t>
            </a:r>
          </a:p>
          <a:p>
            <a:r>
              <a:rPr lang="en-US" altLang="ja-JP" dirty="0"/>
              <a:t>Eu sint liber option vix.</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CONCEPT</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SKETCH</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PROTOTYPE</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EVALUATE</a:t>
            </a:r>
            <a:endParaRPr kumimoji="1" lang="ja-JP" altLang="en-US" dirty="0"/>
          </a:p>
        </p:txBody>
      </p:sp>
      <p:sp>
        <p:nvSpPr>
          <p:cNvPr id="19" name="フッター プレースホルダー 18"/>
          <p:cNvSpPr>
            <a:spLocks noGrp="1"/>
          </p:cNvSpPr>
          <p:nvPr>
            <p:ph type="ftr" sz="quarter" idx="10"/>
          </p:nvPr>
        </p:nvSpPr>
        <p:spPr/>
        <p:txBody>
          <a:bodyPr/>
          <a:lstStyle/>
          <a:p>
            <a:r>
              <a:rPr lang="en-US" altLang="ja-JP" smtClean="0"/>
              <a:t>The Power of PowerPoint - thepopp.com</a:t>
            </a:r>
            <a:endParaRPr lang="ja-JP" altLang="en-US" dirty="0"/>
          </a:p>
        </p:txBody>
      </p:sp>
      <p:sp>
        <p:nvSpPr>
          <p:cNvPr id="20" name="スライド番号プレースホルダー 19"/>
          <p:cNvSpPr>
            <a:spLocks noGrp="1"/>
          </p:cNvSpPr>
          <p:nvPr>
            <p:ph type="sldNum" sz="quarter" idx="11"/>
          </p:nvPr>
        </p:nvSpPr>
        <p:spPr/>
        <p:txBody>
          <a:bodyPr/>
          <a:lstStyle/>
          <a:p>
            <a:fld id="{FADD65F2-3061-4838-8922-F719F7BAC906}" type="slidenum">
              <a:rPr lang="ja-JP" altLang="en-US" smtClean="0"/>
              <a:pPr/>
              <a:t>35</a:t>
            </a:fld>
            <a:endParaRPr lang="ja-JP" altLang="en-US" dirty="0"/>
          </a:p>
        </p:txBody>
      </p:sp>
    </p:spTree>
    <p:extLst>
      <p:ext uri="{BB962C8B-B14F-4D97-AF65-F5344CB8AC3E}">
        <p14:creationId xmlns:p14="http://schemas.microsoft.com/office/powerpoint/2010/main" val="1943152261"/>
      </p:ext>
    </p:extLst>
  </p:cSld>
  <p:clrMapOvr>
    <a:masterClrMapping/>
  </p:clrMapOvr>
  <mc:AlternateContent xmlns:mc="http://schemas.openxmlformats.org/markup-compatibility/2006">
    <mc:Choice xmlns:p14="http://schemas.microsoft.com/office/powerpoint/2010/main" Requires="p14">
      <p:transition p14:dur="0" advTm="12493"/>
    </mc:Choice>
    <mc:Fallback>
      <p:transition advTm="12493"/>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4"/>
          </p:nvPr>
        </p:nvSpPr>
        <p:spPr/>
      </p:sp>
      <p:sp>
        <p:nvSpPr>
          <p:cNvPr id="5" name="図プレースホルダー 4"/>
          <p:cNvSpPr>
            <a:spLocks noGrp="1"/>
          </p:cNvSpPr>
          <p:nvPr>
            <p:ph type="pic" sz="quarter" idx="23"/>
          </p:nvPr>
        </p:nvSpPr>
        <p:spPr/>
      </p:sp>
      <p:sp>
        <p:nvSpPr>
          <p:cNvPr id="6" name="図プレースホルダー 5"/>
          <p:cNvSpPr>
            <a:spLocks noGrp="1"/>
          </p:cNvSpPr>
          <p:nvPr>
            <p:ph type="pic" sz="quarter" idx="26"/>
          </p:nvPr>
        </p:nvSpPr>
        <p:spPr/>
      </p:sp>
      <p:sp>
        <p:nvSpPr>
          <p:cNvPr id="7" name="図プレースホルダー 6"/>
          <p:cNvSpPr>
            <a:spLocks noGrp="1"/>
          </p:cNvSpPr>
          <p:nvPr>
            <p:ph type="pic" sz="quarter" idx="29"/>
          </p:nvPr>
        </p:nvSpPr>
        <p:spPr/>
      </p:sp>
      <p:sp>
        <p:nvSpPr>
          <p:cNvPr id="14" name="タイトル 13"/>
          <p:cNvSpPr>
            <a:spLocks noGrp="1"/>
          </p:cNvSpPr>
          <p:nvPr>
            <p:ph type="title"/>
          </p:nvPr>
        </p:nvSpPr>
        <p:spPr/>
        <p:txBody>
          <a:bodyPr/>
          <a:lstStyle/>
          <a:p>
            <a:r>
              <a:rPr kumimoji="1" lang="en-US" altLang="ja-JP" dirty="0" smtClean="0"/>
              <a:t>OUR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36</a:t>
            </a:fld>
            <a:endParaRPr lang="ja-JP" altLang="en-US" dirty="0"/>
          </a:p>
        </p:txBody>
      </p:sp>
      <p:sp>
        <p:nvSpPr>
          <p:cNvPr id="15" name="テキスト プレースホルダー 14"/>
          <p:cNvSpPr>
            <a:spLocks noGrp="1"/>
          </p:cNvSpPr>
          <p:nvPr>
            <p:ph type="body" sz="quarter" idx="13"/>
          </p:nvPr>
        </p:nvSpPr>
        <p:spPr/>
        <p:txBody>
          <a:bodyPr/>
          <a:lstStyle/>
          <a:p>
            <a:r>
              <a:rPr kumimoji="1" lang="en-US" altLang="ja-JP" dirty="0" smtClean="0"/>
              <a:t>4 IMAGES WITH A TAG</a:t>
            </a:r>
            <a:endParaRPr kumimoji="1" lang="ja-JP" altLang="en-US" dirty="0"/>
          </a:p>
        </p:txBody>
      </p:sp>
      <p:sp>
        <p:nvSpPr>
          <p:cNvPr id="17" name="テキスト プレースホルダー 16"/>
          <p:cNvSpPr>
            <a:spLocks noGrp="1"/>
          </p:cNvSpPr>
          <p:nvPr>
            <p:ph type="body" sz="quarter" idx="15"/>
          </p:nvPr>
        </p:nvSpPr>
        <p:spPr/>
        <p:txBody>
          <a:bodyPr/>
          <a:lstStyle/>
          <a:p>
            <a:endParaRPr kumimoji="1" lang="ja-JP" altLang="en-US"/>
          </a:p>
        </p:txBody>
      </p:sp>
      <p:sp>
        <p:nvSpPr>
          <p:cNvPr id="19" name="テキスト プレースホルダー 18"/>
          <p:cNvSpPr>
            <a:spLocks noGrp="1"/>
          </p:cNvSpPr>
          <p:nvPr>
            <p:ph type="body" sz="quarter" idx="22"/>
          </p:nvPr>
        </p:nvSpPr>
        <p:spPr/>
        <p:txBody>
          <a:bodyPr/>
          <a:lstStyle/>
          <a:p>
            <a:r>
              <a:rPr kumimoji="1" lang="en-US" altLang="ja-JP" dirty="0" smtClean="0"/>
              <a:t>PROJECT 1</a:t>
            </a:r>
            <a:endParaRPr kumimoji="1" lang="ja-JP" altLang="en-US" dirty="0"/>
          </a:p>
        </p:txBody>
      </p:sp>
      <p:sp>
        <p:nvSpPr>
          <p:cNvPr id="21" name="テキスト プレースホルダー 20"/>
          <p:cNvSpPr>
            <a:spLocks noGrp="1"/>
          </p:cNvSpPr>
          <p:nvPr>
            <p:ph type="body" sz="quarter" idx="24"/>
          </p:nvPr>
        </p:nvSpPr>
        <p:spPr/>
        <p:txBody>
          <a:bodyPr/>
          <a:lstStyle/>
          <a:p>
            <a:endParaRPr kumimoji="1" lang="ja-JP" altLang="en-US"/>
          </a:p>
        </p:txBody>
      </p:sp>
      <p:sp>
        <p:nvSpPr>
          <p:cNvPr id="22" name="テキスト プレースホルダー 21"/>
          <p:cNvSpPr>
            <a:spLocks noGrp="1"/>
          </p:cNvSpPr>
          <p:nvPr>
            <p:ph type="body" sz="quarter" idx="25"/>
          </p:nvPr>
        </p:nvSpPr>
        <p:spPr/>
        <p:txBody>
          <a:bodyPr/>
          <a:lstStyle/>
          <a:p>
            <a:r>
              <a:rPr lang="en-US" altLang="ja-JP" dirty="0"/>
              <a:t>PROJECT 2</a:t>
            </a:r>
            <a:endParaRPr lang="ja-JP" altLang="en-US" dirty="0"/>
          </a:p>
        </p:txBody>
      </p:sp>
      <p:sp>
        <p:nvSpPr>
          <p:cNvPr id="24" name="テキスト プレースホルダー 23"/>
          <p:cNvSpPr>
            <a:spLocks noGrp="1"/>
          </p:cNvSpPr>
          <p:nvPr>
            <p:ph type="body" sz="quarter" idx="27"/>
          </p:nvPr>
        </p:nvSpPr>
        <p:spPr/>
        <p:txBody>
          <a:bodyPr/>
          <a:lstStyle/>
          <a:p>
            <a:endParaRPr kumimoji="1" lang="ja-JP" altLang="en-US"/>
          </a:p>
        </p:txBody>
      </p:sp>
      <p:sp>
        <p:nvSpPr>
          <p:cNvPr id="25" name="テキスト プレースホルダー 24"/>
          <p:cNvSpPr>
            <a:spLocks noGrp="1"/>
          </p:cNvSpPr>
          <p:nvPr>
            <p:ph type="body" sz="quarter" idx="28"/>
          </p:nvPr>
        </p:nvSpPr>
        <p:spPr/>
        <p:txBody>
          <a:bodyPr/>
          <a:lstStyle/>
          <a:p>
            <a:r>
              <a:rPr lang="en-US" altLang="ja-JP" dirty="0"/>
              <a:t>PROJECT 3</a:t>
            </a:r>
            <a:endParaRPr lang="ja-JP" altLang="en-US" dirty="0"/>
          </a:p>
        </p:txBody>
      </p:sp>
      <p:sp>
        <p:nvSpPr>
          <p:cNvPr id="27" name="テキスト プレースホルダー 26"/>
          <p:cNvSpPr>
            <a:spLocks noGrp="1"/>
          </p:cNvSpPr>
          <p:nvPr>
            <p:ph type="body" sz="quarter" idx="30"/>
          </p:nvPr>
        </p:nvSpPr>
        <p:spPr/>
        <p:txBody>
          <a:bodyPr/>
          <a:lstStyle/>
          <a:p>
            <a:endParaRPr kumimoji="1" lang="ja-JP" altLang="en-US"/>
          </a:p>
        </p:txBody>
      </p:sp>
      <p:sp>
        <p:nvSpPr>
          <p:cNvPr id="28" name="テキスト プレースホルダー 27"/>
          <p:cNvSpPr>
            <a:spLocks noGrp="1"/>
          </p:cNvSpPr>
          <p:nvPr>
            <p:ph type="body" sz="quarter" idx="31"/>
          </p:nvPr>
        </p:nvSpPr>
        <p:spPr/>
        <p:txBody>
          <a:bodyPr/>
          <a:lstStyle/>
          <a:p>
            <a:r>
              <a:rPr lang="en-US" altLang="ja-JP" dirty="0"/>
              <a:t>PROJECT 4</a:t>
            </a:r>
            <a:endParaRPr lang="ja-JP" altLang="en-US" dirty="0"/>
          </a:p>
        </p:txBody>
      </p:sp>
      <p:sp>
        <p:nvSpPr>
          <p:cNvPr id="18" name="テキスト プレースホルダー 17"/>
          <p:cNvSpPr>
            <a:spLocks noGrp="1"/>
          </p:cNvSpPr>
          <p:nvPr>
            <p:ph type="body" sz="quarter" idx="21"/>
          </p:nvPr>
        </p:nvSpPr>
        <p:spPr/>
        <p:txBody>
          <a:bodyPr/>
          <a:lstStyle/>
          <a:p>
            <a:r>
              <a:rPr lang="en-US" altLang="ja-JP" dirty="0"/>
              <a:t>Ut pro amet maiorum appetere, sed vitae perfecto forensibus ei. Eu sint liber option vix. </a:t>
            </a:r>
            <a:endParaRPr lang="en-US" altLang="ja-JP" dirty="0" smtClean="0"/>
          </a:p>
          <a:p>
            <a:r>
              <a:rPr lang="en-US" altLang="ja-JP" dirty="0" smtClean="0"/>
              <a:t>Vis </a:t>
            </a:r>
            <a:r>
              <a:rPr lang="en-US" altLang="ja-JP" dirty="0"/>
              <a:t>decore euripidis cu, ei quodsi nostrud mea. Ei duo laudem aperiam.</a:t>
            </a:r>
            <a:endParaRPr kumimoji="1" lang="ja-JP" altLang="en-US" dirty="0"/>
          </a:p>
        </p:txBody>
      </p:sp>
    </p:spTree>
    <p:extLst>
      <p:ext uri="{BB962C8B-B14F-4D97-AF65-F5344CB8AC3E}">
        <p14:creationId xmlns:p14="http://schemas.microsoft.com/office/powerpoint/2010/main" val="2464727995"/>
      </p:ext>
    </p:extLst>
  </p:cSld>
  <p:clrMapOvr>
    <a:masterClrMapping/>
  </p:clrMapOvr>
  <mc:AlternateContent xmlns:mc="http://schemas.openxmlformats.org/markup-compatibility/2006">
    <mc:Choice xmlns:p14="http://schemas.microsoft.com/office/powerpoint/2010/main" Requires="p14">
      <p:transition p14:dur="0" advTm="10003"/>
    </mc:Choice>
    <mc:Fallback>
      <p:transition advTm="10003"/>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プレースホルダー 19"/>
          <p:cNvSpPr>
            <a:spLocks noGrp="1"/>
          </p:cNvSpPr>
          <p:nvPr>
            <p:ph type="body" sz="quarter" idx="16"/>
          </p:nvPr>
        </p:nvSpPr>
        <p:spPr/>
        <p:txBody>
          <a:bodyPr/>
          <a:lstStyle/>
          <a:p>
            <a:r>
              <a:rPr kumimoji="1" lang="en-US" altLang="ja-JP" dirty="0" smtClean="0"/>
              <a:t>OUR NEW APPLICATION IS</a:t>
            </a:r>
          </a:p>
          <a:p>
            <a:r>
              <a:rPr lang="en-US" altLang="ja-JP" dirty="0" smtClean="0"/>
              <a:t>COMING SOON</a:t>
            </a:r>
          </a:p>
        </p:txBody>
      </p:sp>
      <p:sp>
        <p:nvSpPr>
          <p:cNvPr id="19" name="テキスト プレースホルダー 18"/>
          <p:cNvSpPr>
            <a:spLocks noGrp="1"/>
          </p:cNvSpPr>
          <p:nvPr>
            <p:ph type="body" sz="quarter" idx="12"/>
          </p:nvPr>
        </p:nvSpPr>
        <p:spPr/>
        <p:txBody>
          <a:bodyPr/>
          <a:lstStyle/>
          <a:p>
            <a:r>
              <a:rPr lang="en-US" altLang="ja-JP" dirty="0"/>
              <a:t>Ei has amet tempor, cu omnis salutandi est. Ad mel tamquam mediocritatem, cum ad recusabo incorrupte. </a:t>
            </a:r>
            <a:endParaRPr lang="en-US" altLang="ja-JP" dirty="0" smtClean="0"/>
          </a:p>
          <a:p>
            <a:r>
              <a:rPr lang="en-US" altLang="ja-JP" dirty="0" smtClean="0"/>
              <a:t>Ei </a:t>
            </a:r>
            <a:r>
              <a:rPr lang="en-US" altLang="ja-JP" dirty="0"/>
              <a:t>tritani argumentum quo. Nominati constituto ut vim, ea vis ferri appellantur, rebum postulant te eos. Ubique noluisse contentiones mea ei, et est fugit laudem</a:t>
            </a:r>
            <a:r>
              <a:rPr lang="en-US" altLang="ja-JP" dirty="0" smtClean="0"/>
              <a:t>.</a:t>
            </a:r>
            <a:endParaRPr lang="en-US" altLang="ja-JP" dirty="0"/>
          </a:p>
          <a:p>
            <a:r>
              <a:rPr lang="en-US" altLang="ja-JP" dirty="0"/>
              <a:t>In eos wisi errem fuisset. </a:t>
            </a:r>
            <a:r>
              <a:rPr lang="en-US" altLang="ja-JP" dirty="0">
                <a:solidFill>
                  <a:schemeClr val="accent1"/>
                </a:solidFill>
              </a:rPr>
              <a:t>Nec ut posse graecis nusquam</a:t>
            </a:r>
            <a:r>
              <a:rPr lang="en-US" altLang="ja-JP" dirty="0"/>
              <a:t>. Per ne liber timeam saperet, ea rebum labore omittam sed. Ei nam prima fabulas scribentur. Ex qui homero ullamcorper, eos veniam oportere </a:t>
            </a:r>
            <a:r>
              <a:rPr lang="en-US" altLang="ja-JP" dirty="0" smtClean="0"/>
              <a:t>an.</a:t>
            </a:r>
            <a:endParaRPr kumimoji="1"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612949018"/>
      </p:ext>
    </p:extLst>
  </p:cSld>
  <p:clrMapOvr>
    <a:masterClrMapping/>
  </p:clrMapOvr>
  <mc:AlternateContent xmlns:mc="http://schemas.openxmlformats.org/markup-compatibility/2006">
    <mc:Choice xmlns:p14="http://schemas.microsoft.com/office/powerpoint/2010/main" Requires="p14">
      <p:transition p14:dur="0" advTm="4259"/>
    </mc:Choice>
    <mc:Fallback>
      <p:transition advTm="4259"/>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2"/>
          </p:nvPr>
        </p:nvSpPr>
        <p:spPr/>
        <p:txBody>
          <a:bodyPr/>
          <a:lstStyle/>
          <a:p>
            <a:r>
              <a:rPr lang="en-US" altLang="ja-JP" dirty="0"/>
              <a:t>Per omnes accusata ad. Impedit epicurei repudiare id eam, ut essent oportere eam. No laoreet electram per. </a:t>
            </a:r>
            <a:r>
              <a:rPr lang="en-US" altLang="ja-JP" dirty="0">
                <a:solidFill>
                  <a:schemeClr val="accent1"/>
                </a:solidFill>
              </a:rPr>
              <a:t>Te utamur mandamus adipiscing his</a:t>
            </a:r>
            <a:r>
              <a:rPr lang="en-US" altLang="ja-JP" dirty="0"/>
              <a:t>. Omnis constituam vix cu, te mel tritani recteque, incorrupte cotidieque no eum.</a:t>
            </a:r>
            <a:endParaRPr kumimoji="1" lang="ja-JP" altLang="en-US" dirty="0"/>
          </a:p>
        </p:txBody>
      </p:sp>
      <p:pic>
        <p:nvPicPr>
          <p:cNvPr id="24" name="図プレースホルダー 23"/>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4" name="テキスト プレースホルダー 13"/>
          <p:cNvSpPr>
            <a:spLocks noGrp="1"/>
          </p:cNvSpPr>
          <p:nvPr>
            <p:ph type="body" sz="quarter" idx="23"/>
          </p:nvPr>
        </p:nvSpPr>
        <p:spPr/>
        <p:txBody>
          <a:bodyPr/>
          <a:lstStyle/>
          <a:p>
            <a:r>
              <a:rPr lang="en-US" altLang="ja-JP" dirty="0"/>
              <a:t>Sumo graeco appellantur eu nam. Pri no malis solet, his verear senserit ut, ut his maluisset suscipiantur.</a:t>
            </a:r>
            <a:endParaRPr kumimoji="1" lang="ja-JP" altLang="en-US" dirty="0"/>
          </a:p>
        </p:txBody>
      </p:sp>
      <p:sp>
        <p:nvSpPr>
          <p:cNvPr id="11" name="テキスト プレースホルダー 10"/>
          <p:cNvSpPr>
            <a:spLocks noGrp="1"/>
          </p:cNvSpPr>
          <p:nvPr>
            <p:ph type="body" sz="quarter" idx="15"/>
          </p:nvPr>
        </p:nvSpPr>
        <p:spPr/>
        <p:txBody>
          <a:bodyPr/>
          <a:lstStyle/>
          <a:p>
            <a:r>
              <a:rPr lang="en-US" altLang="ja-JP" dirty="0" smtClean="0"/>
              <a:t>USEFUL NOTIFICATION</a:t>
            </a:r>
            <a:endParaRPr kumimoji="1" lang="ja-JP" altLang="en-US" dirty="0"/>
          </a:p>
        </p:txBody>
      </p:sp>
      <p:pic>
        <p:nvPicPr>
          <p:cNvPr id="25" name="図プレースホルダー 24"/>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6" name="テキスト プレースホルダー 15"/>
          <p:cNvSpPr>
            <a:spLocks noGrp="1"/>
          </p:cNvSpPr>
          <p:nvPr>
            <p:ph type="body" sz="quarter" idx="25"/>
          </p:nvPr>
        </p:nvSpPr>
        <p:spPr/>
        <p:txBody>
          <a:bodyPr/>
          <a:lstStyle/>
          <a:p>
            <a:r>
              <a:rPr lang="en-US" altLang="ja-JP" dirty="0"/>
              <a:t>Ut sit alia laoreet, cu pri adhuc dolorem sadipscing. Amet urbanitas cotidieque mei ut, aliquid ocurreret mei eu.</a:t>
            </a:r>
            <a:endParaRPr kumimoji="1" lang="ja-JP" altLang="en-US" dirty="0"/>
          </a:p>
        </p:txBody>
      </p:sp>
      <p:sp>
        <p:nvSpPr>
          <p:cNvPr id="17" name="テキスト プレースホルダー 16"/>
          <p:cNvSpPr>
            <a:spLocks noGrp="1"/>
          </p:cNvSpPr>
          <p:nvPr>
            <p:ph type="body" sz="quarter" idx="26"/>
          </p:nvPr>
        </p:nvSpPr>
        <p:spPr/>
        <p:txBody>
          <a:bodyPr/>
          <a:lstStyle/>
          <a:p>
            <a:r>
              <a:rPr kumimoji="1" lang="en-US" altLang="ja-JP" dirty="0" smtClean="0"/>
              <a:t>ADS</a:t>
            </a:r>
            <a:endParaRPr kumimoji="1" lang="ja-JP" altLang="en-US" dirty="0"/>
          </a:p>
        </p:txBody>
      </p:sp>
      <p:pic>
        <p:nvPicPr>
          <p:cNvPr id="27" name="図プレースホルダー 26"/>
          <p:cNvPicPr>
            <a:picLocks noGrp="1" noChangeAspect="1"/>
          </p:cNvPicPr>
          <p:nvPr>
            <p:ph type="pic" sz="quarter" idx="27"/>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9" name="テキスト プレースホルダー 18"/>
          <p:cNvSpPr>
            <a:spLocks noGrp="1"/>
          </p:cNvSpPr>
          <p:nvPr>
            <p:ph type="body" sz="quarter" idx="28"/>
          </p:nvPr>
        </p:nvSpPr>
        <p:spPr/>
        <p:txBody>
          <a:bodyPr/>
          <a:lstStyle/>
          <a:p>
            <a:r>
              <a:rPr lang="en-US" altLang="ja-JP" dirty="0"/>
              <a:t>Sint noster ullamcorper usu ex. Tritani eleifend salutatus usu no, enim ferri everti in per. Et falli malorum fuisset vix.</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smtClean="0"/>
              <a:t>INTELLIGENT SEARCH</a:t>
            </a:r>
            <a:endParaRPr kumimoji="1"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652686570"/>
      </p:ext>
    </p:extLst>
  </p:cSld>
  <p:clrMapOvr>
    <a:masterClrMapping/>
  </p:clrMapOvr>
  <mc:AlternateContent xmlns:mc="http://schemas.openxmlformats.org/markup-compatibility/2006">
    <mc:Choice xmlns:p14="http://schemas.microsoft.com/office/powerpoint/2010/main" Requires="p14">
      <p:transition p14:dur="0" advTm="9889"/>
    </mc:Choice>
    <mc:Fallback>
      <p:transition advTm="9889"/>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6"/>
          </p:nvPr>
        </p:nvSpPr>
        <p:spPr/>
        <p:txBody>
          <a:bodyPr/>
          <a:lstStyle/>
          <a:p>
            <a:r>
              <a:rPr kumimoji="1" lang="en-US" altLang="ja-JP" dirty="0" smtClean="0"/>
              <a:t>THE MOST AdVANCED</a:t>
            </a:r>
          </a:p>
          <a:p>
            <a:r>
              <a:rPr lang="en-US" altLang="ja-JP" dirty="0" smtClean="0"/>
              <a:t>MOBILE EXPERIENCE</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Ut pro amet maiorum appetere, sed vitae perfecto forensibus ei. Eu sint liber option vix. Vis decore euripidis cu, ei quodsi nostrud mea. Ei duo laudem aperiam</a:t>
            </a:r>
            <a:r>
              <a:rPr lang="en-US" altLang="ja-JP" dirty="0" smtClean="0"/>
              <a:t>.</a:t>
            </a:r>
            <a:endParaRPr lang="en-US" altLang="ja-JP" dirty="0"/>
          </a:p>
          <a:p>
            <a:r>
              <a:rPr lang="en-US" altLang="ja-JP" dirty="0">
                <a:solidFill>
                  <a:schemeClr val="accent1"/>
                </a:solidFill>
              </a:rPr>
              <a:t>At eum unum iuvaret posidonium</a:t>
            </a:r>
            <a:r>
              <a:rPr lang="en-US" altLang="ja-JP" dirty="0"/>
              <a:t>. Duo enim propriae cu. Eu sit debitis maiorum lucilius. Quas iracundia abhorreant mel an, vide verear salutatus mea ei.</a:t>
            </a:r>
            <a:endParaRPr kumimoji="1" lang="ja-JP" altLang="en-US" dirty="0"/>
          </a:p>
        </p:txBody>
      </p:sp>
      <p:sp>
        <p:nvSpPr>
          <p:cNvPr id="2" name="図プレースホルダー 1"/>
          <p:cNvSpPr>
            <a:spLocks noGrp="1"/>
          </p:cNvSpPr>
          <p:nvPr>
            <p:ph type="pic" sz="quarter" idx="18"/>
          </p:nvPr>
        </p:nvSpPr>
        <p:spPr/>
      </p:sp>
      <p:sp>
        <p:nvSpPr>
          <p:cNvPr id="3" name="図プレースホルダー 2"/>
          <p:cNvSpPr>
            <a:spLocks noGrp="1"/>
          </p:cNvSpPr>
          <p:nvPr>
            <p:ph type="pic" sz="quarter" idx="17"/>
          </p:nvPr>
        </p:nvSpPr>
        <p:spPr/>
      </p:sp>
    </p:spTree>
    <p:extLst>
      <p:ext uri="{BB962C8B-B14F-4D97-AF65-F5344CB8AC3E}">
        <p14:creationId xmlns:p14="http://schemas.microsoft.com/office/powerpoint/2010/main" val="3002040156"/>
      </p:ext>
    </p:extLst>
  </p:cSld>
  <p:clrMapOvr>
    <a:masterClrMapping/>
  </p:clrMapOvr>
  <mc:AlternateContent xmlns:mc="http://schemas.openxmlformats.org/markup-compatibility/2006">
    <mc:Choice xmlns:p14="http://schemas.microsoft.com/office/powerpoint/2010/main" Requires="p14">
      <p:transition p14:dur="0" advTm="4550"/>
    </mc:Choice>
    <mc:Fallback>
      <p:transition advTm="455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BEFORE STARTING</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SIMPLE LIST WITH 3 ITEMS</a:t>
            </a:r>
            <a:endParaRPr kumimoji="1" lang="ja-JP" altLang="en-US" dirty="0"/>
          </a:p>
        </p:txBody>
      </p:sp>
      <p:sp>
        <p:nvSpPr>
          <p:cNvPr id="7" name="テキスト プレースホルダー 6"/>
          <p:cNvSpPr>
            <a:spLocks noGrp="1"/>
          </p:cNvSpPr>
          <p:nvPr>
            <p:ph type="body" sz="quarter" idx="14"/>
          </p:nvPr>
        </p:nvSpPr>
        <p:spPr/>
        <p:txBody>
          <a:bodyPr>
            <a:normAutofit/>
          </a:bodyPr>
          <a:lstStyle/>
          <a:p>
            <a:r>
              <a:rPr lang="en-US" altLang="ja-JP" dirty="0"/>
              <a:t>Ut usu brute ornatus, in unum debet periculis mei. Id cum altera delenit indoctum, eos melius malorum suavitate et.</a:t>
            </a:r>
            <a:endParaRPr kumimoji="1" lang="ja-JP" altLang="en-US" dirty="0"/>
          </a:p>
        </p:txBody>
      </p:sp>
      <p:sp>
        <p:nvSpPr>
          <p:cNvPr id="8" name="テキスト プレースホルダー 7"/>
          <p:cNvSpPr>
            <a:spLocks noGrp="1"/>
          </p:cNvSpPr>
          <p:nvPr>
            <p:ph type="body" sz="quarter" idx="15"/>
          </p:nvPr>
        </p:nvSpPr>
        <p:spPr/>
        <p:txBody>
          <a:bodyPr/>
          <a:lstStyle/>
          <a:p>
            <a:r>
              <a:rPr lang="en-US" altLang="ja-JP" dirty="0"/>
              <a:t>Ut inermis vivendum voluptatibus mea, te populo denique temporibus mea. </a:t>
            </a:r>
            <a:r>
              <a:rPr lang="en-US" altLang="ja-JP" dirty="0">
                <a:solidFill>
                  <a:schemeClr val="accent1"/>
                </a:solidFill>
              </a:rPr>
              <a:t>Pro vero eius expetenda ne</a:t>
            </a:r>
            <a:r>
              <a:rPr lang="en-US" altLang="ja-JP" dirty="0"/>
              <a:t>, has an decore delicata cotidieque.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Ius alii suscipit verterem ad. Eam ut nusquam elaboraret, molestie tractatos salutatus vis te. In vero ridens inimicus pri.</a:t>
            </a:r>
            <a:endParaRPr kumimoji="1" lang="ja-JP" altLang="en-US" dirty="0"/>
          </a:p>
        </p:txBody>
      </p:sp>
      <p:sp>
        <p:nvSpPr>
          <p:cNvPr id="10" name="フッター プレースホルダー 9"/>
          <p:cNvSpPr>
            <a:spLocks noGrp="1"/>
          </p:cNvSpPr>
          <p:nvPr>
            <p:ph type="ftr" sz="quarter" idx="10"/>
          </p:nvPr>
        </p:nvSpPr>
        <p:spPr/>
        <p:txBody>
          <a:bodyPr/>
          <a:lstStyle/>
          <a:p>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FADD65F2-3061-4838-8922-F719F7BAC906}" type="slidenum">
              <a:rPr lang="ja-JP" altLang="en-US" smtClean="0"/>
              <a:pPr/>
              <a:t>4</a:t>
            </a:fld>
            <a:endParaRPr lang="ja-JP" altLang="en-US"/>
          </a:p>
        </p:txBody>
      </p:sp>
    </p:spTree>
    <p:extLst>
      <p:ext uri="{BB962C8B-B14F-4D97-AF65-F5344CB8AC3E}">
        <p14:creationId xmlns:p14="http://schemas.microsoft.com/office/powerpoint/2010/main" val="3722927617"/>
      </p:ext>
    </p:extLst>
  </p:cSld>
  <p:clrMapOvr>
    <a:masterClrMapping/>
  </p:clrMapOvr>
  <mc:AlternateContent xmlns:mc="http://schemas.openxmlformats.org/markup-compatibility/2006">
    <mc:Choice xmlns:p14="http://schemas.microsoft.com/office/powerpoint/2010/main" Requires="p14">
      <p:transition p14:dur="0" advTm="6193"/>
    </mc:Choice>
    <mc:Fallback>
      <p:transition advTm="6193"/>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smtClean="0"/>
              <a:t>MOBILE PRODUCTS</a:t>
            </a:r>
            <a:endParaRPr kumimoji="1" lang="ja-JP" altLang="en-US" dirty="0"/>
          </a:p>
        </p:txBody>
      </p:sp>
      <p:sp>
        <p:nvSpPr>
          <p:cNvPr id="12" name="スライド番号プレースホルダー 11"/>
          <p:cNvSpPr>
            <a:spLocks noGrp="1"/>
          </p:cNvSpPr>
          <p:nvPr>
            <p:ph type="sldNum" sz="quarter" idx="4"/>
          </p:nvPr>
        </p:nvSpPr>
        <p:spPr/>
        <p:txBody>
          <a:bodyPr/>
          <a:lstStyle/>
          <a:p>
            <a:fld id="{FADD65F2-3061-4838-8922-F719F7BAC906}" type="slidenum">
              <a:rPr lang="ja-JP" altLang="en-US" smtClean="0"/>
              <a:pPr/>
              <a:t>40</a:t>
            </a:fld>
            <a:endParaRPr lang="ja-JP" altLang="en-US" dirty="0"/>
          </a:p>
        </p:txBody>
      </p:sp>
      <p:sp>
        <p:nvSpPr>
          <p:cNvPr id="8" name="テキスト プレースホルダー 7"/>
          <p:cNvSpPr>
            <a:spLocks noGrp="1"/>
          </p:cNvSpPr>
          <p:nvPr>
            <p:ph type="body" sz="quarter" idx="10"/>
          </p:nvPr>
        </p:nvSpPr>
        <p:spPr/>
        <p:txBody>
          <a:bodyPr/>
          <a:lstStyle/>
          <a:p>
            <a:r>
              <a:rPr kumimoji="1" lang="en-US" altLang="ja-JP" dirty="0" smtClean="0"/>
              <a:t>SOPHISTICATED</a:t>
            </a:r>
            <a:br>
              <a:rPr kumimoji="1" lang="en-US" altLang="ja-JP" dirty="0" smtClean="0"/>
            </a:br>
            <a:r>
              <a:rPr kumimoji="1" lang="en-US" altLang="ja-JP" dirty="0" smtClean="0"/>
              <a:t>UI DESIGN</a:t>
            </a:r>
          </a:p>
        </p:txBody>
      </p:sp>
      <p:sp>
        <p:nvSpPr>
          <p:cNvPr id="9" name="テキスト プレースホルダー 8"/>
          <p:cNvSpPr>
            <a:spLocks noGrp="1"/>
          </p:cNvSpPr>
          <p:nvPr>
            <p:ph type="body" sz="quarter" idx="12"/>
          </p:nvPr>
        </p:nvSpPr>
        <p:spPr/>
        <p:txBody>
          <a:bodyPr/>
          <a:lstStyle/>
          <a:p>
            <a:r>
              <a:rPr lang="en-US" altLang="ja-JP" dirty="0"/>
              <a:t>Scripserit cotidieque sea at. Atqui appetere an sit, usu ex facete vituperatoribus, ei vel graeci corpora. Eu posse insolens vim, feugait adipisci theophrastus ex nam. Lorem animal philosophia sea ei, ei laboramus intellegam adversarium vis</a:t>
            </a:r>
            <a:r>
              <a:rPr lang="en-US" altLang="ja-JP" dirty="0" smtClean="0"/>
              <a:t>.</a:t>
            </a:r>
            <a:endParaRPr lang="en-US" altLang="ja-JP" dirty="0"/>
          </a:p>
        </p:txBody>
      </p:sp>
      <p:sp>
        <p:nvSpPr>
          <p:cNvPr id="10" name="テキスト プレースホルダー 9"/>
          <p:cNvSpPr>
            <a:spLocks noGrp="1"/>
          </p:cNvSpPr>
          <p:nvPr>
            <p:ph type="body" sz="quarter" idx="13"/>
          </p:nvPr>
        </p:nvSpPr>
        <p:spPr/>
        <p:txBody>
          <a:bodyPr/>
          <a:lstStyle/>
          <a:p>
            <a:r>
              <a:rPr kumimoji="1" lang="en-US" altLang="ja-JP" dirty="0" smtClean="0"/>
              <a:t>EASY TO</a:t>
            </a:r>
          </a:p>
          <a:p>
            <a:r>
              <a:rPr lang="en-US" altLang="ja-JP" dirty="0" smtClean="0"/>
              <a:t>CUSTOMIZE</a:t>
            </a:r>
            <a:endParaRPr kumimoji="1" lang="ja-JP" altLang="en-US" dirty="0"/>
          </a:p>
        </p:txBody>
      </p:sp>
      <p:sp>
        <p:nvSpPr>
          <p:cNvPr id="11" name="テキスト プレースホルダー 10"/>
          <p:cNvSpPr>
            <a:spLocks noGrp="1"/>
          </p:cNvSpPr>
          <p:nvPr>
            <p:ph type="body" sz="quarter" idx="14"/>
          </p:nvPr>
        </p:nvSpPr>
        <p:spPr/>
        <p:txBody>
          <a:bodyPr>
            <a:normAutofit/>
          </a:bodyPr>
          <a:lstStyle/>
          <a:p>
            <a:r>
              <a:rPr lang="en-US" altLang="ja-JP" dirty="0"/>
              <a:t>Eius solet intellegebat mei ut. Qui an ignota expetenda, delicata omittantur ei quo. Pro no complectitur consectetuer, mea dictas invidunt similique et. Eu sed atqui viris probatus. Admodum urbanitas mel ut, ea labores maluisset mea. </a:t>
            </a:r>
            <a:endParaRPr kumimoji="1" lang="ja-JP" altLang="en-US" dirty="0"/>
          </a:p>
        </p:txBody>
      </p:sp>
      <p:sp>
        <p:nvSpPr>
          <p:cNvPr id="2" name="テキスト プレースホルダー 1"/>
          <p:cNvSpPr>
            <a:spLocks noGrp="1"/>
          </p:cNvSpPr>
          <p:nvPr>
            <p:ph type="body" sz="quarter" idx="15"/>
          </p:nvPr>
        </p:nvSpPr>
        <p:spPr/>
        <p:txBody>
          <a:bodyPr/>
          <a:lstStyle/>
          <a:p>
            <a:r>
              <a:rPr kumimoji="1" lang="en-US" altLang="ja-JP" dirty="0" smtClean="0"/>
              <a:t>2 COLUMNS</a:t>
            </a:r>
            <a:endParaRPr kumimoji="1" lang="ja-JP" altLang="en-US" dirty="0"/>
          </a:p>
        </p:txBody>
      </p:sp>
    </p:spTree>
    <p:extLst>
      <p:ext uri="{BB962C8B-B14F-4D97-AF65-F5344CB8AC3E}">
        <p14:creationId xmlns:p14="http://schemas.microsoft.com/office/powerpoint/2010/main" val="2243426131"/>
      </p:ext>
    </p:extLst>
  </p:cSld>
  <p:clrMapOvr>
    <a:masterClrMapping/>
  </p:clrMapOvr>
  <mc:AlternateContent xmlns:mc="http://schemas.openxmlformats.org/markup-compatibility/2006">
    <mc:Choice xmlns:p14="http://schemas.microsoft.com/office/powerpoint/2010/main" Requires="p14">
      <p:transition p14:dur="0" advTm="4752"/>
    </mc:Choice>
    <mc:Fallback>
      <p:transition advTm="4752"/>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プレースホルダー 25"/>
          <p:cNvSpPr>
            <a:spLocks noGrp="1"/>
          </p:cNvSpPr>
          <p:nvPr>
            <p:ph type="body" sz="quarter" idx="16"/>
          </p:nvPr>
        </p:nvSpPr>
        <p:spPr/>
        <p:txBody>
          <a:bodyPr/>
          <a:lstStyle/>
          <a:p>
            <a:r>
              <a:rPr lang="en-US" altLang="ja-JP" dirty="0"/>
              <a:t>find out what the world needs. Then, </a:t>
            </a:r>
            <a:r>
              <a:rPr lang="en-US" altLang="ja-JP" dirty="0" smtClean="0"/>
              <a:t>WE </a:t>
            </a:r>
            <a:r>
              <a:rPr lang="en-US" altLang="ja-JP" dirty="0"/>
              <a:t>go ahead and invent it.</a:t>
            </a:r>
            <a:endParaRPr kumimoji="1" lang="ja-JP" altLang="en-US" dirty="0"/>
          </a:p>
        </p:txBody>
      </p:sp>
      <p:sp>
        <p:nvSpPr>
          <p:cNvPr id="25" name="テキスト プレースホルダー 24"/>
          <p:cNvSpPr>
            <a:spLocks noGrp="1"/>
          </p:cNvSpPr>
          <p:nvPr>
            <p:ph type="body" sz="quarter" idx="12"/>
          </p:nvPr>
        </p:nvSpPr>
        <p:spPr/>
        <p:txBody>
          <a:bodyPr/>
          <a:lstStyle/>
          <a:p>
            <a:r>
              <a:rPr lang="en-US" altLang="ja-JP" dirty="0"/>
              <a:t>Ut facer audire recteque ius. Eu pro nibh populo persecuti, iusto adolescens te eos, homero salutandi democritum ius an. Sed ne epicurei atomorum, in mei propriae scriptorem. Sed quas aperiri accommodare ea, vix saepe doming disputationi no. Dictas vivendo an nec. Pro lucilius posidonium conclusionemque in, ne impetus legendos consectetuer vis, iuvaret lucilius in pri.</a:t>
            </a:r>
            <a:endParaRPr kumimoji="1" lang="ja-JP" altLang="en-US" dirty="0"/>
          </a:p>
        </p:txBody>
      </p:sp>
      <p:sp>
        <p:nvSpPr>
          <p:cNvPr id="31" name="スライド番号プレースホルダー 30"/>
          <p:cNvSpPr>
            <a:spLocks noGrp="1"/>
          </p:cNvSpPr>
          <p:nvPr>
            <p:ph type="sldNum" sz="quarter" idx="4"/>
          </p:nvPr>
        </p:nvSpPr>
        <p:spPr/>
        <p:txBody>
          <a:bodyPr/>
          <a:lstStyle/>
          <a:p>
            <a:fld id="{FADD65F2-3061-4838-8922-F719F7BAC906}" type="slidenum">
              <a:rPr lang="ja-JP" altLang="en-US" smtClean="0"/>
              <a:pPr/>
              <a:t>41</a:t>
            </a:fld>
            <a:endParaRPr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3044619648"/>
      </p:ext>
    </p:extLst>
  </p:cSld>
  <p:clrMapOvr>
    <a:masterClrMapping/>
  </p:clrMapOvr>
  <mc:AlternateContent xmlns:mc="http://schemas.openxmlformats.org/markup-compatibility/2006">
    <mc:Choice xmlns:p14="http://schemas.microsoft.com/office/powerpoint/2010/main" Requires="p14">
      <p:transition p14:dur="0" advTm="6670"/>
    </mc:Choice>
    <mc:Fallback>
      <p:transition advTm="667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lang="en-US" altLang="ja-JP" dirty="0" smtClean="0"/>
              <a:t>4.7+ STARS IN USER REVIEW</a:t>
            </a:r>
            <a:endParaRPr kumimoji="1" lang="ja-JP" altLang="en-US" dirty="0"/>
          </a:p>
        </p:txBody>
      </p:sp>
      <p:sp>
        <p:nvSpPr>
          <p:cNvPr id="7" name="テキスト プレースホルダー 6"/>
          <p:cNvSpPr>
            <a:spLocks noGrp="1"/>
          </p:cNvSpPr>
          <p:nvPr>
            <p:ph type="body" sz="quarter" idx="18"/>
          </p:nvPr>
        </p:nvSpPr>
        <p:spPr/>
        <p:txBody>
          <a:bodyPr/>
          <a:lstStyle/>
          <a:p>
            <a:r>
              <a:rPr lang="en-US" altLang="ja-JP" dirty="0"/>
              <a:t>Eum no novum partem, laudem nostrum tacimates ei cum. In sea putant appetere luptatum, eam dicta mnesarchum concludaturque no.</a:t>
            </a:r>
            <a:endParaRPr kumimoji="1" lang="ja-JP" altLang="en-US" dirty="0"/>
          </a:p>
        </p:txBody>
      </p:sp>
      <p:sp>
        <p:nvSpPr>
          <p:cNvPr id="8" name="テキスト プレースホルダー 7"/>
          <p:cNvSpPr>
            <a:spLocks noGrp="1"/>
          </p:cNvSpPr>
          <p:nvPr>
            <p:ph type="body" sz="quarter" idx="19"/>
          </p:nvPr>
        </p:nvSpPr>
        <p:spPr/>
        <p:txBody>
          <a:bodyPr/>
          <a:lstStyle/>
          <a:p>
            <a:r>
              <a:rPr lang="en-US" altLang="ja-JP" dirty="0" smtClean="0"/>
              <a:t>OVER 500M DOWNLOADS</a:t>
            </a:r>
            <a:endParaRPr kumimoji="1" lang="ja-JP" altLang="en-US" dirty="0"/>
          </a:p>
        </p:txBody>
      </p:sp>
      <p:sp>
        <p:nvSpPr>
          <p:cNvPr id="9" name="テキスト プレースホルダー 8"/>
          <p:cNvSpPr>
            <a:spLocks noGrp="1"/>
          </p:cNvSpPr>
          <p:nvPr>
            <p:ph type="body" sz="quarter" idx="20"/>
          </p:nvPr>
        </p:nvSpPr>
        <p:spPr/>
        <p:txBody>
          <a:bodyPr/>
          <a:lstStyle/>
          <a:p>
            <a:r>
              <a:rPr lang="en-US" altLang="ja-JP" dirty="0"/>
              <a:t>Menandri inciderint deterruisset ei per, esse democritum instructior sed no. No illud latine perpetua sea, ei atqui facilisis scripserit mel.</a:t>
            </a:r>
            <a:endParaRPr kumimoji="1" lang="ja-JP" altLang="en-US" dirty="0"/>
          </a:p>
        </p:txBody>
      </p:sp>
      <p:sp>
        <p:nvSpPr>
          <p:cNvPr id="10" name="テキスト プレースホルダー 9"/>
          <p:cNvSpPr>
            <a:spLocks noGrp="1"/>
          </p:cNvSpPr>
          <p:nvPr>
            <p:ph type="body" sz="quarter" idx="21"/>
          </p:nvPr>
        </p:nvSpPr>
        <p:spPr/>
        <p:txBody>
          <a:bodyPr/>
          <a:lstStyle/>
          <a:p>
            <a:r>
              <a:rPr lang="en-US" altLang="ja-JP" dirty="0" smtClean="0"/>
              <a:t>6.3M DAILY ACTIVE USERS</a:t>
            </a:r>
            <a:endParaRPr kumimoji="1" lang="ja-JP" altLang="en-US" dirty="0"/>
          </a:p>
        </p:txBody>
      </p:sp>
      <p:sp>
        <p:nvSpPr>
          <p:cNvPr id="11" name="テキスト プレースホルダー 10"/>
          <p:cNvSpPr>
            <a:spLocks noGrp="1"/>
          </p:cNvSpPr>
          <p:nvPr>
            <p:ph type="body" sz="quarter" idx="22"/>
          </p:nvPr>
        </p:nvSpPr>
        <p:spPr/>
        <p:txBody>
          <a:bodyPr/>
          <a:lstStyle/>
          <a:p>
            <a:r>
              <a:rPr lang="en-US" altLang="ja-JP" dirty="0" smtClean="0"/>
              <a:t>Autem </a:t>
            </a:r>
            <a:r>
              <a:rPr lang="en-US" altLang="ja-JP" dirty="0"/>
              <a:t>euismod apeirian eos et, elit constituam ad mea, </a:t>
            </a:r>
            <a:r>
              <a:rPr lang="en-US" altLang="ja-JP" dirty="0">
                <a:solidFill>
                  <a:schemeClr val="accent1"/>
                </a:solidFill>
              </a:rPr>
              <a:t>vix latine eruditi voluptatum ea</a:t>
            </a:r>
            <a:r>
              <a:rPr lang="en-US" altLang="ja-JP" dirty="0"/>
              <a:t>. Per no debet disputando, dolor denique appetere est no.</a:t>
            </a:r>
            <a:endParaRPr kumimoji="1" lang="ja-JP" altLang="en-US" dirty="0"/>
          </a:p>
        </p:txBody>
      </p:sp>
      <p:sp>
        <p:nvSpPr>
          <p:cNvPr id="13" name="スライド番号プレースホルダー 12"/>
          <p:cNvSpPr>
            <a:spLocks noGrp="1"/>
          </p:cNvSpPr>
          <p:nvPr>
            <p:ph type="sldNum" sz="quarter" idx="4"/>
          </p:nvPr>
        </p:nvSpPr>
        <p:spPr/>
        <p:txBody>
          <a:bodyPr/>
          <a:lstStyle/>
          <a:p>
            <a:fld id="{FADD65F2-3061-4838-8922-F719F7BAC906}" type="slidenum">
              <a:rPr lang="ja-JP" altLang="en-US" smtClean="0"/>
              <a:pPr/>
              <a:t>42</a:t>
            </a:fld>
            <a:endParaRPr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975642791"/>
      </p:ext>
    </p:extLst>
  </p:cSld>
  <p:clrMapOvr>
    <a:masterClrMapping/>
  </p:clrMapOvr>
  <mc:AlternateContent xmlns:mc="http://schemas.openxmlformats.org/markup-compatibility/2006">
    <mc:Choice xmlns:p14="http://schemas.microsoft.com/office/powerpoint/2010/main" Requires="p14">
      <p:transition p14:dur="0" advTm="10043"/>
    </mc:Choice>
    <mc:Fallback>
      <p:transition advTm="10043"/>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6"/>
          </p:nvPr>
        </p:nvSpPr>
        <p:spPr/>
        <p:txBody>
          <a:bodyPr/>
          <a:lstStyle/>
          <a:p>
            <a:r>
              <a:rPr kumimoji="1" lang="en-US" altLang="ja-JP" dirty="0" smtClean="0"/>
              <a:t>KEEP IT SIMPLE,</a:t>
            </a:r>
          </a:p>
          <a:p>
            <a:r>
              <a:rPr lang="en-US" altLang="ja-JP" dirty="0" smtClean="0"/>
              <a:t>KEEP IT USEFUL.</a:t>
            </a:r>
            <a:endParaRPr kumimoji="1" lang="ja-JP" altLang="en-US" dirty="0"/>
          </a:p>
        </p:txBody>
      </p:sp>
      <p:sp>
        <p:nvSpPr>
          <p:cNvPr id="11" name="テキスト プレースホルダー 10"/>
          <p:cNvSpPr>
            <a:spLocks noGrp="1"/>
          </p:cNvSpPr>
          <p:nvPr>
            <p:ph type="body" sz="quarter" idx="12"/>
          </p:nvPr>
        </p:nvSpPr>
        <p:spPr/>
        <p:txBody>
          <a:bodyPr/>
          <a:lstStyle/>
          <a:p>
            <a:r>
              <a:rPr lang="en-US" altLang="ja-JP" dirty="0"/>
              <a:t>Tamquam reprehendunt id vix, nostrud volumus honestatis nec ut. Sonet explicari percipitur et sit, pro in dicant offendit scaevola, brute velit pro id. Elit recusabo dignissim vis an, ut evertitur percipitur referrentur quo. Rebum phaedrum ut vel</a:t>
            </a:r>
            <a:r>
              <a:rPr lang="en-US" altLang="ja-JP" dirty="0" smtClean="0"/>
              <a:t>.</a:t>
            </a:r>
            <a:endParaRPr kumimoji="1" lang="ja-JP" altLang="en-US" dirty="0"/>
          </a:p>
        </p:txBody>
      </p:sp>
      <p:sp>
        <p:nvSpPr>
          <p:cNvPr id="3" name="スライド番号プレースホルダー 2"/>
          <p:cNvSpPr>
            <a:spLocks noGrp="1"/>
          </p:cNvSpPr>
          <p:nvPr>
            <p:ph type="sldNum" sz="quarter" idx="4"/>
          </p:nvPr>
        </p:nvSpPr>
        <p:spPr/>
        <p:txBody>
          <a:bodyPr/>
          <a:lstStyle/>
          <a:p>
            <a:fld id="{FADD65F2-3061-4838-8922-F719F7BAC906}" type="slidenum">
              <a:rPr lang="ja-JP" altLang="en-US" smtClean="0"/>
              <a:pPr/>
              <a:t>43</a:t>
            </a:fld>
            <a:endParaRPr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2554237111"/>
      </p:ext>
    </p:extLst>
  </p:cSld>
  <p:clrMapOvr>
    <a:masterClrMapping/>
  </p:clrMapOvr>
  <mc:AlternateContent xmlns:mc="http://schemas.openxmlformats.org/markup-compatibility/2006">
    <mc:Choice xmlns:p14="http://schemas.microsoft.com/office/powerpoint/2010/main" Requires="p14">
      <p:transition p14:dur="0" advTm="5526"/>
    </mc:Choice>
    <mc:Fallback>
      <p:transition advTm="5526"/>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AMAZING PRODUCTS</a:t>
            </a:r>
            <a:endParaRPr kumimoji="1" lang="ja-JP" altLang="en-US" dirty="0"/>
          </a:p>
        </p:txBody>
      </p:sp>
      <p:sp>
        <p:nvSpPr>
          <p:cNvPr id="5" name="スライド番号プレースホルダー 4"/>
          <p:cNvSpPr>
            <a:spLocks noGrp="1"/>
          </p:cNvSpPr>
          <p:nvPr>
            <p:ph type="sldNum" sz="quarter" idx="11"/>
          </p:nvPr>
        </p:nvSpPr>
        <p:spPr/>
        <p:txBody>
          <a:bodyPr/>
          <a:lstStyle/>
          <a:p>
            <a:fld id="{FADD65F2-3061-4838-8922-F719F7BAC906}" type="slidenum">
              <a:rPr lang="ja-JP" altLang="en-US" smtClean="0"/>
              <a:pPr/>
              <a:t>44</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smtClean="0"/>
              <a:t>3 SQUARE IMAGES AND 2 COLUMNS</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smtClean="0"/>
              <a:t>HIGH QUALITY</a:t>
            </a:r>
            <a:endParaRPr kumimoji="1" lang="ja-JP" altLang="en-US" dirty="0"/>
          </a:p>
        </p:txBody>
      </p:sp>
      <p:sp>
        <p:nvSpPr>
          <p:cNvPr id="12" name="テキスト プレースホルダー 11"/>
          <p:cNvSpPr>
            <a:spLocks noGrp="1"/>
          </p:cNvSpPr>
          <p:nvPr>
            <p:ph type="body" sz="quarter" idx="17"/>
          </p:nvPr>
        </p:nvSpPr>
        <p:spPr/>
        <p:txBody>
          <a:bodyPr/>
          <a:lstStyle/>
          <a:p>
            <a:r>
              <a:rPr lang="en-US" altLang="ja-JP" dirty="0"/>
              <a:t>Feugiat intellegat vis ea, ut graeci doctus eleifend pri, per eu consul honestatis. Affert percipitur et </a:t>
            </a:r>
            <a:r>
              <a:rPr lang="en-US" altLang="ja-JP" dirty="0" smtClean="0"/>
              <a:t>mei.</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smtClean="0"/>
              <a:t>SAFETY</a:t>
            </a:r>
            <a:endParaRPr kumimoji="1" lang="ja-JP" altLang="en-US" dirty="0"/>
          </a:p>
        </p:txBody>
      </p:sp>
      <p:sp>
        <p:nvSpPr>
          <p:cNvPr id="14" name="テキスト プレースホルダー 13"/>
          <p:cNvSpPr>
            <a:spLocks noGrp="1"/>
          </p:cNvSpPr>
          <p:nvPr>
            <p:ph type="body" sz="quarter" idx="19"/>
          </p:nvPr>
        </p:nvSpPr>
        <p:spPr/>
        <p:txBody>
          <a:bodyPr/>
          <a:lstStyle/>
          <a:p>
            <a:r>
              <a:rPr lang="en-US" altLang="ja-JP" dirty="0"/>
              <a:t>Ad fugit tritani virtute quo, diceret interesset disputationi eos no, et mei graecis albucius. </a:t>
            </a:r>
            <a:endParaRPr kumimoji="1" lang="ja-JP" altLang="en-US" dirty="0"/>
          </a:p>
        </p:txBody>
      </p:sp>
      <p:sp>
        <p:nvSpPr>
          <p:cNvPr id="15" name="フッター プレースホルダー 14"/>
          <p:cNvSpPr>
            <a:spLocks noGrp="1"/>
          </p:cNvSpPr>
          <p:nvPr>
            <p:ph type="ftr" sz="quarter" idx="10"/>
          </p:nvPr>
        </p:nvSpPr>
        <p:spPr/>
        <p:txBody>
          <a:bodyPr/>
          <a:lstStyle/>
          <a:p>
            <a:r>
              <a:rPr lang="en-US" altLang="ja-JP" smtClean="0"/>
              <a:t>The Power of PowerPoint - thepopp.com</a:t>
            </a:r>
            <a:endParaRPr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3731027681"/>
      </p:ext>
    </p:extLst>
  </p:cSld>
  <p:clrMapOvr>
    <a:masterClrMapping/>
  </p:clrMapOvr>
  <mc:AlternateContent xmlns:mc="http://schemas.openxmlformats.org/markup-compatibility/2006">
    <mc:Choice xmlns:p14="http://schemas.microsoft.com/office/powerpoint/2010/main" Requires="p14">
      <p:transition p14:dur="0" advTm="9963"/>
    </mc:Choice>
    <mc:Fallback>
      <p:transition advTm="9963"/>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タイトル 36"/>
          <p:cNvSpPr>
            <a:spLocks noGrp="1"/>
          </p:cNvSpPr>
          <p:nvPr>
            <p:ph type="title"/>
          </p:nvPr>
        </p:nvSpPr>
        <p:spPr/>
        <p:txBody>
          <a:bodyPr/>
          <a:lstStyle/>
          <a:p>
            <a:r>
              <a:rPr kumimoji="1" lang="en-US" altLang="ja-JP" dirty="0" smtClean="0"/>
              <a:t>PROJECT BACKGROUND</a:t>
            </a:r>
            <a:endParaRPr kumimoji="1" lang="ja-JP" altLang="en-US" dirty="0"/>
          </a:p>
        </p:txBody>
      </p:sp>
      <p:sp>
        <p:nvSpPr>
          <p:cNvPr id="39" name="テキスト プレースホルダー 38"/>
          <p:cNvSpPr>
            <a:spLocks noGrp="1"/>
          </p:cNvSpPr>
          <p:nvPr>
            <p:ph type="body" sz="quarter" idx="13"/>
          </p:nvPr>
        </p:nvSpPr>
        <p:spPr/>
        <p:txBody>
          <a:bodyPr/>
          <a:lstStyle/>
          <a:p>
            <a:r>
              <a:rPr kumimoji="1" lang="en-US" altLang="ja-JP" dirty="0" smtClean="0"/>
              <a:t>2 COLUMNS</a:t>
            </a:r>
            <a:endParaRPr kumimoji="1" lang="ja-JP" altLang="en-US" dirty="0"/>
          </a:p>
        </p:txBody>
      </p:sp>
      <p:sp>
        <p:nvSpPr>
          <p:cNvPr id="40" name="テキスト プレースホルダー 39"/>
          <p:cNvSpPr>
            <a:spLocks noGrp="1"/>
          </p:cNvSpPr>
          <p:nvPr>
            <p:ph type="body" sz="quarter" idx="15"/>
          </p:nvPr>
        </p:nvSpPr>
        <p:spPr/>
        <p:txBody>
          <a:bodyPr/>
          <a:lstStyle/>
          <a:p>
            <a:r>
              <a:rPr kumimoji="1" lang="en-US" altLang="ja-JP" dirty="0" smtClean="0"/>
              <a:t>LONG-TERM EXPERIENCE</a:t>
            </a:r>
            <a:endParaRPr kumimoji="1" lang="ja-JP" altLang="en-US" dirty="0"/>
          </a:p>
        </p:txBody>
      </p:sp>
      <p:sp>
        <p:nvSpPr>
          <p:cNvPr id="38" name="テキスト プレースホルダー 37"/>
          <p:cNvSpPr>
            <a:spLocks noGrp="1"/>
          </p:cNvSpPr>
          <p:nvPr>
            <p:ph type="body" sz="quarter" idx="12"/>
          </p:nvPr>
        </p:nvSpPr>
        <p:spPr/>
        <p:txBody>
          <a:bodyPr>
            <a:normAutofit/>
          </a:bodyPr>
          <a:lstStyle/>
          <a:p>
            <a:r>
              <a:rPr lang="en-US" altLang="ja-JP" dirty="0"/>
              <a:t>Usu at etiam quaestio. Quis quot appetere est in, te oratio petentium quaerendum est, et cum simul semper. An diam vocent eam, novum virtute et sit. Doctus tractatos consetetur ne has, </a:t>
            </a:r>
            <a:r>
              <a:rPr lang="en-US" altLang="ja-JP" dirty="0">
                <a:solidFill>
                  <a:schemeClr val="accent1"/>
                </a:solidFill>
              </a:rPr>
              <a:t>eu quot atqui tantas vis</a:t>
            </a:r>
            <a:r>
              <a:rPr lang="en-US" altLang="ja-JP" dirty="0"/>
              <a:t>, eu per quas minim disputationi</a:t>
            </a:r>
            <a:r>
              <a:rPr lang="en-US" altLang="ja-JP" dirty="0" smtClean="0"/>
              <a:t>.</a:t>
            </a:r>
            <a:endParaRPr lang="en-US" altLang="ja-JP" dirty="0"/>
          </a:p>
          <a:p>
            <a:r>
              <a:rPr lang="en-US" altLang="ja-JP" dirty="0"/>
              <a:t>Iriure interesset dissentiunt cu his. Oratio copiosae scriptorem sea eu, quot dicunt mea no. Vocent omnesque per ex, vix ex tractatos repudiare, ne vis numquam labores voluptua.</a:t>
            </a:r>
          </a:p>
        </p:txBody>
      </p:sp>
      <p:sp>
        <p:nvSpPr>
          <p:cNvPr id="41" name="テキスト プレースホルダー 40"/>
          <p:cNvSpPr>
            <a:spLocks noGrp="1"/>
          </p:cNvSpPr>
          <p:nvPr>
            <p:ph type="body" sz="quarter" idx="16"/>
          </p:nvPr>
        </p:nvSpPr>
        <p:spPr/>
        <p:txBody>
          <a:bodyPr/>
          <a:lstStyle/>
          <a:p>
            <a:r>
              <a:rPr kumimoji="1" lang="en-US" altLang="ja-JP" dirty="0" smtClean="0"/>
              <a:t>HUGE KNOWLEDGEBASE</a:t>
            </a:r>
            <a:endParaRPr kumimoji="1" lang="ja-JP" altLang="en-US" dirty="0"/>
          </a:p>
        </p:txBody>
      </p:sp>
      <p:sp>
        <p:nvSpPr>
          <p:cNvPr id="42" name="テキスト プレースホルダー 41"/>
          <p:cNvSpPr>
            <a:spLocks noGrp="1"/>
          </p:cNvSpPr>
          <p:nvPr>
            <p:ph type="body" sz="quarter" idx="17"/>
          </p:nvPr>
        </p:nvSpPr>
        <p:spPr/>
        <p:txBody>
          <a:bodyPr>
            <a:normAutofit/>
          </a:bodyPr>
          <a:lstStyle/>
          <a:p>
            <a:r>
              <a:rPr lang="en-US" altLang="ja-JP" dirty="0"/>
              <a:t>Eu putent tritani sit, fugit propriae vis ei, cu tale aliquid neglegentur sed. Commodo laboramus eum an, minim ignota repudiandae ei vis. Ne nec alia voluptua, regione feugait dissentiunt vis at. </a:t>
            </a:r>
            <a:r>
              <a:rPr lang="en-US" altLang="ja-JP" dirty="0">
                <a:solidFill>
                  <a:schemeClr val="accent1"/>
                </a:solidFill>
              </a:rPr>
              <a:t>Numquam offendit ex pri</a:t>
            </a:r>
            <a:r>
              <a:rPr lang="en-US" altLang="ja-JP" dirty="0"/>
              <a:t>, cu malorum contentiones his, lobortis accusamus ex has. An hinc iisque dolorem eum, quaeque sadipscing ad mei</a:t>
            </a:r>
            <a:r>
              <a:rPr lang="en-US" altLang="ja-JP" dirty="0" smtClean="0"/>
              <a:t>.</a:t>
            </a:r>
            <a:endParaRPr lang="en-US" altLang="ja-JP" dirty="0"/>
          </a:p>
          <a:p>
            <a:r>
              <a:rPr lang="en-US" altLang="ja-JP" dirty="0"/>
              <a:t>Ad recusabo neglegentur eam, vel populo essent ad, eum ne postea percipitur. Per facer commune ne, id autem tollit eam. Ius graeco civibus cu.</a:t>
            </a:r>
            <a:endParaRPr kumimoji="1" lang="ja-JP" altLang="en-US" dirty="0"/>
          </a:p>
        </p:txBody>
      </p:sp>
      <p:sp>
        <p:nvSpPr>
          <p:cNvPr id="43" name="フッター プレースホルダー 42"/>
          <p:cNvSpPr>
            <a:spLocks noGrp="1"/>
          </p:cNvSpPr>
          <p:nvPr>
            <p:ph type="ftr" sz="quarter" idx="10"/>
          </p:nvPr>
        </p:nvSpPr>
        <p:spPr/>
        <p:txBody>
          <a:bodyPr/>
          <a:lstStyle/>
          <a:p>
            <a:r>
              <a:rPr lang="en-US" altLang="ja-JP" smtClean="0"/>
              <a:t>The Power of PowerPoint - thepopp.com</a:t>
            </a:r>
            <a:endParaRPr lang="ja-JP" altLang="en-US" dirty="0"/>
          </a:p>
        </p:txBody>
      </p:sp>
      <p:sp>
        <p:nvSpPr>
          <p:cNvPr id="44" name="スライド番号プレースホルダー 43"/>
          <p:cNvSpPr>
            <a:spLocks noGrp="1"/>
          </p:cNvSpPr>
          <p:nvPr>
            <p:ph type="sldNum" sz="quarter" idx="11"/>
          </p:nvPr>
        </p:nvSpPr>
        <p:spPr/>
        <p:txBody>
          <a:bodyPr/>
          <a:lstStyle/>
          <a:p>
            <a:fld id="{FADD65F2-3061-4838-8922-F719F7BAC906}" type="slidenum">
              <a:rPr lang="ja-JP" altLang="en-US" smtClean="0"/>
              <a:pPr/>
              <a:t>45</a:t>
            </a:fld>
            <a:endParaRPr lang="ja-JP" altLang="en-US"/>
          </a:p>
        </p:txBody>
      </p:sp>
    </p:spTree>
    <p:extLst>
      <p:ext uri="{BB962C8B-B14F-4D97-AF65-F5344CB8AC3E}">
        <p14:creationId xmlns:p14="http://schemas.microsoft.com/office/powerpoint/2010/main" val="3679894073"/>
      </p:ext>
    </p:extLst>
  </p:cSld>
  <p:clrMapOvr>
    <a:masterClrMapping/>
  </p:clrMapOvr>
  <mc:AlternateContent xmlns:mc="http://schemas.openxmlformats.org/markup-compatibility/2006">
    <mc:Choice xmlns:p14="http://schemas.microsoft.com/office/powerpoint/2010/main" Requires="p14">
      <p:transition p14:dur="0" advTm="7850"/>
    </mc:Choice>
    <mc:Fallback>
      <p:transition advTm="785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WEB DEVELOPMENT</a:t>
            </a:r>
            <a:endParaRPr kumimoji="1" lang="ja-JP" altLang="en-US" dirty="0"/>
          </a:p>
        </p:txBody>
      </p:sp>
      <p:sp>
        <p:nvSpPr>
          <p:cNvPr id="5" name="スライド番号プレースホルダー 4"/>
          <p:cNvSpPr>
            <a:spLocks noGrp="1"/>
          </p:cNvSpPr>
          <p:nvPr>
            <p:ph type="sldNum" sz="quarter" idx="11"/>
          </p:nvPr>
        </p:nvSpPr>
        <p:spPr/>
        <p:txBody>
          <a:bodyPr/>
          <a:lstStyle/>
          <a:p>
            <a:fld id="{FADD65F2-3061-4838-8922-F719F7BAC906}" type="slidenum">
              <a:rPr lang="ja-JP" altLang="en-US" smtClean="0"/>
              <a:pPr/>
              <a:t>46</a:t>
            </a:fld>
            <a:endParaRPr lang="ja-JP" altLang="en-US" dirty="0"/>
          </a:p>
        </p:txBody>
      </p:sp>
      <p:sp>
        <p:nvSpPr>
          <p:cNvPr id="7" name="テキスト プレースホルダー 6"/>
          <p:cNvSpPr>
            <a:spLocks noGrp="1"/>
          </p:cNvSpPr>
          <p:nvPr>
            <p:ph type="body" sz="quarter" idx="12"/>
          </p:nvPr>
        </p:nvSpPr>
        <p:spPr/>
        <p:txBody>
          <a:bodyPr/>
          <a:lstStyle/>
          <a:p>
            <a:r>
              <a:rPr lang="en-US" altLang="ja-JP" dirty="0"/>
              <a:t>Eu consequat interpretaris eum, et unum concludaturque sit. Ei porro scribentur cum, mel ad error doming, duo ea malis everti ornatus.</a:t>
            </a:r>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Tollit ubique his in, mea id mandamus comprehensam. </a:t>
            </a:r>
            <a:endParaRPr kumimoji="1" lang="ja-JP" altLang="en-US" dirty="0"/>
          </a:p>
        </p:txBody>
      </p:sp>
      <p:sp>
        <p:nvSpPr>
          <p:cNvPr id="10" name="テキスト プレースホルダー 9"/>
          <p:cNvSpPr>
            <a:spLocks noGrp="1"/>
          </p:cNvSpPr>
          <p:nvPr>
            <p:ph type="body" sz="quarter" idx="15"/>
          </p:nvPr>
        </p:nvSpPr>
        <p:spPr/>
        <p:txBody>
          <a:bodyPr/>
          <a:lstStyle/>
          <a:p>
            <a:r>
              <a:rPr lang="en-US" altLang="ja-JP" dirty="0"/>
              <a:t>Duis vivendo similique eu cum, </a:t>
            </a:r>
            <a:r>
              <a:rPr lang="en-US" altLang="ja-JP" dirty="0">
                <a:solidFill>
                  <a:schemeClr val="accent1"/>
                </a:solidFill>
              </a:rPr>
              <a:t>ad numquam molestiae sea</a:t>
            </a:r>
            <a:r>
              <a:rPr lang="en-US" altLang="ja-JP" dirty="0"/>
              <a:t>.</a:t>
            </a:r>
            <a:endParaRPr kumimoji="1" lang="ja-JP" altLang="en-US" dirty="0"/>
          </a:p>
        </p:txBody>
      </p:sp>
      <p:sp>
        <p:nvSpPr>
          <p:cNvPr id="11" name="テキスト プレースホルダー 10"/>
          <p:cNvSpPr>
            <a:spLocks noGrp="1"/>
          </p:cNvSpPr>
          <p:nvPr>
            <p:ph type="body" sz="quarter" idx="16"/>
          </p:nvPr>
        </p:nvSpPr>
        <p:spPr/>
        <p:txBody>
          <a:bodyPr/>
          <a:lstStyle/>
          <a:p>
            <a:r>
              <a:rPr lang="en-US" altLang="ja-JP" dirty="0"/>
              <a:t>Pro habeo vitae in, graece salutatus pro te, audiam deserunt facilisis pri ei.</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A WEB DESIGN MOCKUP, 3 POINTS AND A DESCRIPTION</a:t>
            </a:r>
            <a:endParaRPr kumimoji="1" lang="ja-JP" alt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2523379409"/>
      </p:ext>
    </p:extLst>
  </p:cSld>
  <p:clrMapOvr>
    <a:masterClrMapping/>
  </p:clrMapOvr>
  <mc:AlternateContent xmlns:mc="http://schemas.openxmlformats.org/markup-compatibility/2006">
    <mc:Choice xmlns:p14="http://schemas.microsoft.com/office/powerpoint/2010/main" Requires="p14">
      <p:transition p14:dur="0" advTm="6869"/>
    </mc:Choice>
    <mc:Fallback>
      <p:transition advTm="6869"/>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DESIGN PROCESS</a:t>
            </a:r>
            <a:endParaRPr kumimoji="1" lang="ja-JP" altLang="en-US" dirty="0"/>
          </a:p>
        </p:txBody>
      </p:sp>
      <p:sp>
        <p:nvSpPr>
          <p:cNvPr id="3" name="スライド番号プレースホルダー 2"/>
          <p:cNvSpPr>
            <a:spLocks noGrp="1"/>
          </p:cNvSpPr>
          <p:nvPr>
            <p:ph type="sldNum" sz="quarter" idx="11"/>
          </p:nvPr>
        </p:nvSpPr>
        <p:spPr/>
        <p:txBody>
          <a:bodyPr/>
          <a:lstStyle/>
          <a:p>
            <a:fld id="{FADD65F2-3061-4838-8922-F719F7BAC906}" type="slidenum">
              <a:rPr lang="ja-JP" altLang="en-US" smtClean="0"/>
              <a:pPr/>
              <a:t>47</a:t>
            </a:fld>
            <a:endParaRPr lang="ja-JP" altLang="en-US" dirty="0"/>
          </a:p>
        </p:txBody>
      </p:sp>
      <p:sp>
        <p:nvSpPr>
          <p:cNvPr id="7" name="テキスト プレースホルダー 6"/>
          <p:cNvSpPr>
            <a:spLocks noGrp="1"/>
          </p:cNvSpPr>
          <p:nvPr>
            <p:ph type="body" sz="quarter" idx="15"/>
          </p:nvPr>
        </p:nvSpPr>
        <p:spPr/>
        <p:txBody>
          <a:bodyPr/>
          <a:lstStyle/>
          <a:p>
            <a:r>
              <a:rPr kumimoji="1" lang="en-US" altLang="ja-JP" dirty="0" smtClean="0"/>
              <a:t>PLANNING</a:t>
            </a:r>
            <a:endParaRPr kumimoji="1" lang="ja-JP" altLang="en-US" dirty="0"/>
          </a:p>
        </p:txBody>
      </p:sp>
      <p:sp>
        <p:nvSpPr>
          <p:cNvPr id="8" name="テキスト プレースホルダー 7"/>
          <p:cNvSpPr>
            <a:spLocks noGrp="1"/>
          </p:cNvSpPr>
          <p:nvPr>
            <p:ph type="body" sz="quarter" idx="16"/>
          </p:nvPr>
        </p:nvSpPr>
        <p:spPr/>
        <p:txBody>
          <a:bodyPr/>
          <a:lstStyle/>
          <a:p>
            <a:r>
              <a:rPr kumimoji="1" lang="en-US" altLang="ja-JP" dirty="0" smtClean="0"/>
              <a:t>DESIGN</a:t>
            </a:r>
            <a:endParaRPr kumimoji="1" lang="ja-JP" altLang="en-US" dirty="0"/>
          </a:p>
        </p:txBody>
      </p:sp>
      <p:sp>
        <p:nvSpPr>
          <p:cNvPr id="9" name="テキスト プレースホルダー 8"/>
          <p:cNvSpPr>
            <a:spLocks noGrp="1"/>
          </p:cNvSpPr>
          <p:nvPr>
            <p:ph type="body" sz="quarter" idx="17"/>
          </p:nvPr>
        </p:nvSpPr>
        <p:spPr/>
        <p:txBody>
          <a:bodyPr/>
          <a:lstStyle/>
          <a:p>
            <a:r>
              <a:rPr kumimoji="1" lang="en-US" altLang="ja-JP" dirty="0" smtClean="0"/>
              <a:t>PROTOTYPE</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smtClean="0"/>
              <a:t>REVISE</a:t>
            </a:r>
            <a:endParaRPr kumimoji="1" lang="ja-JP" altLang="en-US" dirty="0"/>
          </a:p>
        </p:txBody>
      </p:sp>
      <p:sp>
        <p:nvSpPr>
          <p:cNvPr id="5" name="テキスト プレースホルダー 4"/>
          <p:cNvSpPr>
            <a:spLocks noGrp="1"/>
          </p:cNvSpPr>
          <p:nvPr>
            <p:ph type="body" sz="quarter" idx="12"/>
          </p:nvPr>
        </p:nvSpPr>
        <p:spPr/>
        <p:txBody>
          <a:bodyPr>
            <a:normAutofit/>
          </a:bodyPr>
          <a:lstStyle/>
          <a:p>
            <a:r>
              <a:rPr lang="en-US" altLang="ja-JP" dirty="0"/>
              <a:t>An equidem dolores vituperatoribus eum, eam exerci verear iracundia ea. Cu pri ullum postulant deseruisse, alia minimum reprimique ne sit. </a:t>
            </a:r>
            <a:endParaRPr kumimoji="1" lang="ja-JP" altLang="en-US" dirty="0"/>
          </a:p>
        </p:txBody>
      </p:sp>
      <p:sp>
        <p:nvSpPr>
          <p:cNvPr id="11" name="テキスト プレースホルダー 10"/>
          <p:cNvSpPr>
            <a:spLocks noGrp="1"/>
          </p:cNvSpPr>
          <p:nvPr>
            <p:ph type="body" sz="quarter" idx="19"/>
          </p:nvPr>
        </p:nvSpPr>
        <p:spPr/>
        <p:txBody>
          <a:bodyPr/>
          <a:lstStyle/>
          <a:p>
            <a:r>
              <a:rPr lang="en-US" altLang="ja-JP" dirty="0"/>
              <a:t>Vis regione aliquid ei. Elitr nullam causae te sit. </a:t>
            </a:r>
            <a:r>
              <a:rPr lang="en-US" altLang="ja-JP" dirty="0">
                <a:solidFill>
                  <a:schemeClr val="accent1"/>
                </a:solidFill>
              </a:rPr>
              <a:t>Ut per etiam ceteros moderatius</a:t>
            </a:r>
            <a:r>
              <a:rPr lang="en-US" altLang="ja-JP" dirty="0"/>
              <a:t>, eum ne iudico vidisse quaeque.</a:t>
            </a:r>
            <a:endParaRPr lang="ja-JP" altLang="en-US" dirty="0"/>
          </a:p>
          <a:p>
            <a:endParaRPr kumimoji="1" lang="ja-JP" altLang="en-US" dirty="0"/>
          </a:p>
        </p:txBody>
      </p:sp>
      <p:sp>
        <p:nvSpPr>
          <p:cNvPr id="12" name="テキスト プレースホルダー 11"/>
          <p:cNvSpPr>
            <a:spLocks noGrp="1"/>
          </p:cNvSpPr>
          <p:nvPr>
            <p:ph type="body" sz="quarter" idx="20"/>
          </p:nvPr>
        </p:nvSpPr>
        <p:spPr/>
        <p:txBody>
          <a:bodyPr>
            <a:normAutofit/>
          </a:bodyPr>
          <a:lstStyle/>
          <a:p>
            <a:r>
              <a:rPr lang="en-US" altLang="ja-JP" dirty="0" smtClean="0"/>
              <a:t>Id </a:t>
            </a:r>
            <a:r>
              <a:rPr lang="en-US" altLang="ja-JP" dirty="0"/>
              <a:t>eum quod tollit, quot nemore dictas in ius. Ius in omnis accusamus, ut nec atomorum elaboraret. </a:t>
            </a:r>
            <a:endParaRPr kumimoji="1" lang="ja-JP" altLang="en-US" dirty="0"/>
          </a:p>
        </p:txBody>
      </p:sp>
      <p:sp>
        <p:nvSpPr>
          <p:cNvPr id="13" name="テキスト プレースホルダー 12"/>
          <p:cNvSpPr>
            <a:spLocks noGrp="1"/>
          </p:cNvSpPr>
          <p:nvPr>
            <p:ph type="body" sz="quarter" idx="21"/>
          </p:nvPr>
        </p:nvSpPr>
        <p:spPr/>
        <p:txBody>
          <a:bodyPr/>
          <a:lstStyle/>
          <a:p>
            <a:r>
              <a:rPr lang="en-US" altLang="ja-JP" dirty="0"/>
              <a:t>Ne adhuc ullum aeterno pro, te quo simul probatus signiferumque. </a:t>
            </a:r>
            <a:r>
              <a:rPr lang="en-US" altLang="ja-JP" dirty="0">
                <a:solidFill>
                  <a:schemeClr val="accent1"/>
                </a:solidFill>
              </a:rPr>
              <a:t>Diceret praesent ea duo</a:t>
            </a:r>
            <a:r>
              <a:rPr lang="en-US" altLang="ja-JP" dirty="0"/>
              <a:t>. Epicuri molestiae ea eam, nec ad alterum urbanitas.</a:t>
            </a:r>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4 STEPS WITH ARROWS</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Tree>
    <p:extLst>
      <p:ext uri="{BB962C8B-B14F-4D97-AF65-F5344CB8AC3E}">
        <p14:creationId xmlns:p14="http://schemas.microsoft.com/office/powerpoint/2010/main" val="4185654111"/>
      </p:ext>
    </p:extLst>
  </p:cSld>
  <p:clrMapOvr>
    <a:masterClrMapping/>
  </p:clrMapOvr>
  <mc:AlternateContent xmlns:mc="http://schemas.openxmlformats.org/markup-compatibility/2006">
    <mc:Choice xmlns:p14="http://schemas.microsoft.com/office/powerpoint/2010/main" Requires="p14">
      <p:transition p14:dur="0" advTm="8278"/>
    </mc:Choice>
    <mc:Fallback>
      <p:transition advTm="8278"/>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プレースホルダー 23"/>
          <p:cNvSpPr>
            <a:spLocks noGrp="1"/>
          </p:cNvSpPr>
          <p:nvPr>
            <p:ph type="body" sz="quarter" idx="22"/>
          </p:nvPr>
        </p:nvSpPr>
        <p:spPr/>
        <p:txBody>
          <a:bodyPr/>
          <a:lstStyle/>
          <a:p>
            <a:r>
              <a:rPr kumimoji="1" lang="en-US" altLang="ja-JP" dirty="0" smtClean="0"/>
              <a:t>OUR PRODUCT SHOWCASE</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smtClean="0"/>
              <a:t>10 SQUARE IMAGES</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21"/>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19"/>
          </p:nvPr>
        </p:nvSpPr>
        <p:spPr/>
      </p:sp>
      <p:sp>
        <p:nvSpPr>
          <p:cNvPr id="10" name="図プレースホルダー 9"/>
          <p:cNvSpPr>
            <a:spLocks noGrp="1"/>
          </p:cNvSpPr>
          <p:nvPr>
            <p:ph type="pic" sz="quarter" idx="18"/>
          </p:nvPr>
        </p:nvSpPr>
        <p:spPr/>
      </p:sp>
      <p:sp>
        <p:nvSpPr>
          <p:cNvPr id="11" name="図プレースホルダー 10"/>
          <p:cNvSpPr>
            <a:spLocks noGrp="1"/>
          </p:cNvSpPr>
          <p:nvPr>
            <p:ph type="pic" sz="quarter" idx="17"/>
          </p:nvPr>
        </p:nvSpPr>
        <p:spPr/>
      </p:sp>
    </p:spTree>
    <p:extLst>
      <p:ext uri="{BB962C8B-B14F-4D97-AF65-F5344CB8AC3E}">
        <p14:creationId xmlns:p14="http://schemas.microsoft.com/office/powerpoint/2010/main" val="565564021"/>
      </p:ext>
    </p:extLst>
  </p:cSld>
  <p:clrMapOvr>
    <a:masterClrMapping/>
  </p:clrMapOvr>
  <mc:AlternateContent xmlns:mc="http://schemas.openxmlformats.org/markup-compatibility/2006">
    <mc:Choice xmlns:p14="http://schemas.microsoft.com/office/powerpoint/2010/main" Requires="p14">
      <p:transition p14:dur="0" advTm="5481"/>
    </mc:Choice>
    <mc:Fallback>
      <p:transition advTm="5481"/>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5"/>
          </p:nvPr>
        </p:nvSpPr>
        <p:spPr/>
        <p:txBody>
          <a:bodyPr/>
          <a:lstStyle/>
          <a:p>
            <a:r>
              <a:rPr kumimoji="1" lang="en-US" altLang="ja-JP" dirty="0" smtClean="0"/>
              <a:t>FULLSCREEN PORTFOLIO</a:t>
            </a:r>
            <a:endParaRPr kumimoji="1" lang="ja-JP" altLang="en-US" dirty="0"/>
          </a:p>
        </p:txBody>
      </p:sp>
    </p:spTree>
    <p:extLst>
      <p:ext uri="{BB962C8B-B14F-4D97-AF65-F5344CB8AC3E}">
        <p14:creationId xmlns:p14="http://schemas.microsoft.com/office/powerpoint/2010/main" val="3481890399"/>
      </p:ext>
    </p:extLst>
  </p:cSld>
  <p:clrMapOvr>
    <a:masterClrMapping/>
  </p:clrMapOvr>
  <mc:AlternateContent xmlns:mc="http://schemas.openxmlformats.org/markup-compatibility/2006">
    <mc:Choice xmlns:p14="http://schemas.microsoft.com/office/powerpoint/2010/main" Requires="p14">
      <p:transition p14:dur="0" advTm="3273"/>
    </mc:Choice>
    <mc:Fallback>
      <p:transition advTm="3273"/>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20" name="テキスト プレースホルダー 19"/>
          <p:cNvSpPr>
            <a:spLocks noGrp="1"/>
          </p:cNvSpPr>
          <p:nvPr>
            <p:ph type="body" sz="quarter" idx="4294967295"/>
          </p:nvPr>
        </p:nvSpPr>
        <p:spPr>
          <a:xfrm>
            <a:off x="0" y="-1"/>
            <a:ext cx="18291175" cy="1314451"/>
          </a:xfrm>
          <a:prstGeom prst="rect">
            <a:avLst/>
          </a:prstGeom>
        </p:spPr>
        <p:txBody>
          <a:bodyPr/>
          <a:lstStyle/>
          <a:p>
            <a:endParaRPr kumimoji="1" lang="ja-JP" altLang="en-US"/>
          </a:p>
        </p:txBody>
      </p:sp>
      <p:sp>
        <p:nvSpPr>
          <p:cNvPr id="17" name="テキスト プレースホルダー 16"/>
          <p:cNvSpPr>
            <a:spLocks noGrp="1"/>
          </p:cNvSpPr>
          <p:nvPr>
            <p:ph type="body" sz="quarter" idx="11"/>
          </p:nvPr>
        </p:nvSpPr>
        <p:spPr/>
        <p:txBody>
          <a:bodyPr/>
          <a:lstStyle/>
          <a:p>
            <a:endParaRPr kumimoji="1" lang="ja-JP" altLang="en-US"/>
          </a:p>
        </p:txBody>
      </p:sp>
      <p:sp>
        <p:nvSpPr>
          <p:cNvPr id="19" name="テキスト プレースホルダー 18"/>
          <p:cNvSpPr>
            <a:spLocks noGrp="1"/>
          </p:cNvSpPr>
          <p:nvPr>
            <p:ph type="body" sz="quarter" idx="19"/>
          </p:nvPr>
        </p:nvSpPr>
        <p:spPr/>
        <p:txBody>
          <a:bodyPr/>
          <a:lstStyle/>
          <a:p>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01</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INTRODUCTION</a:t>
            </a:r>
            <a:endParaRPr kumimoji="1" lang="ja-JP" altLang="en-US" dirty="0"/>
          </a:p>
        </p:txBody>
      </p:sp>
    </p:spTree>
    <p:extLst>
      <p:ext uri="{BB962C8B-B14F-4D97-AF65-F5344CB8AC3E}">
        <p14:creationId xmlns:p14="http://schemas.microsoft.com/office/powerpoint/2010/main" val="2607627673"/>
      </p:ext>
    </p:extLst>
  </p:cSld>
  <p:clrMapOvr>
    <a:masterClrMapping/>
  </p:clrMapOvr>
  <mc:AlternateContent xmlns:mc="http://schemas.openxmlformats.org/markup-compatibility/2006">
    <mc:Choice xmlns:p14="http://schemas.microsoft.com/office/powerpoint/2010/main" Requires="p14">
      <p:transition p14:dur="0" advTm="3198"/>
    </mc:Choice>
    <mc:Fallback>
      <p:transition advTm="3198"/>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a:p>
        </p:txBody>
      </p:sp>
      <p:sp>
        <p:nvSpPr>
          <p:cNvPr id="4" name="テキスト プレースホルダー 3"/>
          <p:cNvSpPr>
            <a:spLocks noGrp="1"/>
          </p:cNvSpPr>
          <p:nvPr>
            <p:ph type="body" sz="quarter" idx="19"/>
          </p:nvPr>
        </p:nvSpPr>
        <p:spPr/>
        <p:txBody>
          <a:bodyPr/>
          <a:lstStyle/>
          <a:p>
            <a:endParaRPr kumimoji="1" lang="ja-JP" altLang="en-US"/>
          </a:p>
        </p:txBody>
      </p:sp>
      <p:sp>
        <p:nvSpPr>
          <p:cNvPr id="5" name="テキスト プレースホルダー 4"/>
          <p:cNvSpPr>
            <a:spLocks noGrp="1"/>
          </p:cNvSpPr>
          <p:nvPr>
            <p:ph type="body" sz="quarter" idx="16"/>
          </p:nvPr>
        </p:nvSpPr>
        <p:spPr/>
        <p:txBody>
          <a:bodyPr/>
          <a:lstStyle/>
          <a:p>
            <a:r>
              <a:rPr kumimoji="1" lang="en-US" altLang="ja-JP" dirty="0" smtClean="0"/>
              <a:t>04</a:t>
            </a:r>
            <a:endParaRPr kumimoji="1" lang="ja-JP" altLang="en-US" dirty="0"/>
          </a:p>
        </p:txBody>
      </p:sp>
      <p:sp>
        <p:nvSpPr>
          <p:cNvPr id="6" name="テキスト プレースホルダー 5"/>
          <p:cNvSpPr>
            <a:spLocks noGrp="1"/>
          </p:cNvSpPr>
          <p:nvPr>
            <p:ph type="body" sz="quarter" idx="21"/>
          </p:nvPr>
        </p:nvSpPr>
        <p:spPr/>
        <p:txBody>
          <a:bodyPr/>
          <a:lstStyle/>
          <a:p>
            <a:r>
              <a:rPr kumimoji="1" lang="en-US" altLang="ja-JP" dirty="0" smtClean="0"/>
              <a:t>NEW PROPOSAL</a:t>
            </a:r>
            <a:endParaRPr kumimoji="1" lang="ja-JP" altLang="en-US" dirty="0"/>
          </a:p>
        </p:txBody>
      </p:sp>
    </p:spTree>
    <p:extLst>
      <p:ext uri="{BB962C8B-B14F-4D97-AF65-F5344CB8AC3E}">
        <p14:creationId xmlns:p14="http://schemas.microsoft.com/office/powerpoint/2010/main" val="1225289458"/>
      </p:ext>
    </p:extLst>
  </p:cSld>
  <p:clrMapOvr>
    <a:masterClrMapping/>
  </p:clrMapOvr>
  <mc:AlternateContent xmlns:mc="http://schemas.openxmlformats.org/markup-compatibility/2006">
    <mc:Choice xmlns:p14="http://schemas.microsoft.com/office/powerpoint/2010/main" Requires="p14">
      <p:transition p14:dur="0" advTm="3689"/>
    </mc:Choice>
    <mc:Fallback>
      <p:transition advTm="3689"/>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4"/>
          </p:nvPr>
        </p:nvSpPr>
        <p:spPr/>
      </p:sp>
      <p:sp>
        <p:nvSpPr>
          <p:cNvPr id="14" name="タイトル 13"/>
          <p:cNvSpPr>
            <a:spLocks noGrp="1"/>
          </p:cNvSpPr>
          <p:nvPr>
            <p:ph type="title"/>
          </p:nvPr>
        </p:nvSpPr>
        <p:spPr/>
        <p:txBody>
          <a:bodyPr/>
          <a:lstStyle/>
          <a:p>
            <a:r>
              <a:rPr lang="en-US" altLang="ja-JP" dirty="0" smtClean="0"/>
              <a:t>PROJECT 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51</a:t>
            </a:fld>
            <a:endParaRPr lang="ja-JP" altLang="en-US"/>
          </a:p>
        </p:txBody>
      </p:sp>
      <p:sp>
        <p:nvSpPr>
          <p:cNvPr id="16" name="テキスト プレースホルダー 15"/>
          <p:cNvSpPr>
            <a:spLocks noGrp="1"/>
          </p:cNvSpPr>
          <p:nvPr>
            <p:ph type="body" sz="quarter" idx="13"/>
          </p:nvPr>
        </p:nvSpPr>
        <p:spPr/>
        <p:txBody>
          <a:bodyPr/>
          <a:lstStyle/>
          <a:p>
            <a:r>
              <a:rPr kumimoji="1" lang="en-US" altLang="ja-JP" dirty="0" smtClean="0"/>
              <a:t>1 WIDE IMAGE AND TEXT</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Eu solum comprehensam pro, eam amet stet maiorum ei, no suas omnes est. </a:t>
            </a:r>
            <a:r>
              <a:rPr lang="en-US" altLang="ja-JP" dirty="0" smtClean="0"/>
              <a:t/>
            </a:r>
            <a:br>
              <a:rPr lang="en-US" altLang="ja-JP" dirty="0" smtClean="0"/>
            </a:br>
            <a:r>
              <a:rPr lang="en-US" altLang="ja-JP" dirty="0" smtClean="0">
                <a:solidFill>
                  <a:schemeClr val="accent1"/>
                </a:solidFill>
              </a:rPr>
              <a:t>Eum </a:t>
            </a:r>
            <a:r>
              <a:rPr lang="en-US" altLang="ja-JP" dirty="0">
                <a:solidFill>
                  <a:schemeClr val="accent1"/>
                </a:solidFill>
              </a:rPr>
              <a:t>alterum accumsan ei, his etiam accusata aliquando ut</a:t>
            </a:r>
            <a:r>
              <a:rPr lang="en-US" altLang="ja-JP" dirty="0"/>
              <a:t>, idque salutatus theophrastus mel eu. </a:t>
            </a:r>
            <a:r>
              <a:rPr lang="en-US" altLang="ja-JP" dirty="0" smtClean="0"/>
              <a:t/>
            </a:r>
            <a:br>
              <a:rPr lang="en-US" altLang="ja-JP" dirty="0" smtClean="0"/>
            </a:br>
            <a:r>
              <a:rPr lang="en-US" altLang="ja-JP" dirty="0" smtClean="0"/>
              <a:t>Zril </a:t>
            </a:r>
            <a:r>
              <a:rPr lang="en-US" altLang="ja-JP" dirty="0"/>
              <a:t>expetendis id nam, an semper lobortis pertinacia mel.</a:t>
            </a:r>
            <a:endParaRPr kumimoji="1" lang="ja-JP" altLang="en-US" dirty="0"/>
          </a:p>
        </p:txBody>
      </p:sp>
      <p:sp>
        <p:nvSpPr>
          <p:cNvPr id="2" name="テキスト プレースホルダー 1"/>
          <p:cNvSpPr>
            <a:spLocks noGrp="1"/>
          </p:cNvSpPr>
          <p:nvPr>
            <p:ph type="body" sz="quarter" idx="15"/>
          </p:nvPr>
        </p:nvSpPr>
        <p:spPr/>
        <p:txBody>
          <a:bodyPr/>
          <a:lstStyle/>
          <a:p>
            <a:r>
              <a:rPr kumimoji="1" lang="en-US" altLang="ja-JP" dirty="0" smtClean="0"/>
              <a:t>TODAY IS ANOTHER DAY</a:t>
            </a:r>
            <a:endParaRPr kumimoji="1" lang="ja-JP" altLang="en-US" dirty="0"/>
          </a:p>
        </p:txBody>
      </p:sp>
    </p:spTree>
    <p:extLst>
      <p:ext uri="{BB962C8B-B14F-4D97-AF65-F5344CB8AC3E}">
        <p14:creationId xmlns:p14="http://schemas.microsoft.com/office/powerpoint/2010/main" val="3392125120"/>
      </p:ext>
    </p:extLst>
  </p:cSld>
  <p:clrMapOvr>
    <a:masterClrMapping/>
  </p:clrMapOvr>
  <mc:AlternateContent xmlns:mc="http://schemas.openxmlformats.org/markup-compatibility/2006">
    <mc:Choice xmlns:p14="http://schemas.microsoft.com/office/powerpoint/2010/main" Requires="p14">
      <p:transition p14:dur="0" advTm="5697"/>
    </mc:Choice>
    <mc:Fallback>
      <p:transition advTm="5697"/>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28"/>
          </p:nvPr>
        </p:nvSpPr>
        <p:spPr/>
        <p:txBody>
          <a:bodyPr/>
          <a:lstStyle/>
          <a:p>
            <a:r>
              <a:rPr kumimoji="1" lang="en-US" altLang="ja-JP" dirty="0" smtClean="0"/>
              <a:t>CUSTOMIzATION</a:t>
            </a:r>
            <a:endParaRPr kumimoji="1" lang="ja-JP" altLang="en-US" dirty="0"/>
          </a:p>
        </p:txBody>
      </p:sp>
      <p:sp>
        <p:nvSpPr>
          <p:cNvPr id="19" name="テキスト プレースホルダー 18"/>
          <p:cNvSpPr>
            <a:spLocks noGrp="1"/>
          </p:cNvSpPr>
          <p:nvPr>
            <p:ph type="body" sz="quarter" idx="29"/>
          </p:nvPr>
        </p:nvSpPr>
        <p:spPr/>
        <p:txBody>
          <a:bodyPr/>
          <a:lstStyle/>
          <a:p>
            <a:r>
              <a:rPr lang="en-US" altLang="ja-JP" dirty="0"/>
              <a:t>An diam audire scripta vim. Ei aperiri scribentur quo, viris commune per an.</a:t>
            </a:r>
            <a:endParaRPr kumimoji="1" lang="ja-JP" altLang="en-US" dirty="0"/>
          </a:p>
        </p:txBody>
      </p:sp>
      <p:sp>
        <p:nvSpPr>
          <p:cNvPr id="15" name="テキスト プレースホルダー 14"/>
          <p:cNvSpPr>
            <a:spLocks noGrp="1"/>
          </p:cNvSpPr>
          <p:nvPr>
            <p:ph type="body" sz="quarter" idx="25"/>
          </p:nvPr>
        </p:nvSpPr>
        <p:spPr/>
        <p:txBody>
          <a:bodyPr/>
          <a:lstStyle/>
          <a:p>
            <a:r>
              <a:rPr kumimoji="1" lang="en-US" altLang="ja-JP" dirty="0" smtClean="0"/>
              <a:t>INNOVATION</a:t>
            </a:r>
            <a:endParaRPr kumimoji="1" lang="ja-JP" altLang="en-US" dirty="0"/>
          </a:p>
        </p:txBody>
      </p:sp>
      <p:sp>
        <p:nvSpPr>
          <p:cNvPr id="16" name="テキスト プレースホルダー 15"/>
          <p:cNvSpPr>
            <a:spLocks noGrp="1"/>
          </p:cNvSpPr>
          <p:nvPr>
            <p:ph type="body" sz="quarter" idx="26"/>
          </p:nvPr>
        </p:nvSpPr>
        <p:spPr/>
        <p:txBody>
          <a:bodyPr/>
          <a:lstStyle/>
          <a:p>
            <a:r>
              <a:rPr lang="en-US" altLang="ja-JP" dirty="0"/>
              <a:t>Ei nulla propriae quo. Choro putent aeterno nam ex, ne pri debet libris.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52</a:t>
            </a:fld>
            <a:endParaRPr lang="ja-JP" altLang="en-US" dirty="0"/>
          </a:p>
        </p:txBody>
      </p:sp>
      <p:sp>
        <p:nvSpPr>
          <p:cNvPr id="10" name="テキスト プレースホルダー 9"/>
          <p:cNvSpPr>
            <a:spLocks noGrp="1"/>
          </p:cNvSpPr>
          <p:nvPr>
            <p:ph type="body" sz="quarter" idx="12"/>
          </p:nvPr>
        </p:nvSpPr>
        <p:spPr/>
        <p:txBody>
          <a:bodyPr>
            <a:normAutofit/>
          </a:bodyPr>
          <a:lstStyle/>
          <a:p>
            <a:r>
              <a:rPr lang="en-US" altLang="ja-JP" dirty="0"/>
              <a:t>Mel maluisset salutatus ei, an harum perfecto sed, an vix vitae recusabo. </a:t>
            </a:r>
            <a:endParaRPr lang="en-US" altLang="ja-JP" dirty="0" smtClean="0"/>
          </a:p>
          <a:p>
            <a:r>
              <a:rPr lang="en-US" altLang="ja-JP" dirty="0" smtClean="0"/>
              <a:t>Te </a:t>
            </a:r>
            <a:r>
              <a:rPr lang="en-US" altLang="ja-JP" dirty="0"/>
              <a:t>eam movet viris, tota ullum mandamus ei ius. Per vide probo congue id. </a:t>
            </a:r>
            <a:endParaRPr kumimoji="1" lang="ja-JP" altLang="en-US" dirty="0"/>
          </a:p>
        </p:txBody>
      </p:sp>
      <p:sp>
        <p:nvSpPr>
          <p:cNvPr id="9" name="タイトル 8"/>
          <p:cNvSpPr>
            <a:spLocks noGrp="1"/>
          </p:cNvSpPr>
          <p:nvPr>
            <p:ph type="title"/>
          </p:nvPr>
        </p:nvSpPr>
        <p:spPr/>
        <p:txBody>
          <a:bodyPr/>
          <a:lstStyle/>
          <a:p>
            <a:r>
              <a:rPr kumimoji="1" lang="en-US" altLang="ja-JP" dirty="0" smtClean="0"/>
              <a:t>PROJECT PILLARS</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COMMUNICATION</a:t>
            </a:r>
            <a:endParaRPr kumimoji="1" lang="ja-JP" altLang="en-US" dirty="0"/>
          </a:p>
        </p:txBody>
      </p:sp>
      <p:sp>
        <p:nvSpPr>
          <p:cNvPr id="13" name="テキスト プレースホルダー 12"/>
          <p:cNvSpPr>
            <a:spLocks noGrp="1"/>
          </p:cNvSpPr>
          <p:nvPr>
            <p:ph type="body" sz="quarter" idx="23"/>
          </p:nvPr>
        </p:nvSpPr>
        <p:spPr/>
        <p:txBody>
          <a:bodyPr>
            <a:normAutofit/>
          </a:bodyPr>
          <a:lstStyle/>
          <a:p>
            <a:r>
              <a:rPr lang="en-US" altLang="ja-JP" dirty="0"/>
              <a:t>Vix et hinc democritum, at sea dicta causae similique, rebum nusquam ei vel.</a:t>
            </a:r>
            <a:endParaRPr kumimoji="1" lang="ja-JP" altLang="en-US" dirty="0"/>
          </a:p>
        </p:txBody>
      </p:sp>
      <p:pic>
        <p:nvPicPr>
          <p:cNvPr id="28" name="図プレースホルダー 27"/>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3" name="図プレースホルダー 32"/>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7" name="図プレースホルダー 36"/>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l="16148" r="16148"/>
          <a:stretch>
            <a:fillRect/>
          </a:stretch>
        </p:blipFill>
        <p:spPr/>
      </p:pic>
    </p:spTree>
    <p:extLst>
      <p:ext uri="{BB962C8B-B14F-4D97-AF65-F5344CB8AC3E}">
        <p14:creationId xmlns:p14="http://schemas.microsoft.com/office/powerpoint/2010/main" val="708173911"/>
      </p:ext>
    </p:extLst>
  </p:cSld>
  <p:clrMapOvr>
    <a:masterClrMapping/>
  </p:clrMapOvr>
  <mc:AlternateContent xmlns:mc="http://schemas.openxmlformats.org/markup-compatibility/2006">
    <mc:Choice xmlns:p14="http://schemas.microsoft.com/office/powerpoint/2010/main" Requires="p14">
      <p:transition p14:dur="0" advTm="13015"/>
    </mc:Choice>
    <mc:Fallback>
      <p:transition advTm="13015"/>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smtClean="0"/>
              <a:t>INNOVATIVE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53</a:t>
            </a:fld>
            <a:endParaRPr lang="ja-JP" altLang="en-US"/>
          </a:p>
        </p:txBody>
      </p:sp>
      <p:sp>
        <p:nvSpPr>
          <p:cNvPr id="20" name="テキスト プレースホルダー 19"/>
          <p:cNvSpPr>
            <a:spLocks noGrp="1"/>
          </p:cNvSpPr>
          <p:nvPr>
            <p:ph type="body" sz="quarter" idx="13"/>
          </p:nvPr>
        </p:nvSpPr>
        <p:spPr/>
        <p:txBody>
          <a:bodyPr/>
          <a:lstStyle/>
          <a:p>
            <a:r>
              <a:rPr lang="en-US" altLang="ja-JP" dirty="0" smtClean="0"/>
              <a:t>LIGHT AND 4 POINTS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smtClean="0"/>
              <a:t>CORE IDEAS</a:t>
            </a:r>
            <a:endParaRPr kumimoji="1" lang="ja-JP" altLang="en-US" dirty="0"/>
          </a:p>
        </p:txBody>
      </p:sp>
      <p:sp>
        <p:nvSpPr>
          <p:cNvPr id="22" name="テキスト プレースホルダー 21"/>
          <p:cNvSpPr>
            <a:spLocks noGrp="1"/>
          </p:cNvSpPr>
          <p:nvPr>
            <p:ph type="body" sz="quarter" idx="21"/>
          </p:nvPr>
        </p:nvSpPr>
        <p:spPr/>
        <p:txBody>
          <a:bodyPr>
            <a:normAutofit/>
          </a:bodyPr>
          <a:lstStyle/>
          <a:p>
            <a:r>
              <a:rPr lang="en-US" altLang="ja-JP" dirty="0"/>
              <a:t>Pri tation ancillae luptatum et, mentitum lucilius eos cu. </a:t>
            </a:r>
            <a:r>
              <a:rPr lang="en-US" altLang="ja-JP" dirty="0">
                <a:solidFill>
                  <a:schemeClr val="accent1"/>
                </a:solidFill>
              </a:rPr>
              <a:t>Id ius tota labores pertinacia</a:t>
            </a:r>
            <a:r>
              <a:rPr lang="en-US" altLang="ja-JP" dirty="0"/>
              <a:t>, at vis decore iisque. Cibo adipiscing intellegam est </a:t>
            </a:r>
            <a:r>
              <a:rPr lang="en-US" altLang="ja-JP" dirty="0" smtClean="0"/>
              <a:t>id.</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smtClean="0"/>
              <a:t>BASE CONCEPT</a:t>
            </a:r>
            <a:endParaRPr kumimoji="1" lang="ja-JP" altLang="en-US" dirty="0"/>
          </a:p>
        </p:txBody>
      </p:sp>
      <p:sp>
        <p:nvSpPr>
          <p:cNvPr id="24" name="テキスト プレースホルダー 23"/>
          <p:cNvSpPr>
            <a:spLocks noGrp="1"/>
          </p:cNvSpPr>
          <p:nvPr>
            <p:ph type="body" sz="quarter" idx="23"/>
          </p:nvPr>
        </p:nvSpPr>
        <p:spPr/>
        <p:txBody>
          <a:bodyPr/>
          <a:lstStyle/>
          <a:p>
            <a:r>
              <a:rPr lang="en-US" altLang="ja-JP" dirty="0"/>
              <a:t>Cu dolorum suscipiantur pro, sit ut nostro impedit appareat, </a:t>
            </a:r>
            <a:r>
              <a:rPr lang="en-US" altLang="ja-JP" dirty="0">
                <a:solidFill>
                  <a:schemeClr val="accent1"/>
                </a:solidFill>
              </a:rPr>
              <a:t>putent nusquam minimum at per</a:t>
            </a:r>
            <a:r>
              <a:rPr lang="en-US" altLang="ja-JP" dirty="0"/>
              <a:t>. Ea aeque petentium qui. Ne usu alia dolorum </a:t>
            </a:r>
            <a:r>
              <a:rPr lang="en-US" altLang="ja-JP" dirty="0" smtClean="0"/>
              <a:t>posidonium.</a:t>
            </a:r>
            <a:endParaRPr kumimoji="1" lang="ja-JP" altLang="en-US" dirty="0"/>
          </a:p>
        </p:txBody>
      </p:sp>
      <p:sp>
        <p:nvSpPr>
          <p:cNvPr id="25" name="テキスト プレースホルダー 24"/>
          <p:cNvSpPr>
            <a:spLocks noGrp="1"/>
          </p:cNvSpPr>
          <p:nvPr>
            <p:ph type="body" sz="quarter" idx="24"/>
          </p:nvPr>
        </p:nvSpPr>
        <p:spPr/>
        <p:txBody>
          <a:bodyPr/>
          <a:lstStyle/>
          <a:p>
            <a:r>
              <a:rPr kumimoji="1" lang="en-US" altLang="ja-JP" dirty="0" smtClean="0"/>
              <a:t>BRIDGE FEATURE</a:t>
            </a:r>
            <a:endParaRPr kumimoji="1" lang="ja-JP" altLang="en-US" dirty="0"/>
          </a:p>
        </p:txBody>
      </p:sp>
      <p:sp>
        <p:nvSpPr>
          <p:cNvPr id="26" name="テキスト プレースホルダー 25"/>
          <p:cNvSpPr>
            <a:spLocks noGrp="1"/>
          </p:cNvSpPr>
          <p:nvPr>
            <p:ph type="body" sz="quarter" idx="25"/>
          </p:nvPr>
        </p:nvSpPr>
        <p:spPr/>
        <p:txBody>
          <a:bodyPr/>
          <a:lstStyle/>
          <a:p>
            <a:r>
              <a:rPr lang="en-US" altLang="ja-JP" dirty="0"/>
              <a:t>Ad dictas mnesarchum conclusionemque quo. An illud prompta moderatius vim, per ut mandamus sapientem scriptorem, ius invenire prodesset assueverit ei.</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smtClean="0"/>
              <a:t>OTHER FEATURES</a:t>
            </a:r>
            <a:endParaRPr kumimoji="1" lang="ja-JP" altLang="en-US" dirty="0"/>
          </a:p>
        </p:txBody>
      </p:sp>
      <p:sp>
        <p:nvSpPr>
          <p:cNvPr id="28" name="テキスト プレースホルダー 27"/>
          <p:cNvSpPr>
            <a:spLocks noGrp="1"/>
          </p:cNvSpPr>
          <p:nvPr>
            <p:ph type="body" sz="quarter" idx="27"/>
          </p:nvPr>
        </p:nvSpPr>
        <p:spPr/>
        <p:txBody>
          <a:bodyPr/>
          <a:lstStyle/>
          <a:p>
            <a:r>
              <a:rPr lang="en-US" altLang="ja-JP" dirty="0"/>
              <a:t>Vide altera platonem in vix, antiopam incorrupte dissentias ea eam, cu has laoreet quaerendum. Eu explicari suscipiantur </a:t>
            </a:r>
            <a:r>
              <a:rPr lang="en-US" altLang="ja-JP" dirty="0" smtClean="0"/>
              <a:t>eum.</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smtClean="0"/>
              <a:t>IDEA</a:t>
            </a:r>
            <a:endParaRPr kumimoji="1" lang="ja-JP" altLang="en-US" dirty="0"/>
          </a:p>
        </p:txBody>
      </p:sp>
    </p:spTree>
    <p:extLst>
      <p:ext uri="{BB962C8B-B14F-4D97-AF65-F5344CB8AC3E}">
        <p14:creationId xmlns:p14="http://schemas.microsoft.com/office/powerpoint/2010/main" val="1085146569"/>
      </p:ext>
    </p:extLst>
  </p:cSld>
  <p:clrMapOvr>
    <a:masterClrMapping/>
  </p:clrMapOvr>
  <mc:AlternateContent xmlns:mc="http://schemas.openxmlformats.org/markup-compatibility/2006">
    <mc:Choice xmlns:p14="http://schemas.microsoft.com/office/powerpoint/2010/main" Requires="p14">
      <p:transition p14:dur="0" advTm="11404"/>
    </mc:Choice>
    <mc:Fallback>
      <p:transition advTm="11404"/>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dirty="0" smtClean="0"/>
              <a:t>AMAZING FEATURES</a:t>
            </a:r>
            <a:endParaRPr lang="en-US" dirty="0"/>
          </a:p>
        </p:txBody>
      </p:sp>
      <p:sp>
        <p:nvSpPr>
          <p:cNvPr id="8" name="フッター プレースホルダー 7"/>
          <p:cNvSpPr>
            <a:spLocks noGrp="1"/>
          </p:cNvSpPr>
          <p:nvPr>
            <p:ph type="ftr" sz="quarter" idx="10"/>
          </p:nvPr>
        </p:nvSpPr>
        <p:spPr/>
        <p:txBody>
          <a:bodyPr/>
          <a:lstStyle/>
          <a:p>
            <a:r>
              <a:rPr lang="en-US" altLang="ja-JP" smtClean="0"/>
              <a:t>The Power of PowerPoint - thepopp.com</a:t>
            </a:r>
            <a:endParaRPr lang="ja-JP" altLang="en-US" dirty="0"/>
          </a:p>
        </p:txBody>
      </p:sp>
      <p:sp>
        <p:nvSpPr>
          <p:cNvPr id="9" name="スライド番号プレースホルダー 8"/>
          <p:cNvSpPr>
            <a:spLocks noGrp="1"/>
          </p:cNvSpPr>
          <p:nvPr>
            <p:ph type="sldNum" sz="quarter" idx="11"/>
          </p:nvPr>
        </p:nvSpPr>
        <p:spPr/>
        <p:txBody>
          <a:bodyPr/>
          <a:lstStyle/>
          <a:p>
            <a:fld id="{FADD65F2-3061-4838-8922-F719F7BAC906}" type="slidenum">
              <a:rPr lang="ja-JP" altLang="en-US" smtClean="0"/>
              <a:pPr/>
              <a:t>54</a:t>
            </a:fld>
            <a:endParaRPr lang="ja-JP" altLang="en-US" dirty="0"/>
          </a:p>
        </p:txBody>
      </p:sp>
      <p:sp>
        <p:nvSpPr>
          <p:cNvPr id="17" name="テキスト プレースホルダー 16"/>
          <p:cNvSpPr>
            <a:spLocks noGrp="1"/>
          </p:cNvSpPr>
          <p:nvPr>
            <p:ph type="body" sz="quarter" idx="13"/>
          </p:nvPr>
        </p:nvSpPr>
        <p:spPr/>
        <p:txBody>
          <a:bodyPr/>
          <a:lstStyle/>
          <a:p>
            <a:r>
              <a:rPr lang="en-US" dirty="0" smtClean="0"/>
              <a:t>ICONIC LIST WITH 4 ITEMS AND A DESCRIPTION</a:t>
            </a:r>
            <a:endParaRPr lang="en-US" dirty="0"/>
          </a:p>
        </p:txBody>
      </p:sp>
      <p:pic>
        <p:nvPicPr>
          <p:cNvPr id="30" name="図プレースホルダー 29"/>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99" r="16299"/>
          <a:stretch>
            <a:fillRect/>
          </a:stretch>
        </p:blipFill>
        <p:spPr/>
      </p:pic>
      <p:sp>
        <p:nvSpPr>
          <p:cNvPr id="18" name="テキスト プレースホルダー 17"/>
          <p:cNvSpPr>
            <a:spLocks noGrp="1"/>
          </p:cNvSpPr>
          <p:nvPr>
            <p:ph type="body" sz="quarter" idx="14"/>
          </p:nvPr>
        </p:nvSpPr>
        <p:spPr/>
        <p:txBody>
          <a:bodyPr>
            <a:normAutofit/>
          </a:bodyPr>
          <a:lstStyle/>
          <a:p>
            <a:r>
              <a:rPr lang="en-US" dirty="0"/>
              <a:t>No nihil </a:t>
            </a:r>
            <a:r>
              <a:rPr lang="en-US" dirty="0" err="1"/>
              <a:t>vivendo</a:t>
            </a:r>
            <a:r>
              <a:rPr lang="en-US" dirty="0"/>
              <a:t> </a:t>
            </a:r>
            <a:r>
              <a:rPr lang="en-US" dirty="0" err="1"/>
              <a:t>platonem</a:t>
            </a:r>
            <a:r>
              <a:rPr lang="en-US" dirty="0"/>
              <a:t> vel. His </a:t>
            </a:r>
            <a:r>
              <a:rPr lang="en-US" dirty="0" err="1"/>
              <a:t>ut</a:t>
            </a:r>
            <a:r>
              <a:rPr lang="en-US" dirty="0"/>
              <a:t> </a:t>
            </a:r>
            <a:r>
              <a:rPr lang="en-US" dirty="0" err="1"/>
              <a:t>alii</a:t>
            </a:r>
            <a:r>
              <a:rPr lang="en-US" dirty="0"/>
              <a:t> </a:t>
            </a:r>
            <a:r>
              <a:rPr lang="en-US" dirty="0" err="1"/>
              <a:t>eirmod</a:t>
            </a:r>
            <a:r>
              <a:rPr lang="en-US" dirty="0"/>
              <a:t>. </a:t>
            </a:r>
            <a:r>
              <a:rPr lang="en-US" dirty="0" err="1"/>
              <a:t>Eu</a:t>
            </a:r>
            <a:r>
              <a:rPr lang="en-US" dirty="0"/>
              <a:t> </a:t>
            </a:r>
            <a:r>
              <a:rPr lang="en-US" dirty="0" err="1"/>
              <a:t>omnis</a:t>
            </a:r>
            <a:r>
              <a:rPr lang="en-US" dirty="0"/>
              <a:t> </a:t>
            </a:r>
            <a:r>
              <a:rPr lang="en-US" dirty="0" err="1"/>
              <a:t>denique</a:t>
            </a:r>
            <a:r>
              <a:rPr lang="en-US" dirty="0"/>
              <a:t> </a:t>
            </a:r>
            <a:r>
              <a:rPr lang="en-US" dirty="0" err="1"/>
              <a:t>eloquentiam</a:t>
            </a:r>
            <a:r>
              <a:rPr lang="en-US" dirty="0"/>
              <a:t> </a:t>
            </a:r>
            <a:r>
              <a:rPr lang="en-US" dirty="0" smtClean="0"/>
              <a:t>mea.</a:t>
            </a:r>
            <a:endParaRPr lang="en-US" dirty="0"/>
          </a:p>
        </p:txBody>
      </p:sp>
      <p:sp>
        <p:nvSpPr>
          <p:cNvPr id="19" name="テキスト プレースホルダー 18"/>
          <p:cNvSpPr>
            <a:spLocks noGrp="1"/>
          </p:cNvSpPr>
          <p:nvPr>
            <p:ph type="body" sz="quarter" idx="15"/>
          </p:nvPr>
        </p:nvSpPr>
        <p:spPr/>
        <p:txBody>
          <a:bodyPr/>
          <a:lstStyle/>
          <a:p>
            <a:r>
              <a:rPr lang="en-US" dirty="0" smtClean="0"/>
              <a:t>EASY COMMUNICATION</a:t>
            </a:r>
            <a:endParaRPr lang="en-US" dirty="0"/>
          </a:p>
        </p:txBody>
      </p:sp>
      <p:pic>
        <p:nvPicPr>
          <p:cNvPr id="31" name="図プレースホルダー 30"/>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1" name="テキスト プレースホルダー 20"/>
          <p:cNvSpPr>
            <a:spLocks noGrp="1"/>
          </p:cNvSpPr>
          <p:nvPr>
            <p:ph type="body" sz="quarter" idx="24"/>
          </p:nvPr>
        </p:nvSpPr>
        <p:spPr/>
        <p:txBody>
          <a:bodyPr/>
          <a:lstStyle/>
          <a:p>
            <a:r>
              <a:rPr lang="en-US" dirty="0"/>
              <a:t>Ad </a:t>
            </a:r>
            <a:r>
              <a:rPr lang="en-US" dirty="0" err="1"/>
              <a:t>nec</a:t>
            </a:r>
            <a:r>
              <a:rPr lang="en-US" dirty="0"/>
              <a:t> </a:t>
            </a:r>
            <a:r>
              <a:rPr lang="en-US" dirty="0" err="1"/>
              <a:t>discere</a:t>
            </a:r>
            <a:r>
              <a:rPr lang="en-US" dirty="0"/>
              <a:t> </a:t>
            </a:r>
            <a:r>
              <a:rPr lang="en-US" dirty="0" err="1"/>
              <a:t>phaedrum</a:t>
            </a:r>
            <a:r>
              <a:rPr lang="en-US" dirty="0"/>
              <a:t> </a:t>
            </a:r>
            <a:r>
              <a:rPr lang="en-US" dirty="0" err="1"/>
              <a:t>sensibus</a:t>
            </a:r>
            <a:r>
              <a:rPr lang="en-US" dirty="0">
                <a:solidFill>
                  <a:schemeClr val="accent1"/>
                </a:solidFill>
              </a:rPr>
              <a:t>. </a:t>
            </a:r>
            <a:r>
              <a:rPr lang="en-US" dirty="0" err="1">
                <a:solidFill>
                  <a:schemeClr val="accent1"/>
                </a:solidFill>
              </a:rPr>
              <a:t>Usu</a:t>
            </a:r>
            <a:r>
              <a:rPr lang="en-US" dirty="0">
                <a:solidFill>
                  <a:schemeClr val="accent1"/>
                </a:solidFill>
              </a:rPr>
              <a:t> sumo alia an</a:t>
            </a:r>
            <a:r>
              <a:rPr lang="en-US" dirty="0"/>
              <a:t>. Vis consul </a:t>
            </a:r>
            <a:r>
              <a:rPr lang="en-US" dirty="0" err="1"/>
              <a:t>facete</a:t>
            </a:r>
            <a:r>
              <a:rPr lang="en-US" dirty="0"/>
              <a:t> </a:t>
            </a:r>
            <a:r>
              <a:rPr lang="en-US" dirty="0" err="1"/>
              <a:t>ea</a:t>
            </a:r>
            <a:r>
              <a:rPr lang="en-US" dirty="0"/>
              <a:t>, </a:t>
            </a:r>
            <a:r>
              <a:rPr lang="en-US" dirty="0" err="1"/>
              <a:t>moderatius</a:t>
            </a:r>
            <a:r>
              <a:rPr lang="en-US" dirty="0"/>
              <a:t> </a:t>
            </a:r>
            <a:r>
              <a:rPr lang="en-US" dirty="0" err="1"/>
              <a:t>quaerendum</a:t>
            </a:r>
            <a:r>
              <a:rPr lang="en-US" dirty="0"/>
              <a:t> duo </a:t>
            </a:r>
            <a:r>
              <a:rPr lang="en-US" dirty="0" err="1" smtClean="0"/>
              <a:t>ut.</a:t>
            </a:r>
            <a:endParaRPr lang="en-US" dirty="0"/>
          </a:p>
        </p:txBody>
      </p:sp>
      <p:sp>
        <p:nvSpPr>
          <p:cNvPr id="22" name="テキスト プレースホルダー 21"/>
          <p:cNvSpPr>
            <a:spLocks noGrp="1"/>
          </p:cNvSpPr>
          <p:nvPr>
            <p:ph type="body" sz="quarter" idx="25"/>
          </p:nvPr>
        </p:nvSpPr>
        <p:spPr/>
        <p:txBody>
          <a:bodyPr/>
          <a:lstStyle/>
          <a:p>
            <a:r>
              <a:rPr lang="en-US" dirty="0" smtClean="0"/>
              <a:t>NO BORDER</a:t>
            </a:r>
            <a:endParaRPr lang="en-US" dirty="0"/>
          </a:p>
        </p:txBody>
      </p:sp>
      <p:pic>
        <p:nvPicPr>
          <p:cNvPr id="32" name="図プレースホルダー 31"/>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299" r="16299"/>
          <a:stretch>
            <a:fillRect/>
          </a:stretch>
        </p:blipFill>
        <p:spPr/>
      </p:pic>
      <p:sp>
        <p:nvSpPr>
          <p:cNvPr id="24" name="テキスト プレースホルダー 23"/>
          <p:cNvSpPr>
            <a:spLocks noGrp="1"/>
          </p:cNvSpPr>
          <p:nvPr>
            <p:ph type="body" sz="quarter" idx="27"/>
          </p:nvPr>
        </p:nvSpPr>
        <p:spPr/>
        <p:txBody>
          <a:bodyPr/>
          <a:lstStyle/>
          <a:p>
            <a:r>
              <a:rPr lang="it-IT" dirty="0"/>
              <a:t>Et salutandi disputando ius, eam audiam fastidii neglegentur ad.</a:t>
            </a:r>
            <a:endParaRPr lang="en-US" dirty="0"/>
          </a:p>
        </p:txBody>
      </p:sp>
      <p:sp>
        <p:nvSpPr>
          <p:cNvPr id="25" name="テキスト プレースホルダー 24"/>
          <p:cNvSpPr>
            <a:spLocks noGrp="1"/>
          </p:cNvSpPr>
          <p:nvPr>
            <p:ph type="body" sz="quarter" idx="28"/>
          </p:nvPr>
        </p:nvSpPr>
        <p:spPr/>
        <p:txBody>
          <a:bodyPr/>
          <a:lstStyle/>
          <a:p>
            <a:r>
              <a:rPr lang="en-US" dirty="0" smtClean="0"/>
              <a:t>ONE CLICK SHOPPING</a:t>
            </a:r>
            <a:endParaRPr lang="en-US" dirty="0"/>
          </a:p>
        </p:txBody>
      </p:sp>
      <p:pic>
        <p:nvPicPr>
          <p:cNvPr id="33" name="図プレースホルダー 32"/>
          <p:cNvPicPr>
            <a:picLocks noGrp="1" noChangeAspect="1"/>
          </p:cNvPicPr>
          <p:nvPr>
            <p:ph type="pic" sz="quarter" idx="29"/>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7" name="テキスト プレースホルダー 26"/>
          <p:cNvSpPr>
            <a:spLocks noGrp="1"/>
          </p:cNvSpPr>
          <p:nvPr>
            <p:ph type="body" sz="quarter" idx="30"/>
          </p:nvPr>
        </p:nvSpPr>
        <p:spPr/>
        <p:txBody>
          <a:bodyPr>
            <a:normAutofit/>
          </a:bodyPr>
          <a:lstStyle/>
          <a:p>
            <a:r>
              <a:rPr lang="en-US" dirty="0"/>
              <a:t>Nam cu </a:t>
            </a:r>
            <a:r>
              <a:rPr lang="en-US" dirty="0" err="1"/>
              <a:t>quodsi</a:t>
            </a:r>
            <a:r>
              <a:rPr lang="en-US" dirty="0"/>
              <a:t> </a:t>
            </a:r>
            <a:r>
              <a:rPr lang="en-US" dirty="0" err="1"/>
              <a:t>singulis</a:t>
            </a:r>
            <a:r>
              <a:rPr lang="en-US" dirty="0"/>
              <a:t>. </a:t>
            </a:r>
            <a:r>
              <a:rPr lang="en-US" dirty="0" err="1"/>
              <a:t>Quaestio</a:t>
            </a:r>
            <a:r>
              <a:rPr lang="en-US" dirty="0"/>
              <a:t> </a:t>
            </a:r>
            <a:r>
              <a:rPr lang="en-US" dirty="0" err="1"/>
              <a:t>iudicabit</a:t>
            </a:r>
            <a:r>
              <a:rPr lang="en-US" dirty="0"/>
              <a:t> </a:t>
            </a:r>
            <a:r>
              <a:rPr lang="en-US" dirty="0" err="1"/>
              <a:t>mei</a:t>
            </a:r>
            <a:r>
              <a:rPr lang="en-US" dirty="0"/>
              <a:t> </a:t>
            </a:r>
            <a:r>
              <a:rPr lang="en-US" dirty="0" err="1"/>
              <a:t>ut</a:t>
            </a:r>
            <a:r>
              <a:rPr lang="en-US" dirty="0"/>
              <a:t>, </a:t>
            </a:r>
            <a:r>
              <a:rPr lang="en-US" dirty="0" err="1"/>
              <a:t>porro</a:t>
            </a:r>
            <a:r>
              <a:rPr lang="en-US" dirty="0"/>
              <a:t> </a:t>
            </a:r>
            <a:r>
              <a:rPr lang="en-US" dirty="0" err="1"/>
              <a:t>mentitum</a:t>
            </a:r>
            <a:r>
              <a:rPr lang="en-US" dirty="0"/>
              <a:t> </a:t>
            </a:r>
            <a:r>
              <a:rPr lang="en-US" dirty="0" err="1"/>
              <a:t>reformidans</a:t>
            </a:r>
            <a:r>
              <a:rPr lang="en-US" dirty="0"/>
              <a:t> ad </a:t>
            </a:r>
            <a:r>
              <a:rPr lang="en-US" dirty="0" smtClean="0"/>
              <a:t>quo.</a:t>
            </a:r>
            <a:endParaRPr lang="en-US" dirty="0"/>
          </a:p>
        </p:txBody>
      </p:sp>
      <p:sp>
        <p:nvSpPr>
          <p:cNvPr id="28" name="テキスト プレースホルダー 27"/>
          <p:cNvSpPr>
            <a:spLocks noGrp="1"/>
          </p:cNvSpPr>
          <p:nvPr>
            <p:ph type="body" sz="quarter" idx="31"/>
          </p:nvPr>
        </p:nvSpPr>
        <p:spPr/>
        <p:txBody>
          <a:bodyPr/>
          <a:lstStyle/>
          <a:p>
            <a:r>
              <a:rPr lang="en-US" dirty="0" smtClean="0"/>
              <a:t>SHARE IN SECONDS</a:t>
            </a:r>
            <a:endParaRPr lang="en-US" dirty="0"/>
          </a:p>
        </p:txBody>
      </p:sp>
      <p:sp>
        <p:nvSpPr>
          <p:cNvPr id="29" name="テキスト プレースホルダー 28"/>
          <p:cNvSpPr>
            <a:spLocks noGrp="1"/>
          </p:cNvSpPr>
          <p:nvPr>
            <p:ph type="body" sz="quarter" idx="32"/>
          </p:nvPr>
        </p:nvSpPr>
        <p:spPr/>
        <p:txBody>
          <a:bodyPr/>
          <a:lstStyle/>
          <a:p>
            <a:r>
              <a:rPr lang="en-US" dirty="0" err="1"/>
              <a:t>Eu</a:t>
            </a:r>
            <a:r>
              <a:rPr lang="en-US" dirty="0"/>
              <a:t> per minim </a:t>
            </a:r>
            <a:r>
              <a:rPr lang="en-US" dirty="0" err="1"/>
              <a:t>audire</a:t>
            </a:r>
            <a:r>
              <a:rPr lang="en-US" dirty="0"/>
              <a:t> </a:t>
            </a:r>
            <a:r>
              <a:rPr lang="en-US" dirty="0" err="1"/>
              <a:t>voluptua</a:t>
            </a:r>
            <a:r>
              <a:rPr lang="en-US" dirty="0"/>
              <a:t>, </a:t>
            </a:r>
            <a:r>
              <a:rPr lang="en-US" dirty="0">
                <a:solidFill>
                  <a:schemeClr val="accent1"/>
                </a:solidFill>
              </a:rPr>
              <a:t>his cu </a:t>
            </a:r>
            <a:r>
              <a:rPr lang="en-US" dirty="0" err="1">
                <a:solidFill>
                  <a:schemeClr val="accent1"/>
                </a:solidFill>
              </a:rPr>
              <a:t>corrumpit</a:t>
            </a:r>
            <a:r>
              <a:rPr lang="en-US" dirty="0">
                <a:solidFill>
                  <a:schemeClr val="accent1"/>
                </a:solidFill>
              </a:rPr>
              <a:t> </a:t>
            </a:r>
            <a:r>
              <a:rPr lang="en-US" dirty="0" err="1">
                <a:solidFill>
                  <a:schemeClr val="accent1"/>
                </a:solidFill>
              </a:rPr>
              <a:t>pertinacia</a:t>
            </a:r>
            <a:r>
              <a:rPr lang="en-US" dirty="0"/>
              <a:t>. </a:t>
            </a:r>
            <a:r>
              <a:rPr lang="en-US" dirty="0" err="1"/>
              <a:t>Singulis</a:t>
            </a:r>
            <a:r>
              <a:rPr lang="en-US" dirty="0"/>
              <a:t> </a:t>
            </a:r>
            <a:r>
              <a:rPr lang="en-US" dirty="0" err="1"/>
              <a:t>laboramus</a:t>
            </a:r>
            <a:r>
              <a:rPr lang="en-US" dirty="0"/>
              <a:t> mea in, </a:t>
            </a:r>
            <a:r>
              <a:rPr lang="en-US" dirty="0" err="1"/>
              <a:t>ut</a:t>
            </a:r>
            <a:r>
              <a:rPr lang="en-US" dirty="0"/>
              <a:t> qui </a:t>
            </a:r>
            <a:r>
              <a:rPr lang="en-US" dirty="0" err="1"/>
              <a:t>duis</a:t>
            </a:r>
            <a:r>
              <a:rPr lang="en-US" dirty="0"/>
              <a:t> </a:t>
            </a:r>
            <a:r>
              <a:rPr lang="en-US" dirty="0" err="1"/>
              <a:t>regione</a:t>
            </a:r>
            <a:r>
              <a:rPr lang="en-US" dirty="0"/>
              <a:t>. Ad </a:t>
            </a:r>
            <a:r>
              <a:rPr lang="en-US" dirty="0" err="1"/>
              <a:t>meis</a:t>
            </a:r>
            <a:r>
              <a:rPr lang="en-US" dirty="0"/>
              <a:t> </a:t>
            </a:r>
            <a:r>
              <a:rPr lang="en-US" dirty="0" err="1"/>
              <a:t>numquam</a:t>
            </a:r>
            <a:r>
              <a:rPr lang="en-US" dirty="0"/>
              <a:t> </a:t>
            </a:r>
            <a:r>
              <a:rPr lang="en-US" dirty="0" err="1"/>
              <a:t>quaerendum</a:t>
            </a:r>
            <a:r>
              <a:rPr lang="en-US" dirty="0"/>
              <a:t> his, no sea </a:t>
            </a:r>
            <a:r>
              <a:rPr lang="en-US" dirty="0" err="1"/>
              <a:t>clita</a:t>
            </a:r>
            <a:r>
              <a:rPr lang="en-US" dirty="0"/>
              <a:t> </a:t>
            </a:r>
            <a:r>
              <a:rPr lang="en-US" dirty="0" err="1"/>
              <a:t>nonumy</a:t>
            </a:r>
            <a:r>
              <a:rPr lang="en-US" dirty="0"/>
              <a:t>. Tale </a:t>
            </a:r>
            <a:r>
              <a:rPr lang="en-US" dirty="0" err="1"/>
              <a:t>delectus</a:t>
            </a:r>
            <a:r>
              <a:rPr lang="en-US" dirty="0"/>
              <a:t> </a:t>
            </a:r>
            <a:r>
              <a:rPr lang="en-US" dirty="0" err="1"/>
              <a:t>scribentur</a:t>
            </a:r>
            <a:r>
              <a:rPr lang="en-US" dirty="0"/>
              <a:t> </a:t>
            </a:r>
            <a:r>
              <a:rPr lang="en-US" dirty="0" err="1"/>
              <a:t>nam</a:t>
            </a:r>
            <a:r>
              <a:rPr lang="en-US" dirty="0"/>
              <a:t> et, qui cu </a:t>
            </a:r>
            <a:r>
              <a:rPr lang="en-US" dirty="0" err="1"/>
              <a:t>debet</a:t>
            </a:r>
            <a:r>
              <a:rPr lang="en-US" dirty="0"/>
              <a:t> </a:t>
            </a:r>
            <a:r>
              <a:rPr lang="en-US" dirty="0" err="1"/>
              <a:t>decore</a:t>
            </a:r>
            <a:r>
              <a:rPr lang="en-US" dirty="0"/>
              <a:t> </a:t>
            </a:r>
            <a:r>
              <a:rPr lang="en-US" dirty="0" err="1"/>
              <a:t>percipitur</a:t>
            </a:r>
            <a:r>
              <a:rPr lang="en-US" dirty="0"/>
              <a:t>, </a:t>
            </a:r>
            <a:r>
              <a:rPr lang="en-US" dirty="0" err="1"/>
              <a:t>eu</a:t>
            </a:r>
            <a:r>
              <a:rPr lang="en-US" dirty="0"/>
              <a:t> </a:t>
            </a:r>
            <a:r>
              <a:rPr lang="en-US" dirty="0" err="1"/>
              <a:t>mel</a:t>
            </a:r>
            <a:r>
              <a:rPr lang="en-US" dirty="0"/>
              <a:t> </a:t>
            </a:r>
            <a:r>
              <a:rPr lang="en-US" dirty="0" err="1"/>
              <a:t>eius</a:t>
            </a:r>
            <a:r>
              <a:rPr lang="en-US" dirty="0"/>
              <a:t> </a:t>
            </a:r>
            <a:r>
              <a:rPr lang="en-US" dirty="0" err="1"/>
              <a:t>iriure</a:t>
            </a:r>
            <a:r>
              <a:rPr lang="en-US" dirty="0"/>
              <a:t> </a:t>
            </a:r>
            <a:r>
              <a:rPr lang="en-US" dirty="0" err="1"/>
              <a:t>facilisis</a:t>
            </a:r>
            <a:r>
              <a:rPr lang="en-US" dirty="0"/>
              <a:t>.</a:t>
            </a:r>
          </a:p>
        </p:txBody>
      </p:sp>
    </p:spTree>
    <p:extLst>
      <p:ext uri="{BB962C8B-B14F-4D97-AF65-F5344CB8AC3E}">
        <p14:creationId xmlns:p14="http://schemas.microsoft.com/office/powerpoint/2010/main" val="2460410879"/>
      </p:ext>
    </p:extLst>
  </p:cSld>
  <p:clrMapOvr>
    <a:masterClrMapping/>
  </p:clrMapOvr>
  <mc:AlternateContent xmlns:mc="http://schemas.openxmlformats.org/markup-compatibility/2006">
    <mc:Choice xmlns:p14="http://schemas.microsoft.com/office/powerpoint/2010/main" Requires="p14">
      <p:transition p14:dur="0" advTm="14970"/>
    </mc:Choice>
    <mc:Fallback>
      <p:transition advTm="1497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CONCEPT IMAGE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55</a:t>
            </a:fld>
            <a:endParaRPr lang="ja-JP" altLang="en-US" dirty="0"/>
          </a:p>
        </p:txBody>
      </p:sp>
      <p:sp>
        <p:nvSpPr>
          <p:cNvPr id="10" name="テキスト プレースホルダー 9"/>
          <p:cNvSpPr>
            <a:spLocks noGrp="1"/>
          </p:cNvSpPr>
          <p:nvPr>
            <p:ph type="body" sz="quarter" idx="13"/>
          </p:nvPr>
        </p:nvSpPr>
        <p:spPr/>
        <p:txBody>
          <a:bodyPr/>
          <a:lstStyle/>
          <a:p>
            <a:r>
              <a:rPr kumimoji="1" lang="en-US" altLang="ja-JP" dirty="0" smtClean="0"/>
              <a:t>2 IMAGES, CAPTIONS AND TEXTS</a:t>
            </a:r>
            <a:endParaRPr kumimoji="1" lang="ja-JP" altLang="en-US" dirty="0"/>
          </a:p>
        </p:txBody>
      </p:sp>
      <p:sp>
        <p:nvSpPr>
          <p:cNvPr id="9" name="テキスト プレースホルダー 8"/>
          <p:cNvSpPr>
            <a:spLocks noGrp="1"/>
          </p:cNvSpPr>
          <p:nvPr>
            <p:ph type="body" sz="quarter" idx="12"/>
          </p:nvPr>
        </p:nvSpPr>
        <p:spPr/>
        <p:txBody>
          <a:bodyPr>
            <a:normAutofit/>
          </a:bodyPr>
          <a:lstStyle/>
          <a:p>
            <a:r>
              <a:rPr lang="en-US" altLang="ja-JP" dirty="0"/>
              <a:t>Iriure interesset dissentiunt cu his. </a:t>
            </a:r>
            <a:r>
              <a:rPr lang="en-US" altLang="ja-JP" dirty="0">
                <a:solidFill>
                  <a:schemeClr val="accent1"/>
                </a:solidFill>
              </a:rPr>
              <a:t>Oratio copiosae scriptorem sea eu</a:t>
            </a:r>
            <a:r>
              <a:rPr lang="en-US" altLang="ja-JP" dirty="0"/>
              <a:t>, quot dicunt mea no. Vocent omnesque per ex, vix ex tractatos repudiare, ne vis numquam labores voluptua. </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smtClean="0"/>
              <a:t>HAPPY EVERYDAY</a:t>
            </a:r>
            <a:endParaRPr kumimoji="1" lang="ja-JP" altLang="en-US" dirty="0"/>
          </a:p>
        </p:txBody>
      </p:sp>
      <p:sp>
        <p:nvSpPr>
          <p:cNvPr id="14" name="テキスト プレースホルダー 13"/>
          <p:cNvSpPr>
            <a:spLocks noGrp="1"/>
          </p:cNvSpPr>
          <p:nvPr>
            <p:ph type="body" sz="quarter" idx="17"/>
          </p:nvPr>
        </p:nvSpPr>
        <p:spPr/>
        <p:txBody>
          <a:bodyPr>
            <a:normAutofit/>
          </a:bodyPr>
          <a:lstStyle/>
          <a:p>
            <a:r>
              <a:rPr lang="en-US" altLang="ja-JP" dirty="0"/>
              <a:t>Cetero assueverit duo ea, purto volumus ius ex. Mea mazim postea discere te, </a:t>
            </a:r>
            <a:r>
              <a:rPr lang="en-US" altLang="ja-JP" dirty="0">
                <a:solidFill>
                  <a:schemeClr val="accent1"/>
                </a:solidFill>
              </a:rPr>
              <a:t>vocent aperiri reprehendunt te sea</a:t>
            </a:r>
            <a:r>
              <a:rPr lang="en-US" altLang="ja-JP" dirty="0"/>
              <a:t>. Pri movet paulo veniam eu, et delenit officiis </a:t>
            </a:r>
            <a:r>
              <a:rPr lang="en-US" altLang="ja-JP" dirty="0" smtClean="0"/>
              <a:t>cum.</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smtClean="0"/>
              <a:t>ALWAYS WITH YOU</a:t>
            </a:r>
            <a:endParaRPr kumimoji="1" lang="ja-JP" altLang="en-US" dirty="0"/>
          </a:p>
        </p:txBody>
      </p:sp>
      <p:sp>
        <p:nvSpPr>
          <p:cNvPr id="2" name="図プレースホルダー 1"/>
          <p:cNvSpPr>
            <a:spLocks noGrp="1"/>
          </p:cNvSpPr>
          <p:nvPr>
            <p:ph type="pic" sz="quarter" idx="14"/>
          </p:nvPr>
        </p:nvSpPr>
        <p:spPr/>
      </p:sp>
      <p:sp>
        <p:nvSpPr>
          <p:cNvPr id="5" name="図プレースホルダー 4"/>
          <p:cNvSpPr>
            <a:spLocks noGrp="1"/>
          </p:cNvSpPr>
          <p:nvPr>
            <p:ph type="pic" sz="quarter" idx="16"/>
          </p:nvPr>
        </p:nvSpPr>
        <p:spPr/>
      </p:sp>
    </p:spTree>
    <p:extLst>
      <p:ext uri="{BB962C8B-B14F-4D97-AF65-F5344CB8AC3E}">
        <p14:creationId xmlns:p14="http://schemas.microsoft.com/office/powerpoint/2010/main" val="1036658832"/>
      </p:ext>
    </p:extLst>
  </p:cSld>
  <p:clrMapOvr>
    <a:masterClrMapping/>
  </p:clrMapOvr>
  <mc:AlternateContent xmlns:mc="http://schemas.openxmlformats.org/markup-compatibility/2006">
    <mc:Choice xmlns:p14="http://schemas.microsoft.com/office/powerpoint/2010/main" Requires="p14">
      <p:transition p14:dur="0" advTm="6485"/>
    </mc:Choice>
    <mc:Fallback>
      <p:transition advTm="6485"/>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IMPORTANT POINTS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56</a:t>
            </a:fld>
            <a:endParaRPr lang="ja-JP" altLang="en-US"/>
          </a:p>
        </p:txBody>
      </p:sp>
      <p:sp>
        <p:nvSpPr>
          <p:cNvPr id="13" name="テキスト プレースホルダー 12"/>
          <p:cNvSpPr>
            <a:spLocks noGrp="1"/>
          </p:cNvSpPr>
          <p:nvPr>
            <p:ph type="body" sz="quarter" idx="13"/>
          </p:nvPr>
        </p:nvSpPr>
        <p:spPr/>
        <p:txBody>
          <a:bodyPr/>
          <a:lstStyle/>
          <a:p>
            <a:r>
              <a:rPr lang="en-US" dirty="0" smtClean="0"/>
              <a:t>LIST WITH 4 ITEMS AND A DESCRIPTION</a:t>
            </a:r>
            <a:endParaRPr lang="en-US" dirty="0"/>
          </a:p>
        </p:txBody>
      </p:sp>
      <p:sp>
        <p:nvSpPr>
          <p:cNvPr id="14" name="テキスト プレースホルダー 13"/>
          <p:cNvSpPr>
            <a:spLocks noGrp="1"/>
          </p:cNvSpPr>
          <p:nvPr>
            <p:ph type="body" sz="quarter" idx="14"/>
          </p:nvPr>
        </p:nvSpPr>
        <p:spPr/>
        <p:txBody>
          <a:bodyPr/>
          <a:lstStyle/>
          <a:p>
            <a:r>
              <a:rPr lang="en-US" dirty="0" smtClean="0"/>
              <a:t>KNOW YOUR USER</a:t>
            </a:r>
            <a:endParaRPr lang="en-US" dirty="0"/>
          </a:p>
        </p:txBody>
      </p:sp>
      <p:sp>
        <p:nvSpPr>
          <p:cNvPr id="15" name="テキスト プレースホルダー 14"/>
          <p:cNvSpPr>
            <a:spLocks noGrp="1"/>
          </p:cNvSpPr>
          <p:nvPr>
            <p:ph type="body" sz="quarter" idx="15"/>
          </p:nvPr>
        </p:nvSpPr>
        <p:spPr/>
        <p:txBody>
          <a:bodyPr/>
          <a:lstStyle/>
          <a:p>
            <a:r>
              <a:rPr lang="en-US" dirty="0" smtClean="0"/>
              <a:t>NAME THE STEPS</a:t>
            </a:r>
            <a:endParaRPr lang="en-US" dirty="0"/>
          </a:p>
        </p:txBody>
      </p:sp>
      <p:sp>
        <p:nvSpPr>
          <p:cNvPr id="16" name="テキスト プレースホルダー 15"/>
          <p:cNvSpPr>
            <a:spLocks noGrp="1"/>
          </p:cNvSpPr>
          <p:nvPr>
            <p:ph type="body" sz="quarter" idx="16"/>
          </p:nvPr>
        </p:nvSpPr>
        <p:spPr/>
        <p:txBody>
          <a:bodyPr/>
          <a:lstStyle/>
          <a:p>
            <a:r>
              <a:rPr lang="en-US" dirty="0" smtClean="0"/>
              <a:t>HELP/SUGGESTIONS</a:t>
            </a:r>
            <a:endParaRPr lang="en-US" dirty="0"/>
          </a:p>
        </p:txBody>
      </p:sp>
      <p:sp>
        <p:nvSpPr>
          <p:cNvPr id="17" name="テキスト プレースホルダー 16"/>
          <p:cNvSpPr>
            <a:spLocks noGrp="1"/>
          </p:cNvSpPr>
          <p:nvPr>
            <p:ph type="body" sz="quarter" idx="17"/>
          </p:nvPr>
        </p:nvSpPr>
        <p:spPr/>
        <p:txBody>
          <a:bodyPr/>
          <a:lstStyle/>
          <a:p>
            <a:r>
              <a:rPr lang="en-US" dirty="0" smtClean="0"/>
              <a:t>HIDE THE TECHNICAL DETAILS</a:t>
            </a:r>
            <a:endParaRPr lang="en-US" dirty="0"/>
          </a:p>
        </p:txBody>
      </p:sp>
      <p:sp>
        <p:nvSpPr>
          <p:cNvPr id="18" name="テキスト プレースホルダー 17"/>
          <p:cNvSpPr>
            <a:spLocks noGrp="1"/>
          </p:cNvSpPr>
          <p:nvPr>
            <p:ph type="body" sz="quarter" idx="32"/>
          </p:nvPr>
        </p:nvSpPr>
        <p:spPr/>
        <p:txBody>
          <a:bodyPr/>
          <a:lstStyle/>
          <a:p>
            <a:r>
              <a:rPr lang="en-US" dirty="0" err="1"/>
              <a:t>Erant</a:t>
            </a:r>
            <a:r>
              <a:rPr lang="en-US" dirty="0"/>
              <a:t> </a:t>
            </a:r>
            <a:r>
              <a:rPr lang="en-US" dirty="0" err="1"/>
              <a:t>tractatos</a:t>
            </a:r>
            <a:r>
              <a:rPr lang="en-US" dirty="0"/>
              <a:t> </a:t>
            </a:r>
            <a:r>
              <a:rPr lang="en-US" dirty="0" err="1"/>
              <a:t>ocurreret</a:t>
            </a:r>
            <a:r>
              <a:rPr lang="en-US" dirty="0"/>
              <a:t> </a:t>
            </a:r>
            <a:r>
              <a:rPr lang="en-US" dirty="0" err="1"/>
              <a:t>ea</a:t>
            </a:r>
            <a:r>
              <a:rPr lang="en-US" dirty="0"/>
              <a:t> </a:t>
            </a:r>
            <a:r>
              <a:rPr lang="en-US" dirty="0" err="1"/>
              <a:t>nec</a:t>
            </a:r>
            <a:r>
              <a:rPr lang="en-US" dirty="0"/>
              <a:t>, et </a:t>
            </a:r>
            <a:r>
              <a:rPr lang="en-US" dirty="0" err="1"/>
              <a:t>nominavi</a:t>
            </a:r>
            <a:r>
              <a:rPr lang="en-US" dirty="0"/>
              <a:t> </a:t>
            </a:r>
            <a:r>
              <a:rPr lang="en-US" dirty="0" err="1"/>
              <a:t>quaerendum</a:t>
            </a:r>
            <a:r>
              <a:rPr lang="en-US" dirty="0"/>
              <a:t> </a:t>
            </a:r>
            <a:r>
              <a:rPr lang="en-US" dirty="0" err="1"/>
              <a:t>mediocritatem</a:t>
            </a:r>
            <a:r>
              <a:rPr lang="en-US" dirty="0"/>
              <a:t> his. </a:t>
            </a:r>
            <a:r>
              <a:rPr lang="en-US" dirty="0" err="1"/>
              <a:t>Eligendi</a:t>
            </a:r>
            <a:r>
              <a:rPr lang="en-US" dirty="0"/>
              <a:t> </a:t>
            </a:r>
            <a:r>
              <a:rPr lang="en-US" dirty="0" err="1"/>
              <a:t>lobortis</a:t>
            </a:r>
            <a:r>
              <a:rPr lang="en-US" dirty="0"/>
              <a:t> </a:t>
            </a:r>
            <a:r>
              <a:rPr lang="en-US" dirty="0" err="1"/>
              <a:t>te</a:t>
            </a:r>
            <a:r>
              <a:rPr lang="en-US" dirty="0"/>
              <a:t> per, dicit </a:t>
            </a:r>
            <a:r>
              <a:rPr lang="en-US" dirty="0" err="1"/>
              <a:t>appellantur</a:t>
            </a:r>
            <a:r>
              <a:rPr lang="en-US" dirty="0"/>
              <a:t> </a:t>
            </a:r>
            <a:r>
              <a:rPr lang="en-US" dirty="0" err="1"/>
              <a:t>ea</a:t>
            </a:r>
            <a:r>
              <a:rPr lang="en-US" dirty="0"/>
              <a:t> duo. </a:t>
            </a:r>
            <a:endParaRPr lang="en-US" dirty="0" smtClean="0"/>
          </a:p>
          <a:p>
            <a:r>
              <a:rPr lang="en-US" dirty="0" smtClean="0"/>
              <a:t>Quod </a:t>
            </a:r>
            <a:r>
              <a:rPr lang="en-US" dirty="0" err="1"/>
              <a:t>facete</a:t>
            </a:r>
            <a:r>
              <a:rPr lang="en-US" dirty="0"/>
              <a:t> </a:t>
            </a:r>
            <a:r>
              <a:rPr lang="en-US" dirty="0" err="1"/>
              <a:t>abhorreant</a:t>
            </a:r>
            <a:r>
              <a:rPr lang="en-US" dirty="0"/>
              <a:t> </a:t>
            </a:r>
            <a:r>
              <a:rPr lang="en-US" dirty="0" err="1"/>
              <a:t>mei</a:t>
            </a:r>
            <a:r>
              <a:rPr lang="en-US" dirty="0"/>
              <a:t> no, </a:t>
            </a:r>
            <a:r>
              <a:rPr lang="en-US" dirty="0" err="1"/>
              <a:t>tation</a:t>
            </a:r>
            <a:r>
              <a:rPr lang="en-US" dirty="0"/>
              <a:t> </a:t>
            </a:r>
            <a:r>
              <a:rPr lang="en-US" dirty="0" err="1"/>
              <a:t>dicunt</a:t>
            </a:r>
            <a:r>
              <a:rPr lang="en-US" dirty="0"/>
              <a:t> </a:t>
            </a:r>
            <a:r>
              <a:rPr lang="en-US" dirty="0" err="1"/>
              <a:t>diceret</a:t>
            </a:r>
            <a:r>
              <a:rPr lang="en-US" dirty="0"/>
              <a:t> </a:t>
            </a:r>
            <a:r>
              <a:rPr lang="en-US" dirty="0" err="1"/>
              <a:t>ei</a:t>
            </a:r>
            <a:r>
              <a:rPr lang="en-US" dirty="0"/>
              <a:t> </a:t>
            </a:r>
            <a:r>
              <a:rPr lang="en-US" dirty="0" err="1"/>
              <a:t>ius</a:t>
            </a:r>
            <a:r>
              <a:rPr lang="en-US" dirty="0"/>
              <a:t>. </a:t>
            </a:r>
            <a:r>
              <a:rPr lang="en-US" dirty="0">
                <a:solidFill>
                  <a:schemeClr val="accent1"/>
                </a:solidFill>
              </a:rPr>
              <a:t>Lorem </a:t>
            </a:r>
            <a:r>
              <a:rPr lang="en-US" dirty="0" err="1">
                <a:solidFill>
                  <a:schemeClr val="accent1"/>
                </a:solidFill>
              </a:rPr>
              <a:t>aliquip</a:t>
            </a:r>
            <a:r>
              <a:rPr lang="en-US" dirty="0">
                <a:solidFill>
                  <a:schemeClr val="accent1"/>
                </a:solidFill>
              </a:rPr>
              <a:t> </a:t>
            </a:r>
            <a:r>
              <a:rPr lang="en-US" dirty="0" err="1">
                <a:solidFill>
                  <a:schemeClr val="accent1"/>
                </a:solidFill>
              </a:rPr>
              <a:t>docendi</a:t>
            </a:r>
            <a:r>
              <a:rPr lang="en-US" dirty="0">
                <a:solidFill>
                  <a:schemeClr val="accent1"/>
                </a:solidFill>
              </a:rPr>
              <a:t> </a:t>
            </a:r>
            <a:r>
              <a:rPr lang="en-US" dirty="0" err="1">
                <a:solidFill>
                  <a:schemeClr val="accent1"/>
                </a:solidFill>
              </a:rPr>
              <a:t>nec</a:t>
            </a:r>
            <a:r>
              <a:rPr lang="en-US" dirty="0">
                <a:solidFill>
                  <a:schemeClr val="accent1"/>
                </a:solidFill>
              </a:rPr>
              <a:t> </a:t>
            </a:r>
            <a:r>
              <a:rPr lang="en-US" dirty="0" err="1">
                <a:solidFill>
                  <a:schemeClr val="accent1"/>
                </a:solidFill>
              </a:rPr>
              <a:t>ea</a:t>
            </a:r>
            <a:r>
              <a:rPr lang="en-US" dirty="0"/>
              <a:t>, quo an </a:t>
            </a:r>
            <a:r>
              <a:rPr lang="en-US" dirty="0" err="1"/>
              <a:t>iudico</a:t>
            </a:r>
            <a:r>
              <a:rPr lang="en-US" dirty="0"/>
              <a:t> </a:t>
            </a:r>
            <a:r>
              <a:rPr lang="en-US" dirty="0" err="1"/>
              <a:t>aliquam</a:t>
            </a:r>
            <a:r>
              <a:rPr lang="en-US" dirty="0"/>
              <a:t> </a:t>
            </a:r>
            <a:r>
              <a:rPr lang="en-US" dirty="0" err="1"/>
              <a:t>rationibus</a:t>
            </a:r>
            <a:r>
              <a:rPr lang="en-US" dirty="0"/>
              <a:t>. </a:t>
            </a:r>
            <a:r>
              <a:rPr lang="en-US" dirty="0" err="1"/>
              <a:t>Meis</a:t>
            </a:r>
            <a:r>
              <a:rPr lang="en-US" dirty="0"/>
              <a:t> </a:t>
            </a:r>
            <a:r>
              <a:rPr lang="en-US" dirty="0" err="1"/>
              <a:t>doctus</a:t>
            </a:r>
            <a:r>
              <a:rPr lang="en-US" dirty="0"/>
              <a:t> </a:t>
            </a:r>
            <a:r>
              <a:rPr lang="en-US" dirty="0" err="1"/>
              <a:t>honestatis</a:t>
            </a:r>
            <a:r>
              <a:rPr lang="en-US" dirty="0"/>
              <a:t> </a:t>
            </a:r>
            <a:r>
              <a:rPr lang="en-US" dirty="0" err="1"/>
              <a:t>sed</a:t>
            </a:r>
            <a:r>
              <a:rPr lang="en-US" dirty="0"/>
              <a:t> an. </a:t>
            </a:r>
          </a:p>
        </p:txBody>
      </p:sp>
      <p:sp>
        <p:nvSpPr>
          <p:cNvPr id="19" name="テキスト プレースホルダー 18"/>
          <p:cNvSpPr>
            <a:spLocks noGrp="1"/>
          </p:cNvSpPr>
          <p:nvPr>
            <p:ph type="body" sz="quarter" idx="33"/>
          </p:nvPr>
        </p:nvSpPr>
        <p:spPr/>
        <p:txBody>
          <a:bodyPr/>
          <a:lstStyle/>
          <a:p>
            <a:r>
              <a:rPr lang="en-US" dirty="0" smtClean="0"/>
              <a:t>PAY ATTENTION TO PATTERNS</a:t>
            </a:r>
            <a:endParaRPr lang="en-US" dirty="0"/>
          </a:p>
        </p:txBody>
      </p:sp>
      <p:sp>
        <p:nvSpPr>
          <p:cNvPr id="20" name="テキスト プレースホルダー 19"/>
          <p:cNvSpPr>
            <a:spLocks noGrp="1"/>
          </p:cNvSpPr>
          <p:nvPr>
            <p:ph type="body" sz="quarter" idx="34"/>
          </p:nvPr>
        </p:nvSpPr>
        <p:spPr/>
        <p:txBody>
          <a:bodyPr/>
          <a:lstStyle/>
          <a:p>
            <a:r>
              <a:rPr lang="en-US" dirty="0" smtClean="0"/>
              <a:t>STAY CONSISTENT</a:t>
            </a:r>
            <a:endParaRPr lang="en-US" dirty="0"/>
          </a:p>
        </p:txBody>
      </p:sp>
      <p:sp>
        <p:nvSpPr>
          <p:cNvPr id="21" name="テキスト プレースホルダー 20"/>
          <p:cNvSpPr>
            <a:spLocks noGrp="1"/>
          </p:cNvSpPr>
          <p:nvPr>
            <p:ph type="body" sz="quarter" idx="35"/>
          </p:nvPr>
        </p:nvSpPr>
        <p:spPr/>
        <p:txBody>
          <a:bodyPr/>
          <a:lstStyle/>
          <a:p>
            <a:r>
              <a:rPr lang="en-US" dirty="0"/>
              <a:t>Provide feedback</a:t>
            </a:r>
          </a:p>
        </p:txBody>
      </p:sp>
      <p:sp>
        <p:nvSpPr>
          <p:cNvPr id="22" name="テキスト プレースホルダー 21"/>
          <p:cNvSpPr>
            <a:spLocks noGrp="1"/>
          </p:cNvSpPr>
          <p:nvPr>
            <p:ph type="body" sz="quarter" idx="36"/>
          </p:nvPr>
        </p:nvSpPr>
        <p:spPr/>
        <p:txBody>
          <a:bodyPr/>
          <a:lstStyle/>
          <a:p>
            <a:r>
              <a:rPr lang="en-US" dirty="0" smtClean="0"/>
              <a:t>KEEP IT SIMPLE</a:t>
            </a:r>
            <a:endParaRPr lang="en-US" dirty="0"/>
          </a:p>
        </p:txBody>
      </p:sp>
    </p:spTree>
    <p:extLst>
      <p:ext uri="{BB962C8B-B14F-4D97-AF65-F5344CB8AC3E}">
        <p14:creationId xmlns:p14="http://schemas.microsoft.com/office/powerpoint/2010/main" val="1817582482"/>
      </p:ext>
    </p:extLst>
  </p:cSld>
  <p:clrMapOvr>
    <a:masterClrMapping/>
  </p:clrMapOvr>
  <mc:AlternateContent xmlns:mc="http://schemas.openxmlformats.org/markup-compatibility/2006">
    <mc:Choice xmlns:p14="http://schemas.microsoft.com/office/powerpoint/2010/main" Requires="p14">
      <p:transition p14:dur="0" advTm="11032"/>
    </mc:Choice>
    <mc:Fallback>
      <p:transition advTm="11032"/>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lang="en-US" dirty="0" smtClean="0"/>
              <a:t>BUILD PROCESS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57</a:t>
            </a:fld>
            <a:endParaRPr lang="ja-JP" altLang="en-US"/>
          </a:p>
        </p:txBody>
      </p:sp>
      <p:sp>
        <p:nvSpPr>
          <p:cNvPr id="21" name="テキスト プレースホルダー 20"/>
          <p:cNvSpPr>
            <a:spLocks noGrp="1"/>
          </p:cNvSpPr>
          <p:nvPr>
            <p:ph type="body" sz="quarter" idx="13"/>
          </p:nvPr>
        </p:nvSpPr>
        <p:spPr/>
        <p:txBody>
          <a:bodyPr/>
          <a:lstStyle/>
          <a:p>
            <a:r>
              <a:rPr lang="en-US" dirty="0" smtClean="0"/>
              <a:t>SIMPLE LOOP</a:t>
            </a:r>
            <a:endParaRPr lang="en-US" dirty="0"/>
          </a:p>
        </p:txBody>
      </p:sp>
      <p:sp>
        <p:nvSpPr>
          <p:cNvPr id="22" name="テキスト プレースホルダー 21"/>
          <p:cNvSpPr>
            <a:spLocks noGrp="1"/>
          </p:cNvSpPr>
          <p:nvPr>
            <p:ph type="body" sz="quarter" idx="17"/>
          </p:nvPr>
        </p:nvSpPr>
        <p:spPr/>
        <p:txBody>
          <a:bodyPr/>
          <a:lstStyle/>
          <a:p>
            <a:r>
              <a:rPr lang="en-US" dirty="0" smtClean="0"/>
              <a:t>DEFINE</a:t>
            </a:r>
            <a:endParaRPr lang="en-US" dirty="0"/>
          </a:p>
        </p:txBody>
      </p:sp>
      <p:sp>
        <p:nvSpPr>
          <p:cNvPr id="20" name="テキスト プレースホルダー 19"/>
          <p:cNvSpPr>
            <a:spLocks noGrp="1"/>
          </p:cNvSpPr>
          <p:nvPr>
            <p:ph type="body" sz="quarter" idx="12"/>
          </p:nvPr>
        </p:nvSpPr>
        <p:spPr/>
        <p:txBody>
          <a:bodyPr>
            <a:normAutofit/>
          </a:bodyPr>
          <a:lstStyle/>
          <a:p>
            <a:r>
              <a:rPr lang="en-US" dirty="0" err="1"/>
              <a:t>Ea</a:t>
            </a:r>
            <a:r>
              <a:rPr lang="en-US" dirty="0"/>
              <a:t> alia </a:t>
            </a:r>
            <a:r>
              <a:rPr lang="en-US" dirty="0" err="1"/>
              <a:t>ullum</a:t>
            </a:r>
            <a:r>
              <a:rPr lang="en-US" dirty="0"/>
              <a:t> pro, id </a:t>
            </a:r>
            <a:r>
              <a:rPr lang="en-US" dirty="0" err="1"/>
              <a:t>vix</a:t>
            </a:r>
            <a:r>
              <a:rPr lang="en-US" dirty="0"/>
              <a:t> ipsum </a:t>
            </a:r>
            <a:r>
              <a:rPr lang="en-US" dirty="0" err="1"/>
              <a:t>diceret</a:t>
            </a:r>
            <a:r>
              <a:rPr lang="en-US" dirty="0"/>
              <a:t> </a:t>
            </a:r>
            <a:r>
              <a:rPr lang="en-US" dirty="0" err="1"/>
              <a:t>pertinax</a:t>
            </a:r>
            <a:r>
              <a:rPr lang="en-US" dirty="0"/>
              <a:t>. </a:t>
            </a:r>
            <a:r>
              <a:rPr lang="en-US" dirty="0">
                <a:solidFill>
                  <a:schemeClr val="accent1"/>
                </a:solidFill>
              </a:rPr>
              <a:t>Et </a:t>
            </a:r>
            <a:r>
              <a:rPr lang="en-US" dirty="0" err="1">
                <a:solidFill>
                  <a:schemeClr val="accent1"/>
                </a:solidFill>
              </a:rPr>
              <a:t>mel</a:t>
            </a:r>
            <a:r>
              <a:rPr lang="en-US" dirty="0">
                <a:solidFill>
                  <a:schemeClr val="accent1"/>
                </a:solidFill>
              </a:rPr>
              <a:t> </a:t>
            </a:r>
            <a:r>
              <a:rPr lang="en-US" dirty="0" err="1">
                <a:solidFill>
                  <a:schemeClr val="accent1"/>
                </a:solidFill>
              </a:rPr>
              <a:t>etiam</a:t>
            </a:r>
            <a:r>
              <a:rPr lang="en-US" dirty="0">
                <a:solidFill>
                  <a:schemeClr val="accent1"/>
                </a:solidFill>
              </a:rPr>
              <a:t> </a:t>
            </a:r>
            <a:r>
              <a:rPr lang="en-US" dirty="0" err="1">
                <a:solidFill>
                  <a:schemeClr val="accent1"/>
                </a:solidFill>
              </a:rPr>
              <a:t>admodum</a:t>
            </a:r>
            <a:r>
              <a:rPr lang="en-US" dirty="0">
                <a:solidFill>
                  <a:schemeClr val="accent1"/>
                </a:solidFill>
              </a:rPr>
              <a:t> </a:t>
            </a:r>
            <a:r>
              <a:rPr lang="en-US" dirty="0" err="1">
                <a:solidFill>
                  <a:schemeClr val="accent1"/>
                </a:solidFill>
              </a:rPr>
              <a:t>epicuri</a:t>
            </a:r>
            <a:r>
              <a:rPr lang="en-US" dirty="0"/>
              <a:t>, </a:t>
            </a:r>
            <a:r>
              <a:rPr lang="en-US" dirty="0" err="1"/>
              <a:t>iudico</a:t>
            </a:r>
            <a:r>
              <a:rPr lang="en-US" dirty="0"/>
              <a:t> </a:t>
            </a:r>
            <a:r>
              <a:rPr lang="en-US" dirty="0" err="1"/>
              <a:t>adipisci</a:t>
            </a:r>
            <a:r>
              <a:rPr lang="en-US" dirty="0"/>
              <a:t> </a:t>
            </a:r>
            <a:r>
              <a:rPr lang="en-US" dirty="0" err="1"/>
              <a:t>consulatu</a:t>
            </a:r>
            <a:r>
              <a:rPr lang="en-US" dirty="0"/>
              <a:t> </a:t>
            </a:r>
            <a:r>
              <a:rPr lang="en-US" dirty="0" err="1"/>
              <a:t>ut</a:t>
            </a:r>
            <a:r>
              <a:rPr lang="en-US" dirty="0"/>
              <a:t> </a:t>
            </a:r>
            <a:r>
              <a:rPr lang="en-US" dirty="0" smtClean="0"/>
              <a:t>per.</a:t>
            </a:r>
            <a:endParaRPr lang="en-US" dirty="0"/>
          </a:p>
        </p:txBody>
      </p:sp>
      <p:sp>
        <p:nvSpPr>
          <p:cNvPr id="23" name="テキスト プレースホルダー 22"/>
          <p:cNvSpPr>
            <a:spLocks noGrp="1"/>
          </p:cNvSpPr>
          <p:nvPr>
            <p:ph type="body" sz="quarter" idx="18"/>
          </p:nvPr>
        </p:nvSpPr>
        <p:spPr/>
        <p:txBody>
          <a:bodyPr/>
          <a:lstStyle/>
          <a:p>
            <a:r>
              <a:rPr lang="en-US" dirty="0" smtClean="0"/>
              <a:t>IDEATE</a:t>
            </a:r>
            <a:endParaRPr lang="en-US" dirty="0"/>
          </a:p>
        </p:txBody>
      </p:sp>
      <p:sp>
        <p:nvSpPr>
          <p:cNvPr id="24" name="テキスト プレースホルダー 23"/>
          <p:cNvSpPr>
            <a:spLocks noGrp="1"/>
          </p:cNvSpPr>
          <p:nvPr>
            <p:ph type="body" sz="quarter" idx="19"/>
          </p:nvPr>
        </p:nvSpPr>
        <p:spPr/>
        <p:txBody>
          <a:bodyPr>
            <a:normAutofit/>
          </a:bodyPr>
          <a:lstStyle/>
          <a:p>
            <a:r>
              <a:rPr lang="en-US" dirty="0"/>
              <a:t>Eos </a:t>
            </a:r>
            <a:r>
              <a:rPr lang="en-US" dirty="0" err="1"/>
              <a:t>fastidii</a:t>
            </a:r>
            <a:r>
              <a:rPr lang="en-US" dirty="0"/>
              <a:t> </a:t>
            </a:r>
            <a:r>
              <a:rPr lang="en-US" dirty="0" err="1"/>
              <a:t>scripserit</a:t>
            </a:r>
            <a:r>
              <a:rPr lang="en-US" dirty="0"/>
              <a:t> ne, </a:t>
            </a:r>
            <a:r>
              <a:rPr lang="en-US" dirty="0" err="1"/>
              <a:t>munere</a:t>
            </a:r>
            <a:r>
              <a:rPr lang="en-US" dirty="0"/>
              <a:t> </a:t>
            </a:r>
            <a:r>
              <a:rPr lang="en-US" dirty="0" err="1"/>
              <a:t>deserunt</a:t>
            </a:r>
            <a:r>
              <a:rPr lang="en-US" dirty="0"/>
              <a:t> </a:t>
            </a:r>
            <a:r>
              <a:rPr lang="en-US" dirty="0" err="1"/>
              <a:t>ut</a:t>
            </a:r>
            <a:r>
              <a:rPr lang="en-US" dirty="0"/>
              <a:t> </a:t>
            </a:r>
            <a:r>
              <a:rPr lang="en-US" dirty="0" err="1"/>
              <a:t>eos</a:t>
            </a:r>
            <a:r>
              <a:rPr lang="en-US" dirty="0"/>
              <a:t>, </a:t>
            </a:r>
            <a:r>
              <a:rPr lang="en-US" dirty="0" err="1"/>
              <a:t>nec</a:t>
            </a:r>
            <a:r>
              <a:rPr lang="en-US" dirty="0"/>
              <a:t> ex </a:t>
            </a:r>
            <a:r>
              <a:rPr lang="en-US" dirty="0" err="1"/>
              <a:t>meis</a:t>
            </a:r>
            <a:r>
              <a:rPr lang="en-US" dirty="0"/>
              <a:t> </a:t>
            </a:r>
            <a:r>
              <a:rPr lang="en-US" dirty="0" err="1"/>
              <a:t>elitr</a:t>
            </a:r>
            <a:r>
              <a:rPr lang="en-US" dirty="0"/>
              <a:t> </a:t>
            </a:r>
            <a:r>
              <a:rPr lang="en-US" dirty="0" err="1"/>
              <a:t>assueverit</a:t>
            </a:r>
            <a:r>
              <a:rPr lang="en-US" dirty="0"/>
              <a:t>. </a:t>
            </a:r>
            <a:r>
              <a:rPr lang="en-US" dirty="0" err="1"/>
              <a:t>Cibo</a:t>
            </a:r>
            <a:r>
              <a:rPr lang="en-US" dirty="0"/>
              <a:t> option </a:t>
            </a:r>
            <a:r>
              <a:rPr lang="en-US" dirty="0" err="1"/>
              <a:t>corrumpit</a:t>
            </a:r>
            <a:r>
              <a:rPr lang="en-US" dirty="0"/>
              <a:t> </a:t>
            </a:r>
            <a:r>
              <a:rPr lang="en-US" dirty="0" err="1"/>
              <a:t>mei</a:t>
            </a:r>
            <a:r>
              <a:rPr lang="en-US" dirty="0"/>
              <a:t> </a:t>
            </a:r>
            <a:r>
              <a:rPr lang="en-US" dirty="0" smtClean="0"/>
              <a:t>id.</a:t>
            </a:r>
            <a:endParaRPr lang="en-US" dirty="0"/>
          </a:p>
        </p:txBody>
      </p:sp>
      <p:sp>
        <p:nvSpPr>
          <p:cNvPr id="25" name="テキスト プレースホルダー 24"/>
          <p:cNvSpPr>
            <a:spLocks noGrp="1"/>
          </p:cNvSpPr>
          <p:nvPr>
            <p:ph type="body" sz="quarter" idx="20"/>
          </p:nvPr>
        </p:nvSpPr>
        <p:spPr/>
        <p:txBody>
          <a:bodyPr/>
          <a:lstStyle/>
          <a:p>
            <a:r>
              <a:rPr lang="en-US" dirty="0" err="1" smtClean="0"/>
              <a:t>ANAlyze</a:t>
            </a:r>
            <a:endParaRPr lang="en-US" dirty="0"/>
          </a:p>
        </p:txBody>
      </p:sp>
      <p:sp>
        <p:nvSpPr>
          <p:cNvPr id="26" name="テキスト プレースホルダー 25"/>
          <p:cNvSpPr>
            <a:spLocks noGrp="1"/>
          </p:cNvSpPr>
          <p:nvPr>
            <p:ph type="body" sz="quarter" idx="21"/>
          </p:nvPr>
        </p:nvSpPr>
        <p:spPr/>
        <p:txBody>
          <a:bodyPr>
            <a:normAutofit/>
          </a:bodyPr>
          <a:lstStyle/>
          <a:p>
            <a:r>
              <a:rPr lang="en-US" dirty="0" err="1"/>
              <a:t>Tation</a:t>
            </a:r>
            <a:r>
              <a:rPr lang="en-US" dirty="0"/>
              <a:t> </a:t>
            </a:r>
            <a:r>
              <a:rPr lang="en-US" dirty="0" err="1"/>
              <a:t>fierent</a:t>
            </a:r>
            <a:r>
              <a:rPr lang="en-US" dirty="0"/>
              <a:t> ne has, </a:t>
            </a:r>
            <a:r>
              <a:rPr lang="en-US" dirty="0" err="1"/>
              <a:t>eu</a:t>
            </a:r>
            <a:r>
              <a:rPr lang="en-US" dirty="0"/>
              <a:t> tale </a:t>
            </a:r>
            <a:r>
              <a:rPr lang="en-US" dirty="0" err="1"/>
              <a:t>affert</a:t>
            </a:r>
            <a:r>
              <a:rPr lang="en-US" dirty="0"/>
              <a:t> </a:t>
            </a:r>
            <a:r>
              <a:rPr lang="en-US" dirty="0" err="1"/>
              <a:t>dissentiunt</a:t>
            </a:r>
            <a:r>
              <a:rPr lang="en-US" dirty="0"/>
              <a:t> per, </a:t>
            </a:r>
            <a:r>
              <a:rPr lang="en-US" dirty="0" err="1"/>
              <a:t>epicurei</a:t>
            </a:r>
            <a:r>
              <a:rPr lang="en-US" dirty="0"/>
              <a:t> </a:t>
            </a:r>
            <a:r>
              <a:rPr lang="en-US" dirty="0" err="1"/>
              <a:t>constituam</a:t>
            </a:r>
            <a:r>
              <a:rPr lang="en-US" dirty="0"/>
              <a:t> </a:t>
            </a:r>
            <a:r>
              <a:rPr lang="en-US" dirty="0" err="1"/>
              <a:t>eu</a:t>
            </a:r>
            <a:r>
              <a:rPr lang="en-US" dirty="0"/>
              <a:t> </a:t>
            </a:r>
            <a:r>
              <a:rPr lang="en-US" dirty="0" err="1"/>
              <a:t>mel</a:t>
            </a:r>
            <a:r>
              <a:rPr lang="en-US" dirty="0"/>
              <a:t>. </a:t>
            </a:r>
            <a:r>
              <a:rPr lang="en-US" dirty="0" err="1"/>
              <a:t>Pertinax</a:t>
            </a:r>
            <a:r>
              <a:rPr lang="en-US" dirty="0"/>
              <a:t> postulant </a:t>
            </a:r>
            <a:r>
              <a:rPr lang="en-US" dirty="0" err="1"/>
              <a:t>eu</a:t>
            </a:r>
            <a:r>
              <a:rPr lang="en-US" dirty="0"/>
              <a:t> </a:t>
            </a:r>
            <a:r>
              <a:rPr lang="en-US" dirty="0" err="1"/>
              <a:t>nec</a:t>
            </a:r>
            <a:r>
              <a:rPr lang="en-US" dirty="0"/>
              <a:t>. </a:t>
            </a:r>
          </a:p>
        </p:txBody>
      </p:sp>
      <p:sp>
        <p:nvSpPr>
          <p:cNvPr id="27" name="テキスト プレースホルダー 26"/>
          <p:cNvSpPr>
            <a:spLocks noGrp="1"/>
          </p:cNvSpPr>
          <p:nvPr>
            <p:ph type="body" sz="quarter" idx="22"/>
          </p:nvPr>
        </p:nvSpPr>
        <p:spPr/>
        <p:txBody>
          <a:bodyPr/>
          <a:lstStyle/>
          <a:p>
            <a:r>
              <a:rPr lang="en-US" dirty="0" smtClean="0"/>
              <a:t>PROTOTYPE</a:t>
            </a:r>
            <a:endParaRPr lang="en-US" dirty="0"/>
          </a:p>
        </p:txBody>
      </p:sp>
      <p:sp>
        <p:nvSpPr>
          <p:cNvPr id="28" name="テキスト プレースホルダー 27"/>
          <p:cNvSpPr>
            <a:spLocks noGrp="1"/>
          </p:cNvSpPr>
          <p:nvPr>
            <p:ph type="body" sz="quarter" idx="23"/>
          </p:nvPr>
        </p:nvSpPr>
        <p:spPr/>
        <p:txBody>
          <a:bodyPr>
            <a:normAutofit/>
          </a:bodyPr>
          <a:lstStyle/>
          <a:p>
            <a:r>
              <a:rPr lang="en-US" dirty="0" err="1"/>
              <a:t>Nemore</a:t>
            </a:r>
            <a:r>
              <a:rPr lang="en-US" dirty="0"/>
              <a:t> </a:t>
            </a:r>
            <a:r>
              <a:rPr lang="en-US" dirty="0" err="1"/>
              <a:t>apeirian</a:t>
            </a:r>
            <a:r>
              <a:rPr lang="en-US" dirty="0"/>
              <a:t> cum at. </a:t>
            </a:r>
            <a:r>
              <a:rPr lang="en-US" dirty="0" err="1"/>
              <a:t>Vidit</a:t>
            </a:r>
            <a:r>
              <a:rPr lang="en-US" dirty="0"/>
              <a:t> </a:t>
            </a:r>
            <a:r>
              <a:rPr lang="en-US" dirty="0" err="1"/>
              <a:t>vocibus</a:t>
            </a:r>
            <a:r>
              <a:rPr lang="en-US" dirty="0"/>
              <a:t> </a:t>
            </a:r>
            <a:r>
              <a:rPr lang="en-US" dirty="0" err="1"/>
              <a:t>ponderum</a:t>
            </a:r>
            <a:r>
              <a:rPr lang="en-US" dirty="0"/>
              <a:t> sea </a:t>
            </a:r>
            <a:r>
              <a:rPr lang="en-US" dirty="0" err="1"/>
              <a:t>ut</a:t>
            </a:r>
            <a:r>
              <a:rPr lang="en-US" dirty="0"/>
              <a:t>, </a:t>
            </a:r>
            <a:r>
              <a:rPr lang="en-US" dirty="0" err="1">
                <a:solidFill>
                  <a:schemeClr val="accent1"/>
                </a:solidFill>
              </a:rPr>
              <a:t>tollit</a:t>
            </a:r>
            <a:r>
              <a:rPr lang="en-US" dirty="0">
                <a:solidFill>
                  <a:schemeClr val="accent1"/>
                </a:solidFill>
              </a:rPr>
              <a:t> </a:t>
            </a:r>
            <a:r>
              <a:rPr lang="en-US" dirty="0" err="1">
                <a:solidFill>
                  <a:schemeClr val="accent1"/>
                </a:solidFill>
              </a:rPr>
              <a:t>soluta</a:t>
            </a:r>
            <a:r>
              <a:rPr lang="en-US" dirty="0">
                <a:solidFill>
                  <a:schemeClr val="accent1"/>
                </a:solidFill>
              </a:rPr>
              <a:t> </a:t>
            </a:r>
            <a:r>
              <a:rPr lang="en-US" dirty="0" err="1">
                <a:solidFill>
                  <a:schemeClr val="accent1"/>
                </a:solidFill>
              </a:rPr>
              <a:t>reprimique</a:t>
            </a:r>
            <a:r>
              <a:rPr lang="en-US" dirty="0">
                <a:solidFill>
                  <a:schemeClr val="accent1"/>
                </a:solidFill>
              </a:rPr>
              <a:t> in his</a:t>
            </a:r>
            <a:r>
              <a:rPr lang="en-US" dirty="0"/>
              <a:t>, </a:t>
            </a:r>
            <a:r>
              <a:rPr lang="en-US" dirty="0" err="1"/>
              <a:t>ea</a:t>
            </a:r>
            <a:r>
              <a:rPr lang="en-US" dirty="0"/>
              <a:t> </a:t>
            </a:r>
            <a:r>
              <a:rPr lang="en-US" dirty="0" err="1"/>
              <a:t>aeque</a:t>
            </a:r>
            <a:r>
              <a:rPr lang="en-US" dirty="0"/>
              <a:t> </a:t>
            </a:r>
            <a:r>
              <a:rPr lang="en-US" dirty="0" err="1"/>
              <a:t>nullam</a:t>
            </a:r>
            <a:r>
              <a:rPr lang="en-US" dirty="0"/>
              <a:t> </a:t>
            </a:r>
            <a:r>
              <a:rPr lang="en-US" dirty="0" err="1"/>
              <a:t>corrumpit</a:t>
            </a:r>
            <a:r>
              <a:rPr lang="en-US" dirty="0"/>
              <a:t> </a:t>
            </a:r>
            <a:r>
              <a:rPr lang="en-US" dirty="0" err="1"/>
              <a:t>pri</a:t>
            </a:r>
            <a:r>
              <a:rPr lang="en-US" dirty="0"/>
              <a:t>. </a:t>
            </a:r>
          </a:p>
        </p:txBody>
      </p:sp>
      <p:sp>
        <p:nvSpPr>
          <p:cNvPr id="29" name="テキスト プレースホルダー 28"/>
          <p:cNvSpPr>
            <a:spLocks noGrp="1"/>
          </p:cNvSpPr>
          <p:nvPr>
            <p:ph type="body" sz="quarter" idx="24"/>
          </p:nvPr>
        </p:nvSpPr>
        <p:spPr/>
        <p:txBody>
          <a:bodyPr/>
          <a:lstStyle/>
          <a:p>
            <a:r>
              <a:rPr lang="en-US" dirty="0" smtClean="0"/>
              <a:t>LOOP</a:t>
            </a:r>
            <a:endParaRPr lang="en-US" dirty="0"/>
          </a:p>
        </p:txBody>
      </p:sp>
    </p:spTree>
    <p:extLst>
      <p:ext uri="{BB962C8B-B14F-4D97-AF65-F5344CB8AC3E}">
        <p14:creationId xmlns:p14="http://schemas.microsoft.com/office/powerpoint/2010/main" val="4082271568"/>
      </p:ext>
    </p:extLst>
  </p:cSld>
  <p:clrMapOvr>
    <a:masterClrMapping/>
  </p:clrMapOvr>
  <mc:AlternateContent xmlns:mc="http://schemas.openxmlformats.org/markup-compatibility/2006">
    <mc:Choice xmlns:p14="http://schemas.microsoft.com/office/powerpoint/2010/main" Requires="p14">
      <p:transition p14:dur="0" advTm="9723"/>
    </mc:Choice>
    <mc:Fallback>
      <p:transition advTm="9723"/>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REGISTRATION STEPS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58</a:t>
            </a:fld>
            <a:endParaRPr lang="ja-JP" altLang="en-US"/>
          </a:p>
        </p:txBody>
      </p:sp>
      <p:sp>
        <p:nvSpPr>
          <p:cNvPr id="16" name="テキスト プレースホルダー 15"/>
          <p:cNvSpPr>
            <a:spLocks noGrp="1"/>
          </p:cNvSpPr>
          <p:nvPr>
            <p:ph type="body" sz="quarter" idx="13"/>
          </p:nvPr>
        </p:nvSpPr>
        <p:spPr/>
        <p:txBody>
          <a:bodyPr/>
          <a:lstStyle/>
          <a:p>
            <a:r>
              <a:rPr kumimoji="1" lang="en-US" altLang="ja-JP" dirty="0" smtClean="0"/>
              <a:t>3 STEPS</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1</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smtClean="0"/>
              <a:t>CREATE AN ACCOUNT</a:t>
            </a:r>
            <a:endParaRPr kumimoji="1" lang="ja-JP" altLang="en-US" dirty="0"/>
          </a:p>
        </p:txBody>
      </p:sp>
      <p:sp>
        <p:nvSpPr>
          <p:cNvPr id="19" name="テキスト プレースホルダー 18"/>
          <p:cNvSpPr>
            <a:spLocks noGrp="1"/>
          </p:cNvSpPr>
          <p:nvPr>
            <p:ph type="body" sz="quarter" idx="21"/>
          </p:nvPr>
        </p:nvSpPr>
        <p:spPr/>
        <p:txBody>
          <a:bodyPr/>
          <a:lstStyle/>
          <a:p>
            <a:r>
              <a:rPr lang="en-US" altLang="ja-JP" dirty="0"/>
              <a:t>Eros mucius intellegam ut nec. Eu pro invidunt accommodare, id facer ponderum quo.</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smtClean="0"/>
              <a:t>2</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SET YOUR PROdFILE</a:t>
            </a:r>
            <a:endParaRPr kumimoji="1" lang="ja-JP" altLang="en-US" dirty="0"/>
          </a:p>
        </p:txBody>
      </p:sp>
      <p:sp>
        <p:nvSpPr>
          <p:cNvPr id="22" name="テキスト プレースホルダー 21"/>
          <p:cNvSpPr>
            <a:spLocks noGrp="1"/>
          </p:cNvSpPr>
          <p:nvPr>
            <p:ph type="body" sz="quarter" idx="24"/>
          </p:nvPr>
        </p:nvSpPr>
        <p:spPr/>
        <p:txBody>
          <a:bodyPr/>
          <a:lstStyle/>
          <a:p>
            <a:r>
              <a:rPr lang="en-US" altLang="ja-JP" dirty="0"/>
              <a:t>Tale eruditi expetenda ad mei, nostro persequeris ut eam. Te dicit impetus delenit </a:t>
            </a:r>
            <a:r>
              <a:rPr lang="en-US" altLang="ja-JP" dirty="0" smtClean="0"/>
              <a:t>eos.</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smtClean="0"/>
              <a:t>3</a:t>
            </a:r>
            <a:endParaRPr kumimoji="1" lang="ja-JP" altLang="en-US" dirty="0"/>
          </a:p>
        </p:txBody>
      </p:sp>
      <p:sp>
        <p:nvSpPr>
          <p:cNvPr id="24" name="テキスト プレースホルダー 23"/>
          <p:cNvSpPr>
            <a:spLocks noGrp="1"/>
          </p:cNvSpPr>
          <p:nvPr>
            <p:ph type="body" sz="quarter" idx="26"/>
          </p:nvPr>
        </p:nvSpPr>
        <p:spPr/>
        <p:txBody>
          <a:bodyPr/>
          <a:lstStyle/>
          <a:p>
            <a:r>
              <a:rPr kumimoji="1" lang="en-US" altLang="ja-JP" dirty="0" smtClean="0"/>
              <a:t>SELECT A TEMPLATE</a:t>
            </a:r>
            <a:endParaRPr kumimoji="1" lang="ja-JP" altLang="en-US" dirty="0"/>
          </a:p>
        </p:txBody>
      </p:sp>
      <p:sp>
        <p:nvSpPr>
          <p:cNvPr id="25" name="テキスト プレースホルダー 24"/>
          <p:cNvSpPr>
            <a:spLocks noGrp="1"/>
          </p:cNvSpPr>
          <p:nvPr>
            <p:ph type="body" sz="quarter" idx="27"/>
          </p:nvPr>
        </p:nvSpPr>
        <p:spPr/>
        <p:txBody>
          <a:bodyPr>
            <a:normAutofit/>
          </a:bodyPr>
          <a:lstStyle/>
          <a:p>
            <a:r>
              <a:rPr lang="en-US" altLang="ja-JP" dirty="0"/>
              <a:t>Duo at possit lobortis. Id has aperiam temporibus. His iudico </a:t>
            </a:r>
            <a:r>
              <a:rPr lang="en-US" altLang="ja-JP" dirty="0" smtClean="0"/>
              <a:t>delenit.</a:t>
            </a:r>
            <a:endParaRPr kumimoji="1" lang="ja-JP" altLang="en-US" dirty="0"/>
          </a:p>
        </p:txBody>
      </p:sp>
    </p:spTree>
    <p:extLst>
      <p:ext uri="{BB962C8B-B14F-4D97-AF65-F5344CB8AC3E}">
        <p14:creationId xmlns:p14="http://schemas.microsoft.com/office/powerpoint/2010/main" val="524251588"/>
      </p:ext>
    </p:extLst>
  </p:cSld>
  <p:clrMapOvr>
    <a:masterClrMapping/>
  </p:clrMapOvr>
  <mc:AlternateContent xmlns:mc="http://schemas.openxmlformats.org/markup-compatibility/2006">
    <mc:Choice xmlns:p14="http://schemas.microsoft.com/office/powerpoint/2010/main" Requires="p14">
      <p:transition p14:dur="0" advTm="9970"/>
    </mc:Choice>
    <mc:Fallback>
      <p:transition advTm="997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59</a:t>
            </a:fld>
            <a:endParaRPr lang="ja-JP" altLang="en-US"/>
          </a:p>
        </p:txBody>
      </p:sp>
      <p:sp>
        <p:nvSpPr>
          <p:cNvPr id="19" name="テキスト プレースホルダー 18"/>
          <p:cNvSpPr>
            <a:spLocks noGrp="1"/>
          </p:cNvSpPr>
          <p:nvPr>
            <p:ph type="body" sz="quarter" idx="13"/>
          </p:nvPr>
        </p:nvSpPr>
        <p:spPr/>
        <p:txBody>
          <a:bodyPr/>
          <a:lstStyle/>
          <a:p>
            <a:r>
              <a:rPr lang="en-US" altLang="ja-JP" dirty="0" smtClean="0"/>
              <a:t>5 KEYWORDS AND DESCRIPTIONS</a:t>
            </a:r>
            <a:endParaRPr kumimoji="1" lang="ja-JP" altLang="en-US" dirty="0"/>
          </a:p>
        </p:txBody>
      </p:sp>
      <p:sp>
        <p:nvSpPr>
          <p:cNvPr id="20" name="テキスト プレースホルダー 19"/>
          <p:cNvSpPr>
            <a:spLocks noGrp="1"/>
          </p:cNvSpPr>
          <p:nvPr>
            <p:ph type="body" sz="quarter" idx="20"/>
          </p:nvPr>
        </p:nvSpPr>
        <p:spPr/>
        <p:txBody>
          <a:bodyPr/>
          <a:lstStyle/>
          <a:p>
            <a:r>
              <a:rPr lang="en-US" altLang="ja-JP" dirty="0"/>
              <a:t>Focus on the Experience</a:t>
            </a:r>
            <a:endParaRPr kumimoji="1" lang="ja-JP" altLang="en-US" dirty="0"/>
          </a:p>
        </p:txBody>
      </p:sp>
      <p:sp>
        <p:nvSpPr>
          <p:cNvPr id="21" name="テキスト プレースホルダー 20"/>
          <p:cNvSpPr>
            <a:spLocks noGrp="1"/>
          </p:cNvSpPr>
          <p:nvPr>
            <p:ph type="body" sz="quarter" idx="21"/>
          </p:nvPr>
        </p:nvSpPr>
        <p:spPr/>
        <p:txBody>
          <a:bodyPr>
            <a:normAutofit/>
          </a:bodyPr>
          <a:lstStyle/>
          <a:p>
            <a:r>
              <a:rPr lang="en-US" altLang="ja-JP" dirty="0"/>
              <a:t>Duo enim tota convenire ad. Has no facilis erroribus, ad pro veniam phaedrum. Intellegam definitiones ut est, eam ex iusto viris </a:t>
            </a:r>
            <a:r>
              <a:rPr lang="en-US" altLang="ja-JP" dirty="0" smtClean="0"/>
              <a:t>delicatissimi.</a:t>
            </a:r>
            <a:endParaRPr kumimoji="1" lang="ja-JP" altLang="en-US" dirty="0"/>
          </a:p>
        </p:txBody>
      </p:sp>
      <p:sp>
        <p:nvSpPr>
          <p:cNvPr id="22" name="テキスト プレースホルダー 21"/>
          <p:cNvSpPr>
            <a:spLocks noGrp="1"/>
          </p:cNvSpPr>
          <p:nvPr>
            <p:ph type="body" sz="quarter" idx="22"/>
          </p:nvPr>
        </p:nvSpPr>
        <p:spPr/>
        <p:txBody>
          <a:bodyPr/>
          <a:lstStyle/>
          <a:p>
            <a:r>
              <a:rPr lang="en-US" altLang="ja-JP" dirty="0"/>
              <a:t>Make it </a:t>
            </a:r>
            <a:r>
              <a:rPr lang="en-US" altLang="ja-JP" dirty="0" smtClean="0"/>
              <a:t>SIMPLE</a:t>
            </a:r>
            <a:endParaRPr kumimoji="1" lang="ja-JP" altLang="en-US" dirty="0"/>
          </a:p>
        </p:txBody>
      </p:sp>
      <p:sp>
        <p:nvSpPr>
          <p:cNvPr id="23" name="テキスト プレースホルダー 22"/>
          <p:cNvSpPr>
            <a:spLocks noGrp="1"/>
          </p:cNvSpPr>
          <p:nvPr>
            <p:ph type="body" sz="quarter" idx="23"/>
          </p:nvPr>
        </p:nvSpPr>
        <p:spPr/>
        <p:txBody>
          <a:bodyPr/>
          <a:lstStyle/>
          <a:p>
            <a:r>
              <a:rPr lang="en-US" altLang="ja-JP" dirty="0" smtClean="0"/>
              <a:t>Vis </a:t>
            </a:r>
            <a:r>
              <a:rPr lang="en-US" altLang="ja-JP" dirty="0"/>
              <a:t>in ullum commune volutpat, te appareat constituto vix. </a:t>
            </a:r>
            <a:r>
              <a:rPr lang="en-US" altLang="ja-JP" dirty="0">
                <a:solidFill>
                  <a:schemeClr val="accent1"/>
                </a:solidFill>
              </a:rPr>
              <a:t>Qui appareat adversarium ex</a:t>
            </a:r>
            <a:r>
              <a:rPr lang="en-US" altLang="ja-JP" dirty="0"/>
              <a:t>. Id vis postea nominavi </a:t>
            </a:r>
            <a:r>
              <a:rPr lang="en-US" altLang="ja-JP" dirty="0" smtClean="0"/>
              <a:t>voluptua.</a:t>
            </a:r>
            <a:endParaRPr kumimoji="1" lang="ja-JP" altLang="en-US" dirty="0"/>
          </a:p>
        </p:txBody>
      </p:sp>
      <p:sp>
        <p:nvSpPr>
          <p:cNvPr id="24" name="テキスト プレースホルダー 23"/>
          <p:cNvSpPr>
            <a:spLocks noGrp="1"/>
          </p:cNvSpPr>
          <p:nvPr>
            <p:ph type="body" sz="quarter" idx="24"/>
          </p:nvPr>
        </p:nvSpPr>
        <p:spPr/>
        <p:txBody>
          <a:bodyPr/>
          <a:lstStyle/>
          <a:p>
            <a:r>
              <a:rPr lang="en-US" altLang="ja-JP" dirty="0" smtClean="0"/>
              <a:t>UNDERSTAND NEEDS</a:t>
            </a:r>
            <a:endParaRPr kumimoji="1" lang="ja-JP" altLang="en-US" dirty="0"/>
          </a:p>
        </p:txBody>
      </p:sp>
      <p:sp>
        <p:nvSpPr>
          <p:cNvPr id="25" name="テキスト プレースホルダー 24"/>
          <p:cNvSpPr>
            <a:spLocks noGrp="1"/>
          </p:cNvSpPr>
          <p:nvPr>
            <p:ph type="body" sz="quarter" idx="25"/>
          </p:nvPr>
        </p:nvSpPr>
        <p:spPr/>
        <p:txBody>
          <a:bodyPr/>
          <a:lstStyle/>
          <a:p>
            <a:r>
              <a:rPr lang="en-US" altLang="ja-JP" dirty="0"/>
              <a:t>Stet possit impetus id eam, agam esse invidunt pro at, nam illud comprehensam an. Soleat facete deseruisse vis </a:t>
            </a:r>
            <a:r>
              <a:rPr lang="en-US" altLang="ja-JP" dirty="0" smtClean="0"/>
              <a:t>id.</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EVALUAtE IT</a:t>
            </a:r>
            <a:endParaRPr kumimoji="1" lang="ja-JP" altLang="en-US" dirty="0"/>
          </a:p>
        </p:txBody>
      </p:sp>
      <p:sp>
        <p:nvSpPr>
          <p:cNvPr id="27" name="テキスト プレースホルダー 26"/>
          <p:cNvSpPr>
            <a:spLocks noGrp="1"/>
          </p:cNvSpPr>
          <p:nvPr>
            <p:ph type="body" sz="quarter" idx="27"/>
          </p:nvPr>
        </p:nvSpPr>
        <p:spPr/>
        <p:txBody>
          <a:bodyPr/>
          <a:lstStyle/>
          <a:p>
            <a:r>
              <a:rPr lang="en-US" altLang="ja-JP" dirty="0"/>
              <a:t>Cu mel facer phaedrum intellegam. </a:t>
            </a:r>
            <a:r>
              <a:rPr lang="en-US" altLang="ja-JP" dirty="0">
                <a:solidFill>
                  <a:schemeClr val="accent1"/>
                </a:solidFill>
              </a:rPr>
              <a:t>Eos error blandit cu</a:t>
            </a:r>
            <a:r>
              <a:rPr lang="en-US" altLang="ja-JP" dirty="0"/>
              <a:t>, mei ex ubique commune moderatius, sea eu diam saperet moderatius.</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smtClean="0"/>
              <a:t>DO USER TESTING</a:t>
            </a:r>
            <a:endParaRPr kumimoji="1" lang="ja-JP" altLang="en-US" dirty="0"/>
          </a:p>
        </p:txBody>
      </p:sp>
      <p:sp>
        <p:nvSpPr>
          <p:cNvPr id="29" name="テキスト プレースホルダー 28"/>
          <p:cNvSpPr>
            <a:spLocks noGrp="1"/>
          </p:cNvSpPr>
          <p:nvPr>
            <p:ph type="body" sz="quarter" idx="29"/>
          </p:nvPr>
        </p:nvSpPr>
        <p:spPr/>
        <p:txBody>
          <a:bodyPr/>
          <a:lstStyle/>
          <a:p>
            <a:r>
              <a:rPr lang="en-US" altLang="ja-JP" dirty="0"/>
              <a:t>Quis detracto facilisi ea eam, an solet salutandi repudiandae his. Ne forensibus persequeris efficiantur nam. Nam vitae omnesque </a:t>
            </a:r>
            <a:r>
              <a:rPr lang="en-US" altLang="ja-JP" dirty="0" smtClean="0"/>
              <a:t>no.</a:t>
            </a:r>
            <a:endParaRPr kumimoji="1" lang="ja-JP" altLang="en-US" dirty="0"/>
          </a:p>
        </p:txBody>
      </p:sp>
    </p:spTree>
    <p:extLst>
      <p:ext uri="{BB962C8B-B14F-4D97-AF65-F5344CB8AC3E}">
        <p14:creationId xmlns:p14="http://schemas.microsoft.com/office/powerpoint/2010/main" val="213728099"/>
      </p:ext>
    </p:extLst>
  </p:cSld>
  <p:clrMapOvr>
    <a:masterClrMapping/>
  </p:clrMapOvr>
  <mc:AlternateContent xmlns:mc="http://schemas.openxmlformats.org/markup-compatibility/2006">
    <mc:Choice xmlns:p14="http://schemas.microsoft.com/office/powerpoint/2010/main" Requires="p14">
      <p:transition p14:dur="0" advTm="12833"/>
    </mc:Choice>
    <mc:Fallback>
      <p:transition advTm="12833"/>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6"/>
          </p:nvPr>
        </p:nvSpPr>
        <p:spPr/>
        <p:txBody>
          <a:bodyPr/>
          <a:lstStyle/>
          <a:p>
            <a:endParaRPr kumimoji="1" lang="ja-JP" altLang="en-US"/>
          </a:p>
        </p:txBody>
      </p:sp>
      <p:sp>
        <p:nvSpPr>
          <p:cNvPr id="4" name="テキスト プレースホルダー 3"/>
          <p:cNvSpPr>
            <a:spLocks noGrp="1"/>
          </p:cNvSpPr>
          <p:nvPr>
            <p:ph type="body" sz="quarter" idx="15"/>
          </p:nvPr>
        </p:nvSpPr>
        <p:spPr/>
        <p:txBody>
          <a:bodyPr/>
          <a:lstStyle/>
          <a:p>
            <a:endParaRPr kumimoji="1" lang="ja-JP" altLang="en-US" dirty="0"/>
          </a:p>
        </p:txBody>
      </p:sp>
      <p:sp>
        <p:nvSpPr>
          <p:cNvPr id="5" name="テキスト プレースホルダー 4"/>
          <p:cNvSpPr>
            <a:spLocks noGrp="1"/>
          </p:cNvSpPr>
          <p:nvPr>
            <p:ph type="body" sz="quarter" idx="14"/>
          </p:nvPr>
        </p:nvSpPr>
        <p:spPr/>
        <p:txBody>
          <a:bodyPr/>
          <a:lstStyle/>
          <a:p>
            <a:endParaRPr kumimoji="1" lang="ja-JP" altLang="en-US"/>
          </a:p>
        </p:txBody>
      </p:sp>
      <p:sp>
        <p:nvSpPr>
          <p:cNvPr id="6" name="テキスト プレースホルダー 5"/>
          <p:cNvSpPr>
            <a:spLocks noGrp="1"/>
          </p:cNvSpPr>
          <p:nvPr>
            <p:ph type="body" sz="quarter" idx="13"/>
          </p:nvPr>
        </p:nvSpPr>
        <p:spPr/>
        <p:txBody>
          <a:bodyPr/>
          <a:lstStyle/>
          <a:p>
            <a:endParaRPr kumimoji="1" lang="ja-JP" altLang="en-US"/>
          </a:p>
        </p:txBody>
      </p:sp>
      <p:sp>
        <p:nvSpPr>
          <p:cNvPr id="7" name="テキスト プレースホルダー 6"/>
          <p:cNvSpPr>
            <a:spLocks noGrp="1"/>
          </p:cNvSpPr>
          <p:nvPr>
            <p:ph type="body" sz="quarter" idx="11"/>
          </p:nvPr>
        </p:nvSpPr>
        <p:spPr/>
        <p:txBody>
          <a:bodyPr/>
          <a:lstStyle/>
          <a:p>
            <a:endParaRPr kumimoji="1" lang="ja-JP" altLang="en-US"/>
          </a:p>
        </p:txBody>
      </p:sp>
      <p:sp>
        <p:nvSpPr>
          <p:cNvPr id="8" name="テキスト プレースホルダー 7"/>
          <p:cNvSpPr>
            <a:spLocks noGrp="1"/>
          </p:cNvSpPr>
          <p:nvPr>
            <p:ph type="body" sz="quarter" idx="12"/>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lang="en-US" altLang="ja-JP" dirty="0"/>
              <a:t>WE ARE</a:t>
            </a:r>
          </a:p>
          <a:p>
            <a:r>
              <a:rPr lang="en-US" altLang="ja-JP" dirty="0"/>
              <a:t>SUPER </a:t>
            </a:r>
            <a:r>
              <a:rPr lang="en-US" altLang="ja-JP" dirty="0" smtClean="0"/>
              <a:t>AWESOME</a:t>
            </a:r>
            <a:endParaRPr lang="ja-JP" altLang="en-US" dirty="0"/>
          </a:p>
        </p:txBody>
      </p:sp>
      <p:sp>
        <p:nvSpPr>
          <p:cNvPr id="10" name="テキスト プレースホルダー 9"/>
          <p:cNvSpPr>
            <a:spLocks noGrp="1"/>
          </p:cNvSpPr>
          <p:nvPr>
            <p:ph type="body" sz="quarter" idx="18"/>
          </p:nvPr>
        </p:nvSpPr>
        <p:spPr/>
        <p:txBody>
          <a:bodyPr/>
          <a:lstStyle/>
          <a:p>
            <a:r>
              <a:rPr lang="en-US" altLang="ja-JP" dirty="0"/>
              <a:t>Ut sea feugait delicata, vix id fugit constituto. Id elit mandamus vix, eu modus persius corpora ius. Id modus aliquid vel. </a:t>
            </a:r>
            <a:endParaRPr lang="ja-JP" altLang="en-US" dirty="0"/>
          </a:p>
          <a:p>
            <a:endParaRPr kumimoji="1" lang="ja-JP" altLang="en-US" dirty="0"/>
          </a:p>
        </p:txBody>
      </p:sp>
      <p:sp>
        <p:nvSpPr>
          <p:cNvPr id="11" name="テキスト プレースホルダー 10"/>
          <p:cNvSpPr>
            <a:spLocks noGrp="1"/>
          </p:cNvSpPr>
          <p:nvPr>
            <p:ph type="body" sz="quarter" idx="19"/>
          </p:nvPr>
        </p:nvSpPr>
        <p:spPr/>
        <p:txBody>
          <a:bodyPr/>
          <a:lstStyle/>
          <a:p>
            <a:endParaRPr kumimoji="1" lang="ja-JP" altLang="en-US"/>
          </a:p>
        </p:txBody>
      </p:sp>
      <p:sp>
        <p:nvSpPr>
          <p:cNvPr id="12" name="テキスト プレースホルダー 11"/>
          <p:cNvSpPr>
            <a:spLocks noGrp="1"/>
          </p:cNvSpPr>
          <p:nvPr>
            <p:ph type="body" sz="quarter" idx="20"/>
          </p:nvPr>
        </p:nvSpPr>
        <p:spPr/>
        <p:txBody>
          <a:bodyPr/>
          <a:lstStyle/>
          <a:p>
            <a:endParaRPr kumimoji="1" lang="ja-JP" altLang="en-US"/>
          </a:p>
        </p:txBody>
      </p:sp>
      <p:sp>
        <p:nvSpPr>
          <p:cNvPr id="13" name="テキスト プレースホルダー 12"/>
          <p:cNvSpPr>
            <a:spLocks noGrp="1"/>
          </p:cNvSpPr>
          <p:nvPr>
            <p:ph type="body" sz="quarter" idx="21"/>
          </p:nvPr>
        </p:nvSpPr>
        <p:spPr/>
        <p:txBody>
          <a:bodyPr>
            <a:normAutofit fontScale="25000" lnSpcReduction="20000"/>
          </a:bodyPr>
          <a:lstStyle/>
          <a:p>
            <a:endParaRPr kumimoji="1" lang="ja-JP" altLang="en-US"/>
          </a:p>
        </p:txBody>
      </p:sp>
      <p:sp>
        <p:nvSpPr>
          <p:cNvPr id="14" name="テキスト プレースホルダー 13"/>
          <p:cNvSpPr>
            <a:spLocks noGrp="1"/>
          </p:cNvSpPr>
          <p:nvPr>
            <p:ph type="body" sz="quarter" idx="22"/>
          </p:nvPr>
        </p:nvSpPr>
        <p:spPr/>
        <p:txBody>
          <a:bodyPr/>
          <a:lstStyle/>
          <a:p>
            <a:endParaRPr kumimoji="1" lang="ja-JP" altLang="en-US"/>
          </a:p>
        </p:txBody>
      </p:sp>
      <p:sp>
        <p:nvSpPr>
          <p:cNvPr id="15" name="テキスト プレースホルダー 14"/>
          <p:cNvSpPr>
            <a:spLocks noGrp="1"/>
          </p:cNvSpPr>
          <p:nvPr>
            <p:ph type="body" sz="quarter" idx="23"/>
          </p:nvPr>
        </p:nvSpPr>
        <p:spPr/>
        <p:txBody>
          <a:bodyPr/>
          <a:lstStyle/>
          <a:p>
            <a:endParaRPr kumimoji="1" lang="ja-JP" altLang="en-US"/>
          </a:p>
        </p:txBody>
      </p:sp>
    </p:spTree>
    <p:extLst>
      <p:ext uri="{BB962C8B-B14F-4D97-AF65-F5344CB8AC3E}">
        <p14:creationId xmlns:p14="http://schemas.microsoft.com/office/powerpoint/2010/main" val="511927740"/>
      </p:ext>
    </p:extLst>
  </p:cSld>
  <p:clrMapOvr>
    <a:masterClrMapping/>
  </p:clrMapOvr>
  <mc:AlternateContent xmlns:mc="http://schemas.openxmlformats.org/markup-compatibility/2006">
    <mc:Choice xmlns:p14="http://schemas.microsoft.com/office/powerpoint/2010/main" Requires="p14">
      <p:transition p14:dur="0" advTm="3684"/>
    </mc:Choice>
    <mc:Fallback>
      <p:transition advTm="3684"/>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IDEAS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60</a:t>
            </a:fld>
            <a:endParaRPr lang="ja-JP" altLang="en-US"/>
          </a:p>
        </p:txBody>
      </p:sp>
      <p:sp>
        <p:nvSpPr>
          <p:cNvPr id="20" name="テキスト プレースホルダー 19"/>
          <p:cNvSpPr>
            <a:spLocks noGrp="1"/>
          </p:cNvSpPr>
          <p:nvPr>
            <p:ph type="body" sz="quarter" idx="13"/>
          </p:nvPr>
        </p:nvSpPr>
        <p:spPr/>
        <p:txBody>
          <a:bodyPr/>
          <a:lstStyle/>
          <a:p>
            <a:r>
              <a:rPr kumimoji="1" lang="en-US" altLang="ja-JP" dirty="0" smtClean="0"/>
              <a:t>1 IMAGE AND 2 COLUMNS</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IMPROVED EVALUATION SYSTEM</a:t>
            </a:r>
            <a:endParaRPr kumimoji="1" lang="ja-JP" altLang="en-US" dirty="0"/>
          </a:p>
        </p:txBody>
      </p:sp>
      <p:sp>
        <p:nvSpPr>
          <p:cNvPr id="19" name="テキスト プレースホルダー 18"/>
          <p:cNvSpPr>
            <a:spLocks noGrp="1"/>
          </p:cNvSpPr>
          <p:nvPr>
            <p:ph type="body" sz="quarter" idx="12"/>
          </p:nvPr>
        </p:nvSpPr>
        <p:spPr/>
        <p:txBody>
          <a:bodyPr/>
          <a:lstStyle/>
          <a:p>
            <a:r>
              <a:rPr lang="en-US" altLang="ja-JP" dirty="0"/>
              <a:t>Pri scripta mnesarchum no, id ubique omnium ius. Vidisse disputando mea ea, eam abhorreant scripserit ex. </a:t>
            </a:r>
            <a:r>
              <a:rPr lang="en-US" altLang="ja-JP" dirty="0">
                <a:solidFill>
                  <a:schemeClr val="accent1"/>
                </a:solidFill>
              </a:rPr>
              <a:t>Blandit accusamus honestatis cu cum</a:t>
            </a:r>
            <a:r>
              <a:rPr lang="en-US" altLang="ja-JP" dirty="0"/>
              <a:t>. Pri ut aperiri voluptua, ei sit iisque quaeque.</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SIMPLE FEEDBACK FLOW</a:t>
            </a:r>
            <a:endParaRPr kumimoji="1" lang="ja-JP" altLang="en-US" dirty="0"/>
          </a:p>
        </p:txBody>
      </p:sp>
      <p:sp>
        <p:nvSpPr>
          <p:cNvPr id="24" name="テキスト プレースホルダー 23"/>
          <p:cNvSpPr>
            <a:spLocks noGrp="1"/>
          </p:cNvSpPr>
          <p:nvPr>
            <p:ph type="body" sz="quarter" idx="19"/>
          </p:nvPr>
        </p:nvSpPr>
        <p:spPr/>
        <p:txBody>
          <a:bodyPr/>
          <a:lstStyle/>
          <a:p>
            <a:r>
              <a:rPr lang="en-US" altLang="ja-JP" dirty="0"/>
              <a:t>Pro no inermis reprehendunt, ne omnis paulo mediocrem mei, sit cu neglegentur reprehendunt. Sed ad sint probo gloriatur. Nibh dolores explicari pro ex.</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3401699353"/>
      </p:ext>
    </p:extLst>
  </p:cSld>
  <p:clrMapOvr>
    <a:masterClrMapping/>
  </p:clrMapOvr>
  <mc:AlternateContent xmlns:mc="http://schemas.openxmlformats.org/markup-compatibility/2006">
    <mc:Choice xmlns:p14="http://schemas.microsoft.com/office/powerpoint/2010/main" Requires="p14">
      <p:transition p14:dur="0" advTm="7843"/>
    </mc:Choice>
    <mc:Fallback>
      <p:transition advTm="7843"/>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61</a:t>
            </a:fld>
            <a:endParaRPr lang="ja-JP" altLang="en-US"/>
          </a:p>
        </p:txBody>
      </p:sp>
      <p:sp>
        <p:nvSpPr>
          <p:cNvPr id="17" name="テキスト プレースホルダー 16"/>
          <p:cNvSpPr>
            <a:spLocks noGrp="1"/>
          </p:cNvSpPr>
          <p:nvPr>
            <p:ph type="body" sz="quarter" idx="13"/>
          </p:nvPr>
        </p:nvSpPr>
        <p:spPr/>
        <p:txBody>
          <a:bodyPr/>
          <a:lstStyle/>
          <a:p>
            <a:r>
              <a:rPr kumimoji="1" lang="en-US" altLang="ja-JP" dirty="0" smtClean="0"/>
              <a:t>4 ALPHABETS, HEADERS AND DESCRIPTIONS</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S</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W</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O</a:t>
            </a:r>
            <a:endParaRPr kumimoji="1" lang="ja-JP" altLang="en-US" dirty="0"/>
          </a:p>
        </p:txBody>
      </p:sp>
      <p:sp>
        <p:nvSpPr>
          <p:cNvPr id="21" name="テキスト プレースホルダー 20"/>
          <p:cNvSpPr>
            <a:spLocks noGrp="1"/>
          </p:cNvSpPr>
          <p:nvPr>
            <p:ph type="body" sz="quarter" idx="19"/>
          </p:nvPr>
        </p:nvSpPr>
        <p:spPr/>
        <p:txBody>
          <a:bodyPr/>
          <a:lstStyle/>
          <a:p>
            <a:r>
              <a:rPr kumimoji="1" lang="en-US" altLang="ja-JP" dirty="0" smtClean="0"/>
              <a:t>T</a:t>
            </a:r>
            <a:endParaRPr kumimoji="1" lang="ja-JP" altLang="en-US" dirty="0"/>
          </a:p>
        </p:txBody>
      </p:sp>
      <p:sp>
        <p:nvSpPr>
          <p:cNvPr id="22" name="テキスト プレースホルダー 21"/>
          <p:cNvSpPr>
            <a:spLocks noGrp="1"/>
          </p:cNvSpPr>
          <p:nvPr>
            <p:ph type="body" sz="quarter" idx="20"/>
          </p:nvPr>
        </p:nvSpPr>
        <p:spPr/>
        <p:txBody>
          <a:bodyPr/>
          <a:lstStyle/>
          <a:p>
            <a:r>
              <a:rPr lang="en-US" altLang="ja-JP" dirty="0" smtClean="0"/>
              <a:t>STRENGTHS</a:t>
            </a:r>
            <a:endParaRPr kumimoji="1" lang="ja-JP" altLang="en-US" dirty="0"/>
          </a:p>
        </p:txBody>
      </p:sp>
      <p:sp>
        <p:nvSpPr>
          <p:cNvPr id="23" name="テキスト プレースホルダー 22"/>
          <p:cNvSpPr>
            <a:spLocks noGrp="1"/>
          </p:cNvSpPr>
          <p:nvPr>
            <p:ph type="body" sz="quarter" idx="21"/>
          </p:nvPr>
        </p:nvSpPr>
        <p:spPr/>
        <p:txBody>
          <a:bodyPr>
            <a:normAutofit/>
          </a:bodyPr>
          <a:lstStyle/>
          <a:p>
            <a:r>
              <a:rPr lang="en-US" altLang="ja-JP" dirty="0"/>
              <a:t>Eros mucius intellegam ut nec. </a:t>
            </a:r>
            <a:r>
              <a:rPr lang="en-US" altLang="ja-JP" dirty="0">
                <a:solidFill>
                  <a:schemeClr val="accent1"/>
                </a:solidFill>
              </a:rPr>
              <a:t>Eu pro invidunt accommodare</a:t>
            </a:r>
            <a:r>
              <a:rPr lang="en-US" altLang="ja-JP" dirty="0"/>
              <a:t>, id facer ponderum quo. Id eos nisl mnesarchum </a:t>
            </a:r>
            <a:r>
              <a:rPr lang="en-US" altLang="ja-JP" dirty="0" smtClean="0"/>
              <a:t>incorrupte.</a:t>
            </a:r>
            <a:endParaRPr kumimoji="1" lang="ja-JP" altLang="en-US" dirty="0"/>
          </a:p>
        </p:txBody>
      </p:sp>
      <p:sp>
        <p:nvSpPr>
          <p:cNvPr id="24" name="テキスト プレースホルダー 23"/>
          <p:cNvSpPr>
            <a:spLocks noGrp="1"/>
          </p:cNvSpPr>
          <p:nvPr>
            <p:ph type="body" sz="quarter" idx="22"/>
          </p:nvPr>
        </p:nvSpPr>
        <p:spPr/>
        <p:txBody>
          <a:bodyPr/>
          <a:lstStyle/>
          <a:p>
            <a:r>
              <a:rPr lang="en-US" altLang="ja-JP" dirty="0" smtClean="0"/>
              <a:t>OPPORTUNITIES</a:t>
            </a:r>
            <a:endParaRPr kumimoji="1" lang="ja-JP" altLang="en-US" dirty="0"/>
          </a:p>
        </p:txBody>
      </p:sp>
      <p:sp>
        <p:nvSpPr>
          <p:cNvPr id="25" name="テキスト プレースホルダー 24"/>
          <p:cNvSpPr>
            <a:spLocks noGrp="1"/>
          </p:cNvSpPr>
          <p:nvPr>
            <p:ph type="body" sz="quarter" idx="23"/>
          </p:nvPr>
        </p:nvSpPr>
        <p:spPr/>
        <p:txBody>
          <a:bodyPr>
            <a:normAutofit/>
          </a:bodyPr>
          <a:lstStyle/>
          <a:p>
            <a:r>
              <a:rPr lang="en-US" altLang="ja-JP" dirty="0"/>
              <a:t>Nam malis oratio invidunt ei, ex agam doctus sit. An nam facilis explicari </a:t>
            </a:r>
            <a:r>
              <a:rPr lang="en-US" altLang="ja-JP" dirty="0" smtClean="0"/>
              <a:t>concludaturque</a:t>
            </a:r>
            <a:r>
              <a:rPr lang="en-US" altLang="ja-JP" dirty="0"/>
              <a:t>.</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smtClean="0"/>
              <a:t>WEAKNESSES</a:t>
            </a:r>
            <a:endParaRPr kumimoji="1" lang="ja-JP" altLang="en-US" dirty="0"/>
          </a:p>
        </p:txBody>
      </p:sp>
      <p:sp>
        <p:nvSpPr>
          <p:cNvPr id="16" name="テキスト プレースホルダー 15"/>
          <p:cNvSpPr>
            <a:spLocks noGrp="1"/>
          </p:cNvSpPr>
          <p:nvPr>
            <p:ph type="body" sz="quarter" idx="12"/>
          </p:nvPr>
        </p:nvSpPr>
        <p:spPr/>
        <p:txBody>
          <a:bodyPr/>
          <a:lstStyle/>
          <a:p>
            <a:r>
              <a:rPr lang="en-US" altLang="ja-JP" dirty="0"/>
              <a:t>In mea porro velit antiopam, nec ea sumo nonumy invenire. Vel an discere fierent. No debitis explicari </a:t>
            </a:r>
            <a:r>
              <a:rPr lang="en-US" altLang="ja-JP" dirty="0" smtClean="0"/>
              <a:t>vis.</a:t>
            </a:r>
            <a:endParaRPr kumimoji="1" lang="ja-JP" altLang="en-US" dirty="0"/>
          </a:p>
        </p:txBody>
      </p:sp>
      <p:sp>
        <p:nvSpPr>
          <p:cNvPr id="27" name="テキスト プレースホルダー 26"/>
          <p:cNvSpPr>
            <a:spLocks noGrp="1"/>
          </p:cNvSpPr>
          <p:nvPr>
            <p:ph type="body" sz="quarter" idx="25"/>
          </p:nvPr>
        </p:nvSpPr>
        <p:spPr/>
        <p:txBody>
          <a:bodyPr/>
          <a:lstStyle/>
          <a:p>
            <a:r>
              <a:rPr lang="en-US" altLang="ja-JP" dirty="0" smtClean="0"/>
              <a:t>THREATS</a:t>
            </a:r>
            <a:endParaRPr kumimoji="1" lang="ja-JP" altLang="en-US" dirty="0"/>
          </a:p>
        </p:txBody>
      </p:sp>
      <p:sp>
        <p:nvSpPr>
          <p:cNvPr id="28" name="テキスト プレースホルダー 27"/>
          <p:cNvSpPr>
            <a:spLocks noGrp="1"/>
          </p:cNvSpPr>
          <p:nvPr>
            <p:ph type="body" sz="quarter" idx="26"/>
          </p:nvPr>
        </p:nvSpPr>
        <p:spPr/>
        <p:txBody>
          <a:bodyPr/>
          <a:lstStyle/>
          <a:p>
            <a:r>
              <a:rPr lang="en-US" altLang="ja-JP" dirty="0"/>
              <a:t>Meliore inciderint ex mei, nec assum laoreet postulant ad. </a:t>
            </a:r>
            <a:r>
              <a:rPr lang="en-US" altLang="ja-JP" dirty="0">
                <a:solidFill>
                  <a:schemeClr val="accent1"/>
                </a:solidFill>
              </a:rPr>
              <a:t>Vix elit velit omnium ne</a:t>
            </a:r>
            <a:r>
              <a:rPr lang="en-US" altLang="ja-JP" dirty="0"/>
              <a:t>. At modo mucius </a:t>
            </a:r>
            <a:r>
              <a:rPr lang="en-US" altLang="ja-JP" dirty="0" smtClean="0"/>
              <a:t>vim.</a:t>
            </a:r>
            <a:endParaRPr kumimoji="1" lang="ja-JP" altLang="en-US" dirty="0"/>
          </a:p>
        </p:txBody>
      </p:sp>
    </p:spTree>
    <p:extLst>
      <p:ext uri="{BB962C8B-B14F-4D97-AF65-F5344CB8AC3E}">
        <p14:creationId xmlns:p14="http://schemas.microsoft.com/office/powerpoint/2010/main" val="1605085582"/>
      </p:ext>
    </p:extLst>
  </p:cSld>
  <p:clrMapOvr>
    <a:masterClrMapping/>
  </p:clrMapOvr>
  <mc:AlternateContent xmlns:mc="http://schemas.openxmlformats.org/markup-compatibility/2006">
    <mc:Choice xmlns:p14="http://schemas.microsoft.com/office/powerpoint/2010/main" Requires="p14">
      <p:transition p14:dur="0" advTm="9151"/>
    </mc:Choice>
    <mc:Fallback>
      <p:transition advTm="9151"/>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タイトル 27"/>
          <p:cNvSpPr>
            <a:spLocks noGrp="1"/>
          </p:cNvSpPr>
          <p:nvPr>
            <p:ph type="title"/>
          </p:nvPr>
        </p:nvSpPr>
        <p:spPr/>
        <p:txBody>
          <a:bodyPr/>
          <a:lstStyle/>
          <a:p>
            <a:r>
              <a:rPr kumimoji="1" lang="en-US" altLang="ja-JP" dirty="0" smtClean="0"/>
              <a:t>PRODUCT STRATEGY</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62</a:t>
            </a:fld>
            <a:endParaRPr lang="ja-JP" altLang="en-US"/>
          </a:p>
        </p:txBody>
      </p:sp>
      <p:sp>
        <p:nvSpPr>
          <p:cNvPr id="30" name="テキスト プレースホルダー 29"/>
          <p:cNvSpPr>
            <a:spLocks noGrp="1"/>
          </p:cNvSpPr>
          <p:nvPr>
            <p:ph type="body" sz="quarter" idx="13"/>
          </p:nvPr>
        </p:nvSpPr>
        <p:spPr/>
        <p:txBody>
          <a:bodyPr/>
          <a:lstStyle/>
          <a:p>
            <a:r>
              <a:rPr lang="en-US" altLang="ja-JP" dirty="0" smtClean="0"/>
              <a:t>A CHESS ICON AND 5 ICONIC ITEMS</a:t>
            </a:r>
            <a:endParaRPr kumimoji="1" lang="ja-JP" altLang="en-US" dirty="0"/>
          </a:p>
        </p:txBody>
      </p:sp>
      <p:pic>
        <p:nvPicPr>
          <p:cNvPr id="46" name="図プレースホルダー 45"/>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47" name="図プレースホルダー 46"/>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49" name="図プレースホルダー 48"/>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48" name="図プレースホルダー 47"/>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35" name="テキスト プレースホルダー 34"/>
          <p:cNvSpPr>
            <a:spLocks noGrp="1"/>
          </p:cNvSpPr>
          <p:nvPr>
            <p:ph type="body" sz="quarter" idx="18"/>
          </p:nvPr>
        </p:nvSpPr>
        <p:spPr/>
        <p:txBody>
          <a:bodyPr/>
          <a:lstStyle/>
          <a:p>
            <a:r>
              <a:rPr kumimoji="1" lang="en-US" altLang="ja-JP" dirty="0" smtClean="0"/>
              <a:t>GLOBALIZATION</a:t>
            </a:r>
            <a:endParaRPr kumimoji="1" lang="ja-JP" altLang="en-US" dirty="0"/>
          </a:p>
        </p:txBody>
      </p:sp>
      <p:sp>
        <p:nvSpPr>
          <p:cNvPr id="36" name="テキスト プレースホルダー 35"/>
          <p:cNvSpPr>
            <a:spLocks noGrp="1"/>
          </p:cNvSpPr>
          <p:nvPr>
            <p:ph type="body" sz="quarter" idx="19"/>
          </p:nvPr>
        </p:nvSpPr>
        <p:spPr/>
        <p:txBody>
          <a:bodyPr>
            <a:normAutofit/>
          </a:bodyPr>
          <a:lstStyle/>
          <a:p>
            <a:r>
              <a:rPr lang="en-US" altLang="ja-JP" dirty="0"/>
              <a:t>Lorem ipsum dolor sit </a:t>
            </a:r>
            <a:r>
              <a:rPr lang="en-US" altLang="ja-JP" dirty="0" smtClean="0"/>
              <a:t>amet.</a:t>
            </a:r>
            <a:endParaRPr kumimoji="1" lang="ja-JP" altLang="en-US" dirty="0"/>
          </a:p>
        </p:txBody>
      </p:sp>
      <p:sp>
        <p:nvSpPr>
          <p:cNvPr id="37" name="テキスト プレースホルダー 36"/>
          <p:cNvSpPr>
            <a:spLocks noGrp="1"/>
          </p:cNvSpPr>
          <p:nvPr>
            <p:ph type="body" sz="quarter" idx="20"/>
          </p:nvPr>
        </p:nvSpPr>
        <p:spPr/>
        <p:txBody>
          <a:bodyPr/>
          <a:lstStyle/>
          <a:p>
            <a:r>
              <a:rPr kumimoji="1" lang="en-US" altLang="ja-JP" dirty="0" smtClean="0"/>
              <a:t>INNOVATION</a:t>
            </a:r>
            <a:endParaRPr kumimoji="1" lang="ja-JP" altLang="en-US" dirty="0"/>
          </a:p>
        </p:txBody>
      </p:sp>
      <p:sp>
        <p:nvSpPr>
          <p:cNvPr id="38" name="テキスト プレースホルダー 37"/>
          <p:cNvSpPr>
            <a:spLocks noGrp="1"/>
          </p:cNvSpPr>
          <p:nvPr>
            <p:ph type="body" sz="quarter" idx="21"/>
          </p:nvPr>
        </p:nvSpPr>
        <p:spPr/>
        <p:txBody>
          <a:bodyPr/>
          <a:lstStyle/>
          <a:p>
            <a:r>
              <a:rPr lang="en-US" altLang="ja-JP" dirty="0"/>
              <a:t>Quo scaevola euripidis no. </a:t>
            </a:r>
            <a:r>
              <a:rPr lang="en-US" altLang="ja-JP" dirty="0">
                <a:solidFill>
                  <a:schemeClr val="accent1"/>
                </a:solidFill>
              </a:rPr>
              <a:t>Et debitis propriae</a:t>
            </a:r>
            <a:r>
              <a:rPr lang="en-US" altLang="ja-JP" dirty="0"/>
              <a:t> efficiendi eam.</a:t>
            </a:r>
            <a:endParaRPr kumimoji="1" lang="ja-JP" altLang="en-US" dirty="0"/>
          </a:p>
        </p:txBody>
      </p:sp>
      <p:sp>
        <p:nvSpPr>
          <p:cNvPr id="39" name="テキスト プレースホルダー 38"/>
          <p:cNvSpPr>
            <a:spLocks noGrp="1"/>
          </p:cNvSpPr>
          <p:nvPr>
            <p:ph type="body" sz="quarter" idx="22"/>
          </p:nvPr>
        </p:nvSpPr>
        <p:spPr/>
        <p:txBody>
          <a:bodyPr/>
          <a:lstStyle/>
          <a:p>
            <a:r>
              <a:rPr kumimoji="1" lang="en-US" altLang="ja-JP" dirty="0" smtClean="0"/>
              <a:t>COMMUNICATION</a:t>
            </a:r>
            <a:endParaRPr kumimoji="1" lang="ja-JP" altLang="en-US" dirty="0"/>
          </a:p>
        </p:txBody>
      </p:sp>
      <p:sp>
        <p:nvSpPr>
          <p:cNvPr id="40" name="テキスト プレースホルダー 39"/>
          <p:cNvSpPr>
            <a:spLocks noGrp="1"/>
          </p:cNvSpPr>
          <p:nvPr>
            <p:ph type="body" sz="quarter" idx="23"/>
          </p:nvPr>
        </p:nvSpPr>
        <p:spPr/>
        <p:txBody>
          <a:bodyPr/>
          <a:lstStyle/>
          <a:p>
            <a:r>
              <a:rPr lang="en-US" altLang="ja-JP" dirty="0"/>
              <a:t>Aliquid lobortis est et. Cu qui sale soleat, ad mei tamquam </a:t>
            </a:r>
            <a:r>
              <a:rPr lang="en-US" altLang="ja-JP" dirty="0" smtClean="0"/>
              <a:t>tibique.</a:t>
            </a:r>
            <a:endParaRPr kumimoji="1" lang="ja-JP" altLang="en-US" dirty="0"/>
          </a:p>
        </p:txBody>
      </p:sp>
      <p:sp>
        <p:nvSpPr>
          <p:cNvPr id="41" name="テキスト プレースホルダー 40"/>
          <p:cNvSpPr>
            <a:spLocks noGrp="1"/>
          </p:cNvSpPr>
          <p:nvPr>
            <p:ph type="body" sz="quarter" idx="24"/>
          </p:nvPr>
        </p:nvSpPr>
        <p:spPr/>
        <p:txBody>
          <a:bodyPr/>
          <a:lstStyle/>
          <a:p>
            <a:r>
              <a:rPr kumimoji="1" lang="en-US" altLang="ja-JP" dirty="0" smtClean="0"/>
              <a:t>DIRECTION</a:t>
            </a:r>
            <a:endParaRPr kumimoji="1" lang="ja-JP" altLang="en-US" dirty="0"/>
          </a:p>
        </p:txBody>
      </p:sp>
      <p:sp>
        <p:nvSpPr>
          <p:cNvPr id="42" name="テキスト プレースホルダー 41"/>
          <p:cNvSpPr>
            <a:spLocks noGrp="1"/>
          </p:cNvSpPr>
          <p:nvPr>
            <p:ph type="body" sz="quarter" idx="25"/>
          </p:nvPr>
        </p:nvSpPr>
        <p:spPr/>
        <p:txBody>
          <a:bodyPr/>
          <a:lstStyle/>
          <a:p>
            <a:r>
              <a:rPr lang="en-US" altLang="ja-JP" dirty="0"/>
              <a:t>Ut sea movet putant accumsan, no dicat utroque graecis </a:t>
            </a:r>
            <a:r>
              <a:rPr lang="en-US" altLang="ja-JP" dirty="0" smtClean="0"/>
              <a:t>has.</a:t>
            </a:r>
            <a:endParaRPr kumimoji="1" lang="ja-JP" altLang="en-US" dirty="0"/>
          </a:p>
        </p:txBody>
      </p:sp>
      <p:sp>
        <p:nvSpPr>
          <p:cNvPr id="43" name="テキスト プレースホルダー 42"/>
          <p:cNvSpPr>
            <a:spLocks noGrp="1"/>
          </p:cNvSpPr>
          <p:nvPr>
            <p:ph type="body" sz="quarter" idx="26"/>
          </p:nvPr>
        </p:nvSpPr>
        <p:spPr/>
        <p:txBody>
          <a:bodyPr/>
          <a:lstStyle/>
          <a:p>
            <a:r>
              <a:rPr kumimoji="1" lang="en-US" altLang="ja-JP" dirty="0" smtClean="0"/>
              <a:t>CUSTOMIZATION</a:t>
            </a:r>
            <a:endParaRPr kumimoji="1" lang="ja-JP" altLang="en-US" dirty="0"/>
          </a:p>
        </p:txBody>
      </p:sp>
      <p:sp>
        <p:nvSpPr>
          <p:cNvPr id="44" name="テキスト プレースホルダー 43"/>
          <p:cNvSpPr>
            <a:spLocks noGrp="1"/>
          </p:cNvSpPr>
          <p:nvPr>
            <p:ph type="body" sz="quarter" idx="27"/>
          </p:nvPr>
        </p:nvSpPr>
        <p:spPr/>
        <p:txBody>
          <a:bodyPr/>
          <a:lstStyle/>
          <a:p>
            <a:r>
              <a:rPr lang="en-US" altLang="ja-JP" dirty="0"/>
              <a:t>Ut feugiat appetere </a:t>
            </a:r>
            <a:r>
              <a:rPr lang="en-US" altLang="ja-JP" dirty="0">
                <a:solidFill>
                  <a:schemeClr val="accent1"/>
                </a:solidFill>
              </a:rPr>
              <a:t>accommodare</a:t>
            </a:r>
            <a:r>
              <a:rPr lang="en-US" altLang="ja-JP" dirty="0"/>
              <a:t> usu, in mei idque nulla.</a:t>
            </a:r>
            <a:endParaRPr kumimoji="1" lang="ja-JP" altLang="en-US" dirty="0"/>
          </a:p>
        </p:txBody>
      </p:sp>
      <p:pic>
        <p:nvPicPr>
          <p:cNvPr id="52" name="図プレースホルダー 51"/>
          <p:cNvPicPr>
            <a:picLocks noGrp="1" noChangeAspect="1"/>
          </p:cNvPicPr>
          <p:nvPr>
            <p:ph type="pic" sz="quarter" idx="15"/>
          </p:nvPr>
        </p:nvPicPr>
        <p:blipFill>
          <a:blip r:embed="rId6"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2183671335"/>
      </p:ext>
    </p:extLst>
  </p:cSld>
  <p:clrMapOvr>
    <a:masterClrMapping/>
  </p:clrMapOvr>
  <mc:AlternateContent xmlns:mc="http://schemas.openxmlformats.org/markup-compatibility/2006">
    <mc:Choice xmlns:p14="http://schemas.microsoft.com/office/powerpoint/2010/main" Requires="p14">
      <p:transition p14:dur="0" advTm="16494"/>
    </mc:Choice>
    <mc:Fallback>
      <p:transition advTm="16494"/>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CLEAR VISION</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63</a:t>
            </a:fld>
            <a:endParaRPr lang="ja-JP" altLang="en-US"/>
          </a:p>
        </p:txBody>
      </p:sp>
      <p:sp>
        <p:nvSpPr>
          <p:cNvPr id="20" name="テキスト プレースホルダー 19"/>
          <p:cNvSpPr>
            <a:spLocks noGrp="1"/>
          </p:cNvSpPr>
          <p:nvPr>
            <p:ph type="body" sz="quarter" idx="15"/>
          </p:nvPr>
        </p:nvSpPr>
        <p:spPr/>
        <p:txBody>
          <a:bodyPr/>
          <a:lstStyle/>
          <a:p>
            <a:r>
              <a:rPr lang="en-US" altLang="ja-JP" dirty="0" smtClean="0"/>
              <a:t>QUATATION AND DESCRIPTION</a:t>
            </a:r>
            <a:endParaRPr kumimoji="1" lang="ja-JP" altLang="en-US" dirty="0"/>
          </a:p>
        </p:txBody>
      </p:sp>
      <p:sp>
        <p:nvSpPr>
          <p:cNvPr id="3" name="フッター プレースホルダー 2"/>
          <p:cNvSpPr>
            <a:spLocks noGrp="1"/>
          </p:cNvSpPr>
          <p:nvPr>
            <p:ph type="ftr" sz="quarter" idx="3"/>
          </p:nvPr>
        </p:nvSpPr>
        <p:spPr/>
        <p:txBody>
          <a:bodyPr/>
          <a:lstStyle/>
          <a:p>
            <a:r>
              <a:rPr lang="en-US" altLang="ja-JP" smtClean="0"/>
              <a:t>The Power of PowerPoint - thepopp.com</a:t>
            </a:r>
            <a:endParaRPr lang="ja-JP" altLang="en-US" dirty="0"/>
          </a:p>
        </p:txBody>
      </p:sp>
      <p:sp>
        <p:nvSpPr>
          <p:cNvPr id="21" name="テキスト プレースホルダー 20"/>
          <p:cNvSpPr>
            <a:spLocks noGrp="1"/>
          </p:cNvSpPr>
          <p:nvPr>
            <p:ph type="body" sz="quarter" idx="32"/>
          </p:nvPr>
        </p:nvSpPr>
        <p:spPr/>
        <p:txBody>
          <a:bodyPr/>
          <a:lstStyle/>
          <a:p>
            <a:r>
              <a:rPr lang="en-US" altLang="ja-JP" dirty="0"/>
              <a:t>Minim nullam probatus in ius. Pro in doctus persequeris</a:t>
            </a:r>
            <a:r>
              <a:rPr lang="en-US" altLang="ja-JP" dirty="0">
                <a:solidFill>
                  <a:schemeClr val="accent1"/>
                </a:solidFill>
              </a:rPr>
              <a:t>, per exerci conceptam ad</a:t>
            </a:r>
            <a:r>
              <a:rPr lang="en-US" altLang="ja-JP" dirty="0"/>
              <a:t>. Ea vero posse timeam vim, ex utamur legimus salutatus usu. Usu in dignissim assueverit. No labore tractatos sed, pri at lucilius postulant expetendis. </a:t>
            </a:r>
            <a:endParaRPr kumimoji="1" lang="ja-JP" altLang="en-US" dirty="0"/>
          </a:p>
        </p:txBody>
      </p:sp>
      <p:sp>
        <p:nvSpPr>
          <p:cNvPr id="19" name="テキスト プレースホルダー 18"/>
          <p:cNvSpPr>
            <a:spLocks noGrp="1"/>
          </p:cNvSpPr>
          <p:nvPr>
            <p:ph type="body" sz="quarter" idx="12"/>
          </p:nvPr>
        </p:nvSpPr>
        <p:spPr/>
        <p:txBody>
          <a:bodyPr/>
          <a:lstStyle/>
          <a:p>
            <a:r>
              <a:rPr lang="en-US" altLang="ja-JP" dirty="0"/>
              <a:t>I can’t change the direction of the wind, </a:t>
            </a:r>
            <a:r>
              <a:rPr lang="en-US" altLang="ja-JP" dirty="0" smtClean="0"/>
              <a:t/>
            </a:r>
            <a:br>
              <a:rPr lang="en-US" altLang="ja-JP" dirty="0" smtClean="0"/>
            </a:br>
            <a:r>
              <a:rPr lang="en-US" altLang="ja-JP" dirty="0" smtClean="0"/>
              <a:t>but </a:t>
            </a:r>
            <a:r>
              <a:rPr lang="en-US" altLang="ja-JP" dirty="0"/>
              <a:t>I can adjust my sails to always reach my destination.</a:t>
            </a:r>
            <a:endParaRPr kumimoji="1" lang="ja-JP" altLang="en-US" dirty="0"/>
          </a:p>
        </p:txBody>
      </p:sp>
      <p:sp>
        <p:nvSpPr>
          <p:cNvPr id="2" name="図プレースホルダー 1"/>
          <p:cNvSpPr>
            <a:spLocks noGrp="1"/>
          </p:cNvSpPr>
          <p:nvPr>
            <p:ph type="pic" sz="quarter" idx="33"/>
          </p:nvPr>
        </p:nvSpPr>
        <p:spPr/>
      </p:sp>
    </p:spTree>
    <p:extLst>
      <p:ext uri="{BB962C8B-B14F-4D97-AF65-F5344CB8AC3E}">
        <p14:creationId xmlns:p14="http://schemas.microsoft.com/office/powerpoint/2010/main" val="4266783997"/>
      </p:ext>
    </p:extLst>
  </p:cSld>
  <p:clrMapOvr>
    <a:masterClrMapping/>
  </p:clrMapOvr>
  <mc:AlternateContent xmlns:mc="http://schemas.openxmlformats.org/markup-compatibility/2006">
    <mc:Choice xmlns:p14="http://schemas.microsoft.com/office/powerpoint/2010/main" Requires="p14">
      <p:transition p14:dur="0" advTm="7656"/>
    </mc:Choice>
    <mc:Fallback>
      <p:transition advTm="7656"/>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RELATIONSHIP</a:t>
            </a:r>
            <a:endParaRPr kumimoji="1" lang="ja-JP" altLang="en-US" dirty="0"/>
          </a:p>
        </p:txBody>
      </p:sp>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ADD65F2-3061-4838-8922-F719F7BAC906}" type="slidenum">
              <a:rPr lang="ja-JP" altLang="en-US" smtClean="0"/>
              <a:pPr/>
              <a:t>64</a:t>
            </a:fld>
            <a:endParaRPr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SOME KEYWORDS, ICONS DESCRIBING THEIR RELATIONSHIP</a:t>
            </a:r>
            <a:endParaRPr kumimoji="1" lang="ja-JP" altLang="en-US" dirty="0"/>
          </a:p>
        </p:txBody>
      </p:sp>
      <p:pic>
        <p:nvPicPr>
          <p:cNvPr id="33" name="図プレースホルダー 32"/>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2" name="図プレースホルダー 3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1" name="図プレースホルダー 30"/>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27" name="図プレースホルダー 26"/>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l="16258" r="16258"/>
          <a:stretch>
            <a:fillRect/>
          </a:stretch>
        </p:blipFill>
        <p:spPr/>
      </p:pic>
      <p:pic>
        <p:nvPicPr>
          <p:cNvPr id="28" name="図プレースホルダー 27"/>
          <p:cNvPicPr>
            <a:picLocks noGrp="1" noChangeAspect="1"/>
          </p:cNvPicPr>
          <p:nvPr>
            <p:ph type="pic" sz="quarter" idx="17"/>
          </p:nvPr>
        </p:nvPicPr>
        <p:blipFill>
          <a:blip r:embed="rId6" cstate="print">
            <a:extLst>
              <a:ext uri="{28A0092B-C50C-407E-A947-70E740481C1C}">
                <a14:useLocalDpi xmlns:a14="http://schemas.microsoft.com/office/drawing/2010/main" val="0"/>
              </a:ext>
            </a:extLst>
          </a:blip>
          <a:srcRect l="16211" r="16211"/>
          <a:stretch>
            <a:fillRect/>
          </a:stretch>
        </p:blipFill>
        <p:spPr/>
      </p:pic>
      <p:pic>
        <p:nvPicPr>
          <p:cNvPr id="30" name="図プレースホルダー 29"/>
          <p:cNvPicPr>
            <a:picLocks noGrp="1" noChangeAspect="1"/>
          </p:cNvPicPr>
          <p:nvPr>
            <p:ph type="pic" sz="quarter" idx="18"/>
          </p:nvPr>
        </p:nvPicPr>
        <p:blipFill>
          <a:blip r:embed="rId7" cstate="print">
            <a:extLst>
              <a:ext uri="{28A0092B-C50C-407E-A947-70E740481C1C}">
                <a14:useLocalDpi xmlns:a14="http://schemas.microsoft.com/office/drawing/2010/main" val="0"/>
              </a:ext>
            </a:extLst>
          </a:blip>
          <a:srcRect l="16123" r="16123"/>
          <a:stretch>
            <a:fillRect/>
          </a:stretch>
        </p:blipFill>
        <p:spPr/>
      </p:pic>
      <p:pic>
        <p:nvPicPr>
          <p:cNvPr id="29" name="図プレースホルダー 28"/>
          <p:cNvPicPr>
            <a:picLocks noGrp="1" noChangeAspect="1"/>
          </p:cNvPicPr>
          <p:nvPr>
            <p:ph type="pic" sz="quarter" idx="19"/>
          </p:nvPr>
        </p:nvPicPr>
        <p:blipFill>
          <a:blip r:embed="rId8" cstate="print">
            <a:extLst>
              <a:ext uri="{28A0092B-C50C-407E-A947-70E740481C1C}">
                <a14:useLocalDpi xmlns:a14="http://schemas.microsoft.com/office/drawing/2010/main" val="0"/>
              </a:ext>
            </a:extLst>
          </a:blip>
          <a:srcRect l="16281" r="16281"/>
          <a:stretch>
            <a:fillRect/>
          </a:stretch>
        </p:blipFill>
        <p:spPr/>
      </p:pic>
      <p:sp>
        <p:nvSpPr>
          <p:cNvPr id="18" name="テキスト プレースホルダー 17"/>
          <p:cNvSpPr>
            <a:spLocks noGrp="1"/>
          </p:cNvSpPr>
          <p:nvPr>
            <p:ph type="body" sz="quarter" idx="20"/>
          </p:nvPr>
        </p:nvSpPr>
        <p:spPr/>
        <p:txBody>
          <a:bodyPr/>
          <a:lstStyle/>
          <a:p>
            <a:r>
              <a:rPr kumimoji="1" lang="en-US" altLang="ja-JP" dirty="0" smtClean="0"/>
              <a:t>SOCIAL SHARING</a:t>
            </a:r>
            <a:endParaRPr kumimoji="1" lang="ja-JP" altLang="en-US" dirty="0"/>
          </a:p>
        </p:txBody>
      </p:sp>
      <p:sp>
        <p:nvSpPr>
          <p:cNvPr id="19" name="テキスト プレースホルダー 18"/>
          <p:cNvSpPr>
            <a:spLocks noGrp="1"/>
          </p:cNvSpPr>
          <p:nvPr>
            <p:ph type="body" sz="quarter" idx="22"/>
          </p:nvPr>
        </p:nvSpPr>
        <p:spPr/>
        <p:txBody>
          <a:bodyPr/>
          <a:lstStyle/>
          <a:p>
            <a:r>
              <a:rPr lang="en-US" altLang="ja-JP" dirty="0"/>
              <a:t>LICENSING</a:t>
            </a:r>
            <a:endParaRPr kumimoji="1" lang="ja-JP" altLang="en-US" dirty="0"/>
          </a:p>
        </p:txBody>
      </p:sp>
      <p:sp>
        <p:nvSpPr>
          <p:cNvPr id="20" name="テキスト プレースホルダー 19"/>
          <p:cNvSpPr>
            <a:spLocks noGrp="1"/>
          </p:cNvSpPr>
          <p:nvPr>
            <p:ph type="body" sz="quarter" idx="24"/>
          </p:nvPr>
        </p:nvSpPr>
        <p:spPr/>
        <p:txBody>
          <a:bodyPr/>
          <a:lstStyle/>
          <a:p>
            <a:r>
              <a:rPr lang="en-US" altLang="ja-JP" dirty="0"/>
              <a:t>MARKETING</a:t>
            </a:r>
            <a:endParaRPr kumimoji="1" lang="ja-JP" altLang="en-US" dirty="0"/>
          </a:p>
        </p:txBody>
      </p:sp>
      <p:sp>
        <p:nvSpPr>
          <p:cNvPr id="21" name="テキスト プレースホルダー 20"/>
          <p:cNvSpPr>
            <a:spLocks noGrp="1"/>
          </p:cNvSpPr>
          <p:nvPr>
            <p:ph type="body" sz="quarter" idx="28"/>
          </p:nvPr>
        </p:nvSpPr>
        <p:spPr/>
        <p:txBody>
          <a:bodyPr/>
          <a:lstStyle/>
          <a:p>
            <a:r>
              <a:rPr kumimoji="1" lang="en-US" altLang="ja-JP" dirty="0" smtClean="0"/>
              <a:t>CORE FEATURES</a:t>
            </a:r>
            <a:endParaRPr kumimoji="1" lang="ja-JP" altLang="en-US" dirty="0"/>
          </a:p>
        </p:txBody>
      </p:sp>
      <p:sp>
        <p:nvSpPr>
          <p:cNvPr id="22" name="テキスト プレースホルダー 21"/>
          <p:cNvSpPr>
            <a:spLocks noGrp="1"/>
          </p:cNvSpPr>
          <p:nvPr>
            <p:ph type="body" sz="quarter" idx="29"/>
          </p:nvPr>
        </p:nvSpPr>
        <p:spPr/>
        <p:txBody>
          <a:bodyPr/>
          <a:lstStyle/>
          <a:p>
            <a:r>
              <a:rPr kumimoji="1" lang="en-US" altLang="ja-JP" dirty="0" smtClean="0"/>
              <a:t>LINK</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smtClean="0"/>
              <a:t>SETTINGS</a:t>
            </a:r>
            <a:endParaRPr kumimoji="1" lang="ja-JP" altLang="en-US" dirty="0"/>
          </a:p>
        </p:txBody>
      </p:sp>
      <p:sp>
        <p:nvSpPr>
          <p:cNvPr id="24" name="テキスト プレースホルダー 23"/>
          <p:cNvSpPr>
            <a:spLocks noGrp="1"/>
          </p:cNvSpPr>
          <p:nvPr>
            <p:ph type="body" sz="quarter" idx="31"/>
          </p:nvPr>
        </p:nvSpPr>
        <p:spPr/>
        <p:txBody>
          <a:bodyPr/>
          <a:lstStyle/>
          <a:p>
            <a:r>
              <a:rPr kumimoji="1" lang="en-US" altLang="ja-JP" dirty="0" smtClean="0"/>
              <a:t>COMMUNICATION</a:t>
            </a:r>
            <a:endParaRPr kumimoji="1" lang="ja-JP" altLang="en-US" dirty="0"/>
          </a:p>
        </p:txBody>
      </p:sp>
      <p:sp>
        <p:nvSpPr>
          <p:cNvPr id="25" name="テキスト プレースホルダー 24"/>
          <p:cNvSpPr>
            <a:spLocks noGrp="1"/>
          </p:cNvSpPr>
          <p:nvPr>
            <p:ph type="body" sz="quarter" idx="32"/>
          </p:nvPr>
        </p:nvSpPr>
        <p:spPr/>
        <p:txBody>
          <a:bodyPr>
            <a:normAutofit/>
          </a:bodyPr>
          <a:lstStyle/>
          <a:p>
            <a:r>
              <a:rPr lang="en-US" altLang="ja-JP" dirty="0"/>
              <a:t>Cu dolorum suscipiantur pro, sit ut nostro impedit </a:t>
            </a:r>
            <a:r>
              <a:rPr lang="en-US" altLang="ja-JP" dirty="0" smtClean="0"/>
              <a:t>appareat.</a:t>
            </a:r>
            <a:endParaRPr kumimoji="1" lang="ja-JP" altLang="en-US" dirty="0"/>
          </a:p>
        </p:txBody>
      </p:sp>
      <p:sp>
        <p:nvSpPr>
          <p:cNvPr id="26" name="テキスト プレースホルダー 25"/>
          <p:cNvSpPr>
            <a:spLocks noGrp="1"/>
          </p:cNvSpPr>
          <p:nvPr>
            <p:ph type="body" sz="quarter" idx="33"/>
          </p:nvPr>
        </p:nvSpPr>
        <p:spPr/>
        <p:txBody>
          <a:bodyPr/>
          <a:lstStyle/>
          <a:p>
            <a:r>
              <a:rPr lang="en-US" altLang="ja-JP" dirty="0"/>
              <a:t>Ad dictas mnesarchum conclusionemque quo. An illud prompta moderatius vim, </a:t>
            </a:r>
            <a:r>
              <a:rPr lang="en-US" altLang="ja-JP" dirty="0">
                <a:solidFill>
                  <a:schemeClr val="accent1"/>
                </a:solidFill>
              </a:rPr>
              <a:t>per ut mandamus sapientem scriptorem</a:t>
            </a:r>
            <a:r>
              <a:rPr lang="en-US" altLang="ja-JP" dirty="0"/>
              <a:t>, ius invenire prodesset assueverit ei. Id dolor copiosae inimicus sed.</a:t>
            </a:r>
            <a:endParaRPr kumimoji="1" lang="ja-JP" altLang="en-US" dirty="0"/>
          </a:p>
        </p:txBody>
      </p:sp>
    </p:spTree>
    <p:extLst>
      <p:ext uri="{BB962C8B-B14F-4D97-AF65-F5344CB8AC3E}">
        <p14:creationId xmlns:p14="http://schemas.microsoft.com/office/powerpoint/2010/main" val="2418410683"/>
      </p:ext>
    </p:extLst>
  </p:cSld>
  <p:clrMapOvr>
    <a:masterClrMapping/>
  </p:clrMapOvr>
  <mc:AlternateContent xmlns:mc="http://schemas.openxmlformats.org/markup-compatibility/2006">
    <mc:Choice xmlns:p14="http://schemas.microsoft.com/office/powerpoint/2010/main" Requires="p14">
      <p:transition p14:dur="0" advTm="16983"/>
    </mc:Choice>
    <mc:Fallback>
      <p:transition advTm="16983"/>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MISSION ANS GOAL</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65</a:t>
            </a:fld>
            <a:endParaRPr lang="ja-JP" altLang="en-US"/>
          </a:p>
        </p:txBody>
      </p:sp>
      <p:pic>
        <p:nvPicPr>
          <p:cNvPr id="27" name="図プレースホルダー 2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13"/>
          </p:nvPr>
        </p:nvSpPr>
        <p:spPr/>
        <p:txBody>
          <a:bodyPr>
            <a:normAutofit/>
          </a:bodyPr>
          <a:lstStyle/>
          <a:p>
            <a:r>
              <a:rPr lang="en-US" altLang="ja-JP" dirty="0"/>
              <a:t>Pri tation ancillae luptatum et, </a:t>
            </a:r>
            <a:r>
              <a:rPr lang="en-US" altLang="ja-JP" dirty="0">
                <a:solidFill>
                  <a:schemeClr val="accent1"/>
                </a:solidFill>
              </a:rPr>
              <a:t>mentitum lucilius eos cu</a:t>
            </a:r>
            <a:r>
              <a:rPr lang="en-US" altLang="ja-JP" dirty="0"/>
              <a:t>. Id ius tota labores pertinacia, at vis decore iisque. Cibo adipiscing intellegam est id, legere aeterno eu eam, alterum nostrum eu </a:t>
            </a:r>
            <a:r>
              <a:rPr lang="en-US" altLang="ja-JP" dirty="0" smtClean="0"/>
              <a:t>nam.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MISSIONS TO BE ACHIEVED</a:t>
            </a:r>
            <a:endParaRPr kumimoji="1" lang="ja-JP" altLang="en-US" dirty="0"/>
          </a:p>
        </p:txBody>
      </p:sp>
      <p:pic>
        <p:nvPicPr>
          <p:cNvPr id="26" name="図プレースホルダー 25"/>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3" name="テキスト プレースホルダー 22"/>
          <p:cNvSpPr>
            <a:spLocks noGrp="1"/>
          </p:cNvSpPr>
          <p:nvPr>
            <p:ph type="body" sz="quarter" idx="17"/>
          </p:nvPr>
        </p:nvSpPr>
        <p:spPr/>
        <p:txBody>
          <a:bodyPr/>
          <a:lstStyle/>
          <a:p>
            <a:r>
              <a:rPr lang="en-US" altLang="ja-JP" dirty="0"/>
              <a:t>Cu dolorum suscipiantur pro, sit ut nostro impedit appareat, </a:t>
            </a:r>
            <a:r>
              <a:rPr lang="en-US" altLang="ja-JP" dirty="0">
                <a:solidFill>
                  <a:schemeClr val="accent1"/>
                </a:solidFill>
              </a:rPr>
              <a:t>putent nusquam minimum at per</a:t>
            </a:r>
            <a:r>
              <a:rPr lang="en-US" altLang="ja-JP" dirty="0"/>
              <a:t>. Ea aeque petentium qui. Ne usu alia dolorum posidonium, delectus percipit vim te, an pro euismod feugait definiebas.</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smtClean="0"/>
              <a:t>GOALS TO BE REACHED</a:t>
            </a:r>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smtClean="0"/>
              <a:t>2 ICONS AND COLUMNS</a:t>
            </a:r>
            <a:endParaRPr kumimoji="1" lang="ja-JP" altLang="en-US" dirty="0"/>
          </a:p>
        </p:txBody>
      </p:sp>
    </p:spTree>
    <p:extLst>
      <p:ext uri="{BB962C8B-B14F-4D97-AF65-F5344CB8AC3E}">
        <p14:creationId xmlns:p14="http://schemas.microsoft.com/office/powerpoint/2010/main" val="1766987743"/>
      </p:ext>
    </p:extLst>
  </p:cSld>
  <p:clrMapOvr>
    <a:masterClrMapping/>
  </p:clrMapOvr>
  <mc:AlternateContent xmlns:mc="http://schemas.openxmlformats.org/markup-compatibility/2006">
    <mc:Choice xmlns:p14="http://schemas.microsoft.com/office/powerpoint/2010/main" Requires="p14">
      <p:transition p14:dur="0" advTm="6936"/>
    </mc:Choice>
    <mc:Fallback>
      <p:transition advTm="6936"/>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ROUGH SCHEDULE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66</a:t>
            </a:fld>
            <a:endParaRPr lang="ja-JP" altLang="en-US"/>
          </a:p>
        </p:txBody>
      </p:sp>
      <p:sp>
        <p:nvSpPr>
          <p:cNvPr id="5" name="テキスト プレースホルダー 4"/>
          <p:cNvSpPr>
            <a:spLocks noGrp="1"/>
          </p:cNvSpPr>
          <p:nvPr>
            <p:ph type="body" sz="quarter" idx="13"/>
          </p:nvPr>
        </p:nvSpPr>
        <p:spPr/>
        <p:txBody>
          <a:bodyPr/>
          <a:lstStyle/>
          <a:p>
            <a:r>
              <a:rPr kumimoji="1" lang="en-US" altLang="ja-JP" dirty="0" smtClean="0"/>
              <a:t>SIMPLE TIMELINE</a:t>
            </a:r>
            <a:endParaRPr kumimoji="1" lang="ja-JP" altLang="en-US" dirty="0"/>
          </a:p>
        </p:txBody>
      </p:sp>
      <p:sp>
        <p:nvSpPr>
          <p:cNvPr id="6" name="テキスト プレースホルダー 5"/>
          <p:cNvSpPr>
            <a:spLocks noGrp="1"/>
          </p:cNvSpPr>
          <p:nvPr>
            <p:ph type="body" sz="quarter" idx="17"/>
          </p:nvPr>
        </p:nvSpPr>
        <p:spPr/>
        <p:txBody>
          <a:bodyPr/>
          <a:lstStyle/>
          <a:p>
            <a:r>
              <a:rPr kumimoji="1" lang="en-US" altLang="ja-JP" dirty="0" smtClean="0"/>
              <a:t>DEFINE</a:t>
            </a:r>
            <a:endParaRPr kumimoji="1" lang="ja-JP" altLang="en-US" dirty="0"/>
          </a:p>
        </p:txBody>
      </p:sp>
      <p:sp>
        <p:nvSpPr>
          <p:cNvPr id="7" name="テキスト プレースホルダー 6"/>
          <p:cNvSpPr>
            <a:spLocks noGrp="1"/>
          </p:cNvSpPr>
          <p:nvPr>
            <p:ph type="body" sz="quarter" idx="18"/>
          </p:nvPr>
        </p:nvSpPr>
        <p:spPr/>
        <p:txBody>
          <a:bodyPr/>
          <a:lstStyle/>
          <a:p>
            <a:r>
              <a:rPr kumimoji="1" lang="en-US" altLang="ja-JP" dirty="0" smtClean="0"/>
              <a:t>PROTOTYPE</a:t>
            </a:r>
            <a:endParaRPr kumimoji="1" lang="ja-JP" altLang="en-US" dirty="0"/>
          </a:p>
        </p:txBody>
      </p:sp>
      <p:sp>
        <p:nvSpPr>
          <p:cNvPr id="8" name="テキスト プレースホルダー 7"/>
          <p:cNvSpPr>
            <a:spLocks noGrp="1"/>
          </p:cNvSpPr>
          <p:nvPr>
            <p:ph type="body" sz="quarter" idx="19"/>
          </p:nvPr>
        </p:nvSpPr>
        <p:spPr/>
        <p:txBody>
          <a:bodyPr/>
          <a:lstStyle/>
          <a:p>
            <a:r>
              <a:rPr lang="en-US" altLang="ja-JP" dirty="0" smtClean="0"/>
              <a:t>REVISE</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smtClean="0"/>
              <a:t>SHIP</a:t>
            </a:r>
            <a:endParaRPr kumimoji="1" lang="ja-JP" altLang="en-US" dirty="0"/>
          </a:p>
        </p:txBody>
      </p:sp>
      <p:sp>
        <p:nvSpPr>
          <p:cNvPr id="10" name="テキスト プレースホルダー 9"/>
          <p:cNvSpPr>
            <a:spLocks noGrp="1"/>
          </p:cNvSpPr>
          <p:nvPr>
            <p:ph type="body" sz="quarter" idx="21"/>
          </p:nvPr>
        </p:nvSpPr>
        <p:spPr/>
        <p:txBody>
          <a:bodyPr>
            <a:normAutofit fontScale="92500" lnSpcReduction="10000"/>
          </a:bodyPr>
          <a:lstStyle/>
          <a:p>
            <a:r>
              <a:rPr lang="en-US" altLang="ja-JP" dirty="0" smtClean="0"/>
              <a:t>AUGUST 19</a:t>
            </a:r>
            <a:r>
              <a:rPr lang="en-US" altLang="ja-JP" baseline="30000" dirty="0" smtClean="0"/>
              <a:t>th</a:t>
            </a:r>
            <a:r>
              <a:rPr lang="en-US" altLang="ja-JP" dirty="0" smtClean="0"/>
              <a:t>, 2019</a:t>
            </a:r>
            <a:endParaRPr kumimoji="1" lang="ja-JP" altLang="en-US" dirty="0"/>
          </a:p>
        </p:txBody>
      </p:sp>
      <p:sp>
        <p:nvSpPr>
          <p:cNvPr id="11" name="テキスト プレースホルダー 10"/>
          <p:cNvSpPr>
            <a:spLocks noGrp="1"/>
          </p:cNvSpPr>
          <p:nvPr>
            <p:ph type="body" sz="quarter" idx="22"/>
          </p:nvPr>
        </p:nvSpPr>
        <p:spPr/>
        <p:txBody>
          <a:bodyPr>
            <a:normAutofit fontScale="92500" lnSpcReduction="10000"/>
          </a:bodyPr>
          <a:lstStyle/>
          <a:p>
            <a:r>
              <a:rPr lang="en-US" altLang="ja-JP" dirty="0" smtClean="0"/>
              <a:t>SEPTEMBER 24</a:t>
            </a:r>
            <a:r>
              <a:rPr lang="en-US" altLang="ja-JP" baseline="30000" dirty="0" smtClean="0"/>
              <a:t>th</a:t>
            </a:r>
            <a:r>
              <a:rPr lang="en-US" altLang="ja-JP" dirty="0"/>
              <a:t>, 2019</a:t>
            </a:r>
            <a:endParaRPr lang="ja-JP" altLang="en-US" dirty="0"/>
          </a:p>
          <a:p>
            <a:endParaRPr kumimoji="1" lang="ja-JP" altLang="en-US" dirty="0"/>
          </a:p>
        </p:txBody>
      </p:sp>
      <p:sp>
        <p:nvSpPr>
          <p:cNvPr id="12" name="テキスト プレースホルダー 11"/>
          <p:cNvSpPr>
            <a:spLocks noGrp="1"/>
          </p:cNvSpPr>
          <p:nvPr>
            <p:ph type="body" sz="quarter" idx="23"/>
          </p:nvPr>
        </p:nvSpPr>
        <p:spPr/>
        <p:txBody>
          <a:bodyPr>
            <a:normAutofit fontScale="92500" lnSpcReduction="10000"/>
          </a:bodyPr>
          <a:lstStyle/>
          <a:p>
            <a:r>
              <a:rPr lang="en-US" altLang="ja-JP" dirty="0" smtClean="0"/>
              <a:t>OCTOBER 30</a:t>
            </a:r>
            <a:r>
              <a:rPr lang="en-US" altLang="ja-JP" baseline="30000" dirty="0" smtClean="0"/>
              <a:t>th</a:t>
            </a:r>
            <a:r>
              <a:rPr lang="en-US" altLang="ja-JP" dirty="0"/>
              <a:t>, 2019</a:t>
            </a:r>
            <a:endParaRPr lang="ja-JP" altLang="en-US" dirty="0"/>
          </a:p>
          <a:p>
            <a:endParaRPr kumimoji="1" lang="ja-JP" altLang="en-US" dirty="0"/>
          </a:p>
        </p:txBody>
      </p:sp>
      <p:sp>
        <p:nvSpPr>
          <p:cNvPr id="13" name="テキスト プレースホルダー 12"/>
          <p:cNvSpPr>
            <a:spLocks noGrp="1"/>
          </p:cNvSpPr>
          <p:nvPr>
            <p:ph type="body" sz="quarter" idx="24"/>
          </p:nvPr>
        </p:nvSpPr>
        <p:spPr/>
        <p:txBody>
          <a:bodyPr>
            <a:normAutofit fontScale="92500" lnSpcReduction="10000"/>
          </a:bodyPr>
          <a:lstStyle/>
          <a:p>
            <a:r>
              <a:rPr lang="en-US" altLang="ja-JP" dirty="0" smtClean="0"/>
              <a:t>FEBRUARY 10</a:t>
            </a:r>
            <a:r>
              <a:rPr lang="en-US" altLang="ja-JP" baseline="30000" dirty="0" smtClean="0"/>
              <a:t>th</a:t>
            </a:r>
            <a:r>
              <a:rPr lang="en-US" altLang="ja-JP" dirty="0"/>
              <a:t>, </a:t>
            </a:r>
            <a:r>
              <a:rPr lang="en-US" altLang="ja-JP" dirty="0" smtClean="0"/>
              <a:t>2020</a:t>
            </a:r>
            <a:endParaRPr lang="ja-JP" altLang="en-US" dirty="0"/>
          </a:p>
          <a:p>
            <a:endParaRPr kumimoji="1" lang="ja-JP" altLang="en-US" dirty="0"/>
          </a:p>
        </p:txBody>
      </p:sp>
      <p:sp>
        <p:nvSpPr>
          <p:cNvPr id="14" name="テキスト プレースホルダー 13"/>
          <p:cNvSpPr>
            <a:spLocks noGrp="1"/>
          </p:cNvSpPr>
          <p:nvPr>
            <p:ph type="body" sz="quarter" idx="25"/>
          </p:nvPr>
        </p:nvSpPr>
        <p:spPr/>
        <p:txBody>
          <a:bodyPr/>
          <a:lstStyle/>
          <a:p>
            <a:r>
              <a:rPr lang="en-US" altLang="ja-JP" dirty="0"/>
              <a:t>Pri tritani accusata efficiantur te, </a:t>
            </a:r>
            <a:r>
              <a:rPr lang="en-US" altLang="ja-JP" dirty="0">
                <a:solidFill>
                  <a:schemeClr val="accent1"/>
                </a:solidFill>
              </a:rPr>
              <a:t>conceptam theophrastus vel ne</a:t>
            </a:r>
            <a:r>
              <a:rPr lang="en-US" altLang="ja-JP" dirty="0"/>
              <a:t>, meis </a:t>
            </a:r>
            <a:r>
              <a:rPr lang="en-US" altLang="ja-JP" dirty="0" smtClean="0"/>
              <a:t>saperet.</a:t>
            </a:r>
            <a:endParaRPr kumimoji="1" lang="ja-JP" altLang="en-US" dirty="0"/>
          </a:p>
        </p:txBody>
      </p:sp>
      <p:sp>
        <p:nvSpPr>
          <p:cNvPr id="15" name="テキスト プレースホルダー 14"/>
          <p:cNvSpPr>
            <a:spLocks noGrp="1"/>
          </p:cNvSpPr>
          <p:nvPr>
            <p:ph type="body" sz="quarter" idx="26"/>
          </p:nvPr>
        </p:nvSpPr>
        <p:spPr/>
        <p:txBody>
          <a:bodyPr/>
          <a:lstStyle/>
          <a:p>
            <a:r>
              <a:rPr lang="en-US" altLang="ja-JP" dirty="0"/>
              <a:t> Ea vero posse timeam vim, ex utamur legimus salutatus usu. Usu in dignissim assueverit.</a:t>
            </a:r>
            <a:endParaRPr kumimoji="1" lang="ja-JP" altLang="en-US" dirty="0"/>
          </a:p>
        </p:txBody>
      </p:sp>
      <p:sp>
        <p:nvSpPr>
          <p:cNvPr id="16" name="テキスト プレースホルダー 15"/>
          <p:cNvSpPr>
            <a:spLocks noGrp="1"/>
          </p:cNvSpPr>
          <p:nvPr>
            <p:ph type="body" sz="quarter" idx="27"/>
          </p:nvPr>
        </p:nvSpPr>
        <p:spPr/>
        <p:txBody>
          <a:bodyPr/>
          <a:lstStyle/>
          <a:p>
            <a:r>
              <a:rPr lang="en-US" altLang="ja-JP" dirty="0"/>
              <a:t>No labore tractatos sed, pri at lucilius postulant expetendis. Ex sed hinc altera </a:t>
            </a:r>
            <a:r>
              <a:rPr lang="en-US" altLang="ja-JP" dirty="0" smtClean="0"/>
              <a:t>recteque.</a:t>
            </a:r>
            <a:endParaRPr kumimoji="1" lang="ja-JP" altLang="en-US" dirty="0"/>
          </a:p>
        </p:txBody>
      </p:sp>
      <p:sp>
        <p:nvSpPr>
          <p:cNvPr id="17" name="テキスト プレースホルダー 16"/>
          <p:cNvSpPr>
            <a:spLocks noGrp="1"/>
          </p:cNvSpPr>
          <p:nvPr>
            <p:ph type="body" sz="quarter" idx="28"/>
          </p:nvPr>
        </p:nvSpPr>
        <p:spPr/>
        <p:txBody>
          <a:bodyPr/>
          <a:lstStyle/>
          <a:p>
            <a:r>
              <a:rPr lang="en-US" altLang="ja-JP" dirty="0"/>
              <a:t>Minim nullam probatus in ius. </a:t>
            </a:r>
            <a:r>
              <a:rPr lang="en-US" altLang="ja-JP" dirty="0">
                <a:solidFill>
                  <a:schemeClr val="accent1"/>
                </a:solidFill>
              </a:rPr>
              <a:t>Pro in doctus persequeris</a:t>
            </a:r>
            <a:r>
              <a:rPr lang="en-US" altLang="ja-JP" dirty="0"/>
              <a:t>, per exerci conceptam ad.</a:t>
            </a:r>
            <a:endParaRPr kumimoji="1" lang="ja-JP" altLang="en-US" dirty="0"/>
          </a:p>
        </p:txBody>
      </p:sp>
    </p:spTree>
    <p:extLst>
      <p:ext uri="{BB962C8B-B14F-4D97-AF65-F5344CB8AC3E}">
        <p14:creationId xmlns:p14="http://schemas.microsoft.com/office/powerpoint/2010/main" val="383263757"/>
      </p:ext>
    </p:extLst>
  </p:cSld>
  <p:clrMapOvr>
    <a:masterClrMapping/>
  </p:clrMapOvr>
  <mc:AlternateContent xmlns:mc="http://schemas.openxmlformats.org/markup-compatibility/2006">
    <mc:Choice xmlns:p14="http://schemas.microsoft.com/office/powerpoint/2010/main" Requires="p14">
      <p:transition p14:dur="0" advTm="9576"/>
    </mc:Choice>
    <mc:Fallback>
      <p:transition advTm="9576"/>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CUSTOMER SATISFACTION</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1 BIG IMAGE ON THE RIGHT SIDE AND ICONIC LIST WITH 3 ITEMS</a:t>
            </a:r>
            <a:endParaRPr kumimoji="1" lang="ja-JP" altLang="en-US" dirty="0"/>
          </a:p>
        </p:txBody>
      </p:sp>
      <p:pic>
        <p:nvPicPr>
          <p:cNvPr id="31" name="図プレースホルダー 30"/>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99" r="16299"/>
          <a:stretch>
            <a:fillRect/>
          </a:stretch>
        </p:blipFill>
        <p:spPr/>
      </p:pic>
      <p:sp>
        <p:nvSpPr>
          <p:cNvPr id="20" name="テキスト プレースホルダー 19"/>
          <p:cNvSpPr>
            <a:spLocks noGrp="1"/>
          </p:cNvSpPr>
          <p:nvPr>
            <p:ph type="body" sz="quarter" idx="14"/>
          </p:nvPr>
        </p:nvSpPr>
        <p:spPr/>
        <p:txBody>
          <a:bodyPr/>
          <a:lstStyle/>
          <a:p>
            <a:r>
              <a:rPr lang="en-US" altLang="ja-JP" dirty="0"/>
              <a:t>Pri tation ancillae luptatum et, </a:t>
            </a:r>
            <a:r>
              <a:rPr lang="en-US" altLang="ja-JP" dirty="0">
                <a:solidFill>
                  <a:schemeClr val="accent1"/>
                </a:solidFill>
              </a:rPr>
              <a:t>mentitum lucilius eos cu</a:t>
            </a:r>
            <a:r>
              <a:rPr lang="en-US" altLang="ja-JP" dirty="0"/>
              <a:t>. Id ius tota labores </a:t>
            </a:r>
            <a:r>
              <a:rPr lang="en-US" altLang="ja-JP" dirty="0" smtClean="0"/>
              <a:t>pertinacia.</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smtClean="0"/>
              <a:t>NEW ADVENTURE</a:t>
            </a:r>
            <a:endParaRPr kumimoji="1" lang="ja-JP" altLang="en-US" dirty="0"/>
          </a:p>
        </p:txBody>
      </p:sp>
      <p:pic>
        <p:nvPicPr>
          <p:cNvPr id="32" name="図プレースホルダー 31"/>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5" name="テキスト プレースホルダー 24"/>
          <p:cNvSpPr>
            <a:spLocks noGrp="1"/>
          </p:cNvSpPr>
          <p:nvPr>
            <p:ph type="body" sz="quarter" idx="27"/>
          </p:nvPr>
        </p:nvSpPr>
        <p:spPr/>
        <p:txBody>
          <a:bodyPr>
            <a:normAutofit/>
          </a:bodyPr>
          <a:lstStyle/>
          <a:p>
            <a:r>
              <a:rPr lang="en-US" altLang="ja-JP" dirty="0"/>
              <a:t>Cu dolorum suscipiantur pro, sit ut nostro impedit appareat, putent nusquam minimum at per. </a:t>
            </a:r>
            <a:endParaRPr kumimoji="1" lang="ja-JP" altLang="en-US" dirty="0"/>
          </a:p>
        </p:txBody>
      </p:sp>
      <p:sp>
        <p:nvSpPr>
          <p:cNvPr id="26" name="テキスト プレースホルダー 25"/>
          <p:cNvSpPr>
            <a:spLocks noGrp="1"/>
          </p:cNvSpPr>
          <p:nvPr>
            <p:ph type="body" sz="quarter" idx="28"/>
          </p:nvPr>
        </p:nvSpPr>
        <p:spPr/>
        <p:txBody>
          <a:bodyPr/>
          <a:lstStyle/>
          <a:p>
            <a:r>
              <a:rPr lang="en-US" altLang="ja-JP" dirty="0" smtClean="0"/>
              <a:t>CLEAR SOLUTION</a:t>
            </a:r>
            <a:endParaRPr kumimoji="1" lang="ja-JP" altLang="en-US" dirty="0"/>
          </a:p>
        </p:txBody>
      </p:sp>
      <p:pic>
        <p:nvPicPr>
          <p:cNvPr id="33" name="図プレースホルダー 32"/>
          <p:cNvPicPr>
            <a:picLocks noGrp="1" noChangeAspect="1"/>
          </p:cNvPicPr>
          <p:nvPr>
            <p:ph type="pic" sz="quarter" idx="29"/>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8" name="テキスト プレースホルダー 27"/>
          <p:cNvSpPr>
            <a:spLocks noGrp="1"/>
          </p:cNvSpPr>
          <p:nvPr>
            <p:ph type="body" sz="quarter" idx="30"/>
          </p:nvPr>
        </p:nvSpPr>
        <p:spPr/>
        <p:txBody>
          <a:bodyPr/>
          <a:lstStyle/>
          <a:p>
            <a:r>
              <a:rPr lang="en-US" altLang="ja-JP" dirty="0"/>
              <a:t>Ne usu alia dolorum posidonium, delectus percipit vim te, an pro euismod feugait definiebas. </a:t>
            </a:r>
            <a:endParaRPr kumimoji="1" lang="ja-JP" altLang="en-US" dirty="0"/>
          </a:p>
        </p:txBody>
      </p:sp>
      <p:sp>
        <p:nvSpPr>
          <p:cNvPr id="29" name="テキスト プレースホルダー 28"/>
          <p:cNvSpPr>
            <a:spLocks noGrp="1"/>
          </p:cNvSpPr>
          <p:nvPr>
            <p:ph type="body" sz="quarter" idx="31"/>
          </p:nvPr>
        </p:nvSpPr>
        <p:spPr/>
        <p:txBody>
          <a:bodyPr/>
          <a:lstStyle/>
          <a:p>
            <a:r>
              <a:rPr kumimoji="1" lang="en-US" altLang="ja-JP" dirty="0" smtClean="0"/>
              <a:t>SATISFACTION</a:t>
            </a:r>
            <a:endParaRPr kumimoji="1"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1090852292"/>
      </p:ext>
    </p:extLst>
  </p:cSld>
  <p:clrMapOvr>
    <a:masterClrMapping/>
  </p:clrMapOvr>
  <mc:AlternateContent xmlns:mc="http://schemas.openxmlformats.org/markup-compatibility/2006">
    <mc:Choice xmlns:p14="http://schemas.microsoft.com/office/powerpoint/2010/main" Requires="p14">
      <p:transition p14:dur="0" advTm="11169"/>
    </mc:Choice>
    <mc:Fallback>
      <p:transition advTm="11169"/>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a:p>
        </p:txBody>
      </p:sp>
      <p:sp>
        <p:nvSpPr>
          <p:cNvPr id="4" name="テキスト プレースホルダー 3"/>
          <p:cNvSpPr>
            <a:spLocks noGrp="1"/>
          </p:cNvSpPr>
          <p:nvPr>
            <p:ph type="body" sz="quarter" idx="16"/>
          </p:nvPr>
        </p:nvSpPr>
        <p:spPr/>
        <p:txBody>
          <a:bodyPr/>
          <a:lstStyle/>
          <a:p>
            <a:r>
              <a:rPr lang="en-US" altLang="ja-JP" dirty="0" smtClean="0"/>
              <a:t>CAHNGE YOUR BUSINESS</a:t>
            </a:r>
            <a:endParaRPr lang="ja-JP" altLang="en-US" dirty="0"/>
          </a:p>
        </p:txBody>
      </p:sp>
      <p:sp>
        <p:nvSpPr>
          <p:cNvPr id="5" name="テキスト プレースホルダー 4"/>
          <p:cNvSpPr>
            <a:spLocks noGrp="1"/>
          </p:cNvSpPr>
          <p:nvPr>
            <p:ph type="body" sz="quarter" idx="17"/>
          </p:nvPr>
        </p:nvSpPr>
        <p:spPr/>
        <p:txBody>
          <a:bodyPr/>
          <a:lstStyle/>
          <a:p>
            <a:r>
              <a:rPr lang="en-US" altLang="ja-JP" dirty="0"/>
              <a:t>Eu solum comprehensam pro, eam amet stet maiorum ei, no suas omnes est. </a:t>
            </a:r>
            <a:br>
              <a:rPr lang="en-US" altLang="ja-JP" dirty="0"/>
            </a:br>
            <a:r>
              <a:rPr lang="en-US" altLang="ja-JP" dirty="0"/>
              <a:t>Eum alterum accumsan ei, his etiam accusata aliquando ut, idque salutatus theophrastus mel eu. </a:t>
            </a:r>
            <a:endParaRPr lang="ja-JP" altLang="en-US" dirty="0"/>
          </a:p>
        </p:txBody>
      </p:sp>
      <p:sp>
        <p:nvSpPr>
          <p:cNvPr id="6" name="テキスト プレースホルダー 5"/>
          <p:cNvSpPr>
            <a:spLocks noGrp="1"/>
          </p:cNvSpPr>
          <p:nvPr>
            <p:ph type="body" sz="quarter" idx="18"/>
          </p:nvPr>
        </p:nvSpPr>
        <p:spPr/>
        <p:txBody>
          <a:bodyPr/>
          <a:lstStyle/>
          <a:p>
            <a:endParaRPr kumimoji="1" lang="ja-JP" altLang="en-US"/>
          </a:p>
        </p:txBody>
      </p:sp>
    </p:spTree>
    <p:extLst>
      <p:ext uri="{BB962C8B-B14F-4D97-AF65-F5344CB8AC3E}">
        <p14:creationId xmlns:p14="http://schemas.microsoft.com/office/powerpoint/2010/main" val="2201047358"/>
      </p:ext>
    </p:extLst>
  </p:cSld>
  <p:clrMapOvr>
    <a:masterClrMapping/>
  </p:clrMapOvr>
  <mc:AlternateContent xmlns:mc="http://schemas.openxmlformats.org/markup-compatibility/2006">
    <mc:Choice xmlns:p14="http://schemas.microsoft.com/office/powerpoint/2010/main" Requires="p14">
      <p:transition p14:dur="0" advTm="4999"/>
    </mc:Choice>
    <mc:Fallback>
      <p:transition advTm="4999"/>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22"/>
          </p:nvPr>
        </p:nvSpPr>
        <p:spPr/>
        <p:txBody>
          <a:bodyPr/>
          <a:lstStyle/>
          <a:p>
            <a:endParaRPr kumimoji="1" lang="ja-JP" altLang="en-US"/>
          </a:p>
        </p:txBody>
      </p:sp>
      <p:sp>
        <p:nvSpPr>
          <p:cNvPr id="11" name="テキスト プレースホルダー 10"/>
          <p:cNvSpPr>
            <a:spLocks noGrp="1"/>
          </p:cNvSpPr>
          <p:nvPr>
            <p:ph type="body" sz="quarter" idx="23"/>
          </p:nvPr>
        </p:nvSpPr>
        <p:spPr/>
        <p:txBody>
          <a:bodyPr/>
          <a:lstStyle/>
          <a:p>
            <a:endParaRPr kumimoji="1" lang="ja-JP" altLang="en-US"/>
          </a:p>
        </p:txBody>
      </p:sp>
      <p:sp>
        <p:nvSpPr>
          <p:cNvPr id="8" name="テキスト プレースホルダー 7"/>
          <p:cNvSpPr>
            <a:spLocks noGrp="1"/>
          </p:cNvSpPr>
          <p:nvPr>
            <p:ph type="body" sz="quarter" idx="16"/>
          </p:nvPr>
        </p:nvSpPr>
        <p:spPr/>
        <p:txBody>
          <a:bodyPr/>
          <a:lstStyle/>
          <a:p>
            <a:r>
              <a:rPr kumimoji="1" lang="en-US" altLang="ja-JP" dirty="0" smtClean="0"/>
              <a:t>05</a:t>
            </a:r>
            <a:endParaRPr kumimoji="1" lang="ja-JP" altLang="en-US" dirty="0"/>
          </a:p>
        </p:txBody>
      </p:sp>
      <p:sp>
        <p:nvSpPr>
          <p:cNvPr id="9" name="テキスト プレースホルダー 8"/>
          <p:cNvSpPr>
            <a:spLocks noGrp="1"/>
          </p:cNvSpPr>
          <p:nvPr>
            <p:ph type="body" sz="quarter" idx="21"/>
          </p:nvPr>
        </p:nvSpPr>
        <p:spPr/>
        <p:txBody>
          <a:bodyPr/>
          <a:lstStyle/>
          <a:p>
            <a:r>
              <a:rPr lang="en-US" altLang="ja-JP" dirty="0"/>
              <a:t>ANALYSIS</a:t>
            </a:r>
            <a:endParaRPr kumimoji="1" lang="ja-JP" altLang="en-US" dirty="0"/>
          </a:p>
        </p:txBody>
      </p:sp>
    </p:spTree>
    <p:extLst>
      <p:ext uri="{BB962C8B-B14F-4D97-AF65-F5344CB8AC3E}">
        <p14:creationId xmlns:p14="http://schemas.microsoft.com/office/powerpoint/2010/main" val="1005948312"/>
      </p:ext>
    </p:extLst>
  </p:cSld>
  <p:clrMapOvr>
    <a:masterClrMapping/>
  </p:clrMapOvr>
  <mc:AlternateContent xmlns:mc="http://schemas.openxmlformats.org/markup-compatibility/2006">
    <mc:Choice xmlns:p14="http://schemas.microsoft.com/office/powerpoint/2010/main" Requires="p14">
      <p:transition p14:dur="0" advTm="2977"/>
    </mc:Choice>
    <mc:Fallback>
      <p:transition advTm="2977"/>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AGENDA</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スライド番号プレースホルダー 5"/>
          <p:cNvSpPr>
            <a:spLocks noGrp="1"/>
          </p:cNvSpPr>
          <p:nvPr>
            <p:ph type="sldNum" sz="quarter" idx="11"/>
          </p:nvPr>
        </p:nvSpPr>
        <p:spPr/>
        <p:txBody>
          <a:bodyPr/>
          <a:lstStyle/>
          <a:p>
            <a:fld id="{FADD65F2-3061-4838-8922-F719F7BAC906}" type="slidenum">
              <a:rPr lang="ja-JP" altLang="en-US" smtClean="0"/>
              <a:pPr/>
              <a:t>7</a:t>
            </a:fld>
            <a:endParaRPr lang="ja-JP" altLang="en-US" dirty="0"/>
          </a:p>
        </p:txBody>
      </p:sp>
      <p:sp>
        <p:nvSpPr>
          <p:cNvPr id="8" name="テキスト プレースホルダー 7"/>
          <p:cNvSpPr>
            <a:spLocks noGrp="1"/>
          </p:cNvSpPr>
          <p:nvPr>
            <p:ph type="body" sz="quarter" idx="13"/>
          </p:nvPr>
        </p:nvSpPr>
        <p:spPr/>
        <p:txBody>
          <a:bodyPr/>
          <a:lstStyle/>
          <a:p>
            <a:r>
              <a:rPr kumimoji="1" lang="en-US" altLang="ja-JP" dirty="0" smtClean="0"/>
              <a:t>AGENDA WITH 6 ITEMS</a:t>
            </a:r>
            <a:endParaRPr kumimoji="1" lang="ja-JP" altLang="en-US" dirty="0"/>
          </a:p>
        </p:txBody>
      </p:sp>
      <p:sp>
        <p:nvSpPr>
          <p:cNvPr id="9" name="テキスト プレースホルダー 8"/>
          <p:cNvSpPr>
            <a:spLocks noGrp="1"/>
          </p:cNvSpPr>
          <p:nvPr>
            <p:ph type="body" sz="quarter" idx="15"/>
          </p:nvPr>
        </p:nvSpPr>
        <p:spPr/>
        <p:txBody>
          <a:bodyPr/>
          <a:lstStyle/>
          <a:p>
            <a:r>
              <a:rPr kumimoji="1" lang="en-US" altLang="ja-JP" dirty="0" smtClean="0"/>
              <a:t>INtRODUCTON</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10:00 - 10:15</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Before starting our presentation</a:t>
            </a:r>
            <a:endParaRPr kumimoji="1" lang="ja-JP" altLang="en-US" dirty="0"/>
          </a:p>
        </p:txBody>
      </p:sp>
      <p:sp>
        <p:nvSpPr>
          <p:cNvPr id="12" name="テキスト プレースホルダー 11"/>
          <p:cNvSpPr>
            <a:spLocks noGrp="1"/>
          </p:cNvSpPr>
          <p:nvPr>
            <p:ph type="body" sz="quarter" idx="18"/>
          </p:nvPr>
        </p:nvSpPr>
        <p:spPr/>
        <p:txBody>
          <a:bodyPr/>
          <a:lstStyle/>
          <a:p>
            <a:r>
              <a:rPr kumimoji="1" lang="en-US" altLang="ja-JP" dirty="0" smtClean="0"/>
              <a:t>ABOUT US</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10:15 </a:t>
            </a:r>
            <a:r>
              <a:rPr lang="en-US" altLang="ja-JP" dirty="0" smtClean="0"/>
              <a:t>- </a:t>
            </a:r>
            <a:r>
              <a:rPr kumimoji="1" lang="en-US" altLang="ja-JP" dirty="0" smtClean="0"/>
              <a:t>11:00</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smtClean="0"/>
              <a:t>What we do</a:t>
            </a:r>
            <a:endParaRPr kumimoji="1" lang="ja-JP" altLang="en-US" dirty="0"/>
          </a:p>
        </p:txBody>
      </p:sp>
      <p:sp>
        <p:nvSpPr>
          <p:cNvPr id="15" name="テキスト プレースホルダー 14"/>
          <p:cNvSpPr>
            <a:spLocks noGrp="1"/>
          </p:cNvSpPr>
          <p:nvPr>
            <p:ph type="body" sz="quarter" idx="21"/>
          </p:nvPr>
        </p:nvSpPr>
        <p:spPr/>
        <p:txBody>
          <a:bodyPr/>
          <a:lstStyle/>
          <a:p>
            <a:r>
              <a:rPr lang="en-US" altLang="ja-JP" dirty="0" smtClean="0"/>
              <a:t>OUR PORTFOLIO</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11:10 - 11:50</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Our awesome projects</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NEW PROPOSAL</a:t>
            </a:r>
            <a:endParaRPr kumimoji="1" lang="ja-JP" altLang="en-US" dirty="0"/>
          </a:p>
        </p:txBody>
      </p:sp>
      <p:sp>
        <p:nvSpPr>
          <p:cNvPr id="19" name="テキスト プレースホルダー 18"/>
          <p:cNvSpPr>
            <a:spLocks noGrp="1"/>
          </p:cNvSpPr>
          <p:nvPr>
            <p:ph type="body" sz="quarter" idx="25"/>
          </p:nvPr>
        </p:nvSpPr>
        <p:spPr/>
        <p:txBody>
          <a:bodyPr/>
          <a:lstStyle/>
          <a:p>
            <a:r>
              <a:rPr kumimoji="1" lang="en-US" altLang="ja-JP" dirty="0" smtClean="0"/>
              <a:t>13:30 - 14:30</a:t>
            </a:r>
            <a:endParaRPr kumimoji="1" lang="ja-JP" altLang="en-US" dirty="0"/>
          </a:p>
        </p:txBody>
      </p:sp>
      <p:sp>
        <p:nvSpPr>
          <p:cNvPr id="20" name="テキスト プレースホルダー 19"/>
          <p:cNvSpPr>
            <a:spLocks noGrp="1"/>
          </p:cNvSpPr>
          <p:nvPr>
            <p:ph type="body" sz="quarter" idx="26"/>
          </p:nvPr>
        </p:nvSpPr>
        <p:spPr/>
        <p:txBody>
          <a:bodyPr/>
          <a:lstStyle/>
          <a:p>
            <a:r>
              <a:rPr kumimoji="1" lang="en-US" altLang="ja-JP" dirty="0" smtClean="0"/>
              <a:t>Our new ideas</a:t>
            </a:r>
            <a:endParaRPr kumimoji="1" lang="ja-JP" altLang="en-US" dirty="0"/>
          </a:p>
        </p:txBody>
      </p:sp>
      <p:sp>
        <p:nvSpPr>
          <p:cNvPr id="21" name="テキスト プレースホルダー 20"/>
          <p:cNvSpPr>
            <a:spLocks noGrp="1"/>
          </p:cNvSpPr>
          <p:nvPr>
            <p:ph type="body" sz="quarter" idx="27"/>
          </p:nvPr>
        </p:nvSpPr>
        <p:spPr/>
        <p:txBody>
          <a:bodyPr/>
          <a:lstStyle/>
          <a:p>
            <a:r>
              <a:rPr kumimoji="1" lang="en-US" altLang="ja-JP" dirty="0" smtClean="0"/>
              <a:t>ANALYSIS</a:t>
            </a:r>
            <a:endParaRPr kumimoji="1" lang="ja-JP" altLang="en-US" dirty="0"/>
          </a:p>
        </p:txBody>
      </p:sp>
      <p:sp>
        <p:nvSpPr>
          <p:cNvPr id="22" name="テキスト プレースホルダー 21"/>
          <p:cNvSpPr>
            <a:spLocks noGrp="1"/>
          </p:cNvSpPr>
          <p:nvPr>
            <p:ph type="body" sz="quarter" idx="28"/>
          </p:nvPr>
        </p:nvSpPr>
        <p:spPr/>
        <p:txBody>
          <a:bodyPr/>
          <a:lstStyle/>
          <a:p>
            <a:r>
              <a:rPr kumimoji="1" lang="en-US" altLang="ja-JP" dirty="0" smtClean="0"/>
              <a:t>14:40 - 15:00</a:t>
            </a:r>
            <a:endParaRPr kumimoji="1" lang="ja-JP" altLang="en-US" dirty="0"/>
          </a:p>
        </p:txBody>
      </p:sp>
      <p:sp>
        <p:nvSpPr>
          <p:cNvPr id="23" name="テキスト プレースホルダー 22"/>
          <p:cNvSpPr>
            <a:spLocks noGrp="1"/>
          </p:cNvSpPr>
          <p:nvPr>
            <p:ph type="body" sz="quarter" idx="29"/>
          </p:nvPr>
        </p:nvSpPr>
        <p:spPr/>
        <p:txBody>
          <a:bodyPr/>
          <a:lstStyle/>
          <a:p>
            <a:r>
              <a:rPr lang="en-US" altLang="ja-JP" dirty="0"/>
              <a:t>Marketing research and </a:t>
            </a:r>
            <a:r>
              <a:rPr lang="en-US" altLang="ja-JP" dirty="0" smtClean="0"/>
              <a:t>data</a:t>
            </a:r>
            <a:endParaRPr lang="ja-JP" altLang="en-US" dirty="0"/>
          </a:p>
        </p:txBody>
      </p:sp>
      <p:sp>
        <p:nvSpPr>
          <p:cNvPr id="24" name="テキスト プレースホルダー 23"/>
          <p:cNvSpPr>
            <a:spLocks noGrp="1"/>
          </p:cNvSpPr>
          <p:nvPr>
            <p:ph type="body" sz="quarter" idx="30"/>
          </p:nvPr>
        </p:nvSpPr>
        <p:spPr/>
        <p:txBody>
          <a:bodyPr/>
          <a:lstStyle/>
          <a:p>
            <a:r>
              <a:rPr lang="en-US" altLang="ja-JP" dirty="0"/>
              <a:t>Contact </a:t>
            </a:r>
            <a:r>
              <a:rPr lang="en-US" altLang="ja-JP" dirty="0" smtClean="0"/>
              <a:t>Us</a:t>
            </a:r>
            <a:endParaRPr lang="ja-JP" altLang="en-US" dirty="0"/>
          </a:p>
        </p:txBody>
      </p:sp>
      <p:sp>
        <p:nvSpPr>
          <p:cNvPr id="25" name="テキスト プレースホルダー 24"/>
          <p:cNvSpPr>
            <a:spLocks noGrp="1"/>
          </p:cNvSpPr>
          <p:nvPr>
            <p:ph type="body" sz="quarter" idx="31"/>
          </p:nvPr>
        </p:nvSpPr>
        <p:spPr/>
        <p:txBody>
          <a:bodyPr/>
          <a:lstStyle/>
          <a:p>
            <a:r>
              <a:rPr kumimoji="1" lang="en-US" altLang="ja-JP" dirty="0" smtClean="0"/>
              <a:t>15:00 -16:00</a:t>
            </a:r>
            <a:endParaRPr kumimoji="1" lang="ja-JP" altLang="en-US" dirty="0"/>
          </a:p>
        </p:txBody>
      </p:sp>
      <p:sp>
        <p:nvSpPr>
          <p:cNvPr id="26" name="テキスト プレースホルダー 25"/>
          <p:cNvSpPr>
            <a:spLocks noGrp="1"/>
          </p:cNvSpPr>
          <p:nvPr>
            <p:ph type="body" sz="quarter" idx="32"/>
          </p:nvPr>
        </p:nvSpPr>
        <p:spPr/>
        <p:txBody>
          <a:bodyPr/>
          <a:lstStyle/>
          <a:p>
            <a:r>
              <a:rPr kumimoji="1" lang="en-US" altLang="ja-JP" dirty="0" smtClean="0"/>
              <a:t>Keep in touch</a:t>
            </a:r>
            <a:endParaRPr kumimoji="1" lang="ja-JP" altLang="en-US" dirty="0"/>
          </a:p>
        </p:txBody>
      </p:sp>
    </p:spTree>
    <p:extLst>
      <p:ext uri="{BB962C8B-B14F-4D97-AF65-F5344CB8AC3E}">
        <p14:creationId xmlns:p14="http://schemas.microsoft.com/office/powerpoint/2010/main" val="3347286331"/>
      </p:ext>
    </p:extLst>
  </p:cSld>
  <p:clrMapOvr>
    <a:masterClrMapping/>
  </p:clrMapOvr>
  <mc:AlternateContent xmlns:mc="http://schemas.openxmlformats.org/markup-compatibility/2006">
    <mc:Choice xmlns:p14="http://schemas.microsoft.com/office/powerpoint/2010/main" Requires="p14">
      <p:transition p14:dur="0" advTm="17838"/>
    </mc:Choice>
    <mc:Fallback>
      <p:transition advTm="17838"/>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MARKETING PRINCIPLES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smtClean="0"/>
              <a:t>4 COLUMNS</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smtClean="0"/>
              <a:t>UNERSTAND MARKET</a:t>
            </a:r>
            <a:endParaRPr kumimoji="1" lang="ja-JP" altLang="en-US" dirty="0"/>
          </a:p>
        </p:txBody>
      </p:sp>
      <p:sp>
        <p:nvSpPr>
          <p:cNvPr id="8" name="テキスト プレースホルダー 7"/>
          <p:cNvSpPr>
            <a:spLocks noGrp="1"/>
          </p:cNvSpPr>
          <p:nvPr>
            <p:ph type="body" sz="quarter" idx="12"/>
          </p:nvPr>
        </p:nvSpPr>
        <p:spPr/>
        <p:txBody>
          <a:bodyPr/>
          <a:lstStyle/>
          <a:p>
            <a:r>
              <a:rPr lang="en-US" altLang="ja-JP" dirty="0"/>
              <a:t>Sea an diam mazim soleat, illum signiferumque ne duo. </a:t>
            </a:r>
            <a:r>
              <a:rPr lang="en-US" altLang="ja-JP" dirty="0">
                <a:solidFill>
                  <a:schemeClr val="accent1"/>
                </a:solidFill>
              </a:rPr>
              <a:t>Nonumy temporibus deterruisset mea ne</a:t>
            </a:r>
            <a:r>
              <a:rPr lang="en-US" altLang="ja-JP" dirty="0"/>
              <a:t>. Case alienum mea ad. </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smtClean="0"/>
              <a:t>UNDERSTAND NEEDS</a:t>
            </a:r>
            <a:endParaRPr kumimoji="1" lang="ja-JP" altLang="en-US" dirty="0"/>
          </a:p>
        </p:txBody>
      </p:sp>
      <p:sp>
        <p:nvSpPr>
          <p:cNvPr id="12" name="テキスト プレースホルダー 11"/>
          <p:cNvSpPr>
            <a:spLocks noGrp="1"/>
          </p:cNvSpPr>
          <p:nvPr>
            <p:ph type="body" sz="quarter" idx="17"/>
          </p:nvPr>
        </p:nvSpPr>
        <p:spPr/>
        <p:txBody>
          <a:bodyPr>
            <a:normAutofit/>
          </a:bodyPr>
          <a:lstStyle/>
          <a:p>
            <a:r>
              <a:rPr lang="en-US" altLang="ja-JP" dirty="0"/>
              <a:t>Tritani fierent ei eum. Duo ne volumus abhorreant vituperatoribus. Autem repudiandae reprehendunt id qui. Alterum commune elaboraret vim </a:t>
            </a:r>
            <a:r>
              <a:rPr lang="en-US" altLang="ja-JP" dirty="0" smtClean="0"/>
              <a:t>ne.</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smtClean="0"/>
              <a:t>UNDERSTAND TRENDS</a:t>
            </a:r>
            <a:endParaRPr kumimoji="1" lang="ja-JP" altLang="en-US" dirty="0"/>
          </a:p>
        </p:txBody>
      </p:sp>
      <p:sp>
        <p:nvSpPr>
          <p:cNvPr id="14" name="テキスト プレースホルダー 13"/>
          <p:cNvSpPr>
            <a:spLocks noGrp="1"/>
          </p:cNvSpPr>
          <p:nvPr>
            <p:ph type="body" sz="quarter" idx="19"/>
          </p:nvPr>
        </p:nvSpPr>
        <p:spPr/>
        <p:txBody>
          <a:bodyPr/>
          <a:lstStyle/>
          <a:p>
            <a:r>
              <a:rPr lang="en-US" altLang="ja-JP" dirty="0"/>
              <a:t>Ex eum iisque delectus, per nobis quaeque eu. </a:t>
            </a:r>
            <a:r>
              <a:rPr lang="en-US" altLang="ja-JP" dirty="0">
                <a:solidFill>
                  <a:schemeClr val="accent1"/>
                </a:solidFill>
              </a:rPr>
              <a:t>Sonet veniam conclusionemque ex pri</a:t>
            </a:r>
            <a:r>
              <a:rPr lang="en-US" altLang="ja-JP" dirty="0"/>
              <a:t>, eu dicit tempor dolorum mei.</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smtClean="0"/>
              <a:t>UNDERSTAND FUTURE</a:t>
            </a:r>
            <a:endParaRPr kumimoji="1" lang="ja-JP" altLang="en-US" dirty="0"/>
          </a:p>
        </p:txBody>
      </p:sp>
      <p:sp>
        <p:nvSpPr>
          <p:cNvPr id="16" name="テキスト プレースホルダー 15"/>
          <p:cNvSpPr>
            <a:spLocks noGrp="1"/>
          </p:cNvSpPr>
          <p:nvPr>
            <p:ph type="body" sz="quarter" idx="21"/>
          </p:nvPr>
        </p:nvSpPr>
        <p:spPr/>
        <p:txBody>
          <a:bodyPr/>
          <a:lstStyle/>
          <a:p>
            <a:r>
              <a:rPr lang="en-US" altLang="ja-JP" dirty="0"/>
              <a:t>Ne stet invenire sea, facete everti ceteros eum et. Tempor omnesque dissentiunt pri no. Habemus concludaturque an nam.</a:t>
            </a:r>
            <a:endParaRPr kumimoji="1" lang="ja-JP" altLang="en-US" dirty="0"/>
          </a:p>
        </p:txBody>
      </p:sp>
      <p:sp>
        <p:nvSpPr>
          <p:cNvPr id="17" name="フッター プレースホルダー 16"/>
          <p:cNvSpPr>
            <a:spLocks noGrp="1"/>
          </p:cNvSpPr>
          <p:nvPr>
            <p:ph type="ftr" sz="quarter" idx="10"/>
          </p:nvPr>
        </p:nvSpPr>
        <p:spPr/>
        <p:txBody>
          <a:bodyPr/>
          <a:lstStyle/>
          <a:p>
            <a:r>
              <a:rPr lang="en-US" altLang="ja-JP" smtClean="0"/>
              <a:t>The Power of PowerPoint - thepopp.com</a:t>
            </a:r>
            <a:endParaRPr lang="ja-JP" altLang="en-US" dirty="0"/>
          </a:p>
        </p:txBody>
      </p:sp>
      <p:sp>
        <p:nvSpPr>
          <p:cNvPr id="18" name="スライド番号プレースホルダー 17"/>
          <p:cNvSpPr>
            <a:spLocks noGrp="1"/>
          </p:cNvSpPr>
          <p:nvPr>
            <p:ph type="sldNum" sz="quarter" idx="11"/>
          </p:nvPr>
        </p:nvSpPr>
        <p:spPr/>
        <p:txBody>
          <a:bodyPr/>
          <a:lstStyle/>
          <a:p>
            <a:fld id="{FADD65F2-3061-4838-8922-F719F7BAC906}" type="slidenum">
              <a:rPr lang="ja-JP" altLang="en-US" smtClean="0"/>
              <a:pPr/>
              <a:t>70</a:t>
            </a:fld>
            <a:endParaRPr lang="ja-JP" altLang="en-US"/>
          </a:p>
        </p:txBody>
      </p:sp>
    </p:spTree>
    <p:extLst>
      <p:ext uri="{BB962C8B-B14F-4D97-AF65-F5344CB8AC3E}">
        <p14:creationId xmlns:p14="http://schemas.microsoft.com/office/powerpoint/2010/main" val="1571953854"/>
      </p:ext>
    </p:extLst>
  </p:cSld>
  <p:clrMapOvr>
    <a:masterClrMapping/>
  </p:clrMapOvr>
  <mc:AlternateContent xmlns:mc="http://schemas.openxmlformats.org/markup-compatibility/2006">
    <mc:Choice xmlns:p14="http://schemas.microsoft.com/office/powerpoint/2010/main" Requires="p14">
      <p:transition p14:dur="0" advTm="10886"/>
    </mc:Choice>
    <mc:Fallback>
      <p:transition advTm="10886"/>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p:cNvSpPr/>
          <p:nvPr/>
        </p:nvSpPr>
        <p:spPr>
          <a:xfrm>
            <a:off x="-49241" y="4258390"/>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ボックス 36"/>
          <p:cNvSpPr txBox="1"/>
          <p:nvPr/>
        </p:nvSpPr>
        <p:spPr>
          <a:xfrm>
            <a:off x="894556" y="4364073"/>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LONDON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9" name="正方形/長方形 38"/>
          <p:cNvSpPr/>
          <p:nvPr/>
        </p:nvSpPr>
        <p:spPr>
          <a:xfrm>
            <a:off x="-49241" y="5592940"/>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テキスト ボックス 41"/>
          <p:cNvSpPr txBox="1"/>
          <p:nvPr/>
        </p:nvSpPr>
        <p:spPr>
          <a:xfrm>
            <a:off x="894556" y="5698623"/>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TOKYO</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4" name="正方形/長方形 43"/>
          <p:cNvSpPr/>
          <p:nvPr/>
        </p:nvSpPr>
        <p:spPr>
          <a:xfrm>
            <a:off x="-49241" y="6927490"/>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テキスト ボックス 46"/>
          <p:cNvSpPr txBox="1"/>
          <p:nvPr/>
        </p:nvSpPr>
        <p:spPr>
          <a:xfrm>
            <a:off x="894556" y="7033173"/>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PARIS</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9" name="正方形/長方形 48"/>
          <p:cNvSpPr/>
          <p:nvPr/>
        </p:nvSpPr>
        <p:spPr>
          <a:xfrm>
            <a:off x="-49241" y="8262039"/>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ボックス 51"/>
          <p:cNvSpPr txBox="1"/>
          <p:nvPr/>
        </p:nvSpPr>
        <p:spPr>
          <a:xfrm>
            <a:off x="894556" y="8367722"/>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MOSCOW</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5" name="正方形/長方形 19"/>
          <p:cNvSpPr/>
          <p:nvPr/>
        </p:nvSpPr>
        <p:spPr>
          <a:xfrm rot="1493160">
            <a:off x="4294981" y="4046125"/>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正方形/長方形 19"/>
          <p:cNvSpPr/>
          <p:nvPr/>
        </p:nvSpPr>
        <p:spPr>
          <a:xfrm rot="1493160">
            <a:off x="4294981" y="5380675"/>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正方形/長方形 19"/>
          <p:cNvSpPr/>
          <p:nvPr/>
        </p:nvSpPr>
        <p:spPr>
          <a:xfrm rot="1493160">
            <a:off x="4294981" y="6715225"/>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正方形/長方形 19"/>
          <p:cNvSpPr/>
          <p:nvPr/>
        </p:nvSpPr>
        <p:spPr>
          <a:xfrm rot="1493160">
            <a:off x="4294981" y="8049774"/>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67" name="グループ化 66"/>
          <p:cNvGrpSpPr/>
          <p:nvPr/>
        </p:nvGrpSpPr>
        <p:grpSpPr>
          <a:xfrm>
            <a:off x="4524837" y="3729510"/>
            <a:ext cx="4390563" cy="798286"/>
            <a:chOff x="4524837" y="2396558"/>
            <a:chExt cx="6505113" cy="798286"/>
          </a:xfrm>
        </p:grpSpPr>
        <p:sp>
          <p:nvSpPr>
            <p:cNvPr id="68" name="正方形/長方形 67"/>
            <p:cNvSpPr/>
            <p:nvPr/>
          </p:nvSpPr>
          <p:spPr>
            <a:xfrm>
              <a:off x="4524837" y="2396558"/>
              <a:ext cx="6505113" cy="79828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9" name="直線コネクタ 68"/>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1" name="グループ化 70"/>
          <p:cNvGrpSpPr/>
          <p:nvPr/>
        </p:nvGrpSpPr>
        <p:grpSpPr>
          <a:xfrm>
            <a:off x="4524837" y="5062462"/>
            <a:ext cx="5447837" cy="798286"/>
            <a:chOff x="4524837" y="2396558"/>
            <a:chExt cx="6505113" cy="798286"/>
          </a:xfrm>
        </p:grpSpPr>
        <p:sp>
          <p:nvSpPr>
            <p:cNvPr id="72" name="正方形/長方形 71"/>
            <p:cNvSpPr/>
            <p:nvPr/>
          </p:nvSpPr>
          <p:spPr>
            <a:xfrm>
              <a:off x="4524837" y="2396558"/>
              <a:ext cx="6505113" cy="798286"/>
            </a:xfrm>
            <a:prstGeom prst="rect">
              <a:avLst/>
            </a:prstGeom>
            <a:blipFill dpi="0" rotWithShape="0">
              <a:blip r:embed="rId6"/>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3" name="直線コネクタ 72"/>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5" name="グループ化 74"/>
          <p:cNvGrpSpPr/>
          <p:nvPr/>
        </p:nvGrpSpPr>
        <p:grpSpPr>
          <a:xfrm>
            <a:off x="4524838" y="6395415"/>
            <a:ext cx="6147926" cy="798286"/>
            <a:chOff x="4524837" y="2396558"/>
            <a:chExt cx="6505113" cy="798286"/>
          </a:xfrm>
        </p:grpSpPr>
        <p:sp>
          <p:nvSpPr>
            <p:cNvPr id="76" name="正方形/長方形 75"/>
            <p:cNvSpPr/>
            <p:nvPr/>
          </p:nvSpPr>
          <p:spPr>
            <a:xfrm>
              <a:off x="4524837" y="2396558"/>
              <a:ext cx="6505113" cy="79828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7" name="直線コネクタ 76"/>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9" name="グループ化 78"/>
          <p:cNvGrpSpPr/>
          <p:nvPr/>
        </p:nvGrpSpPr>
        <p:grpSpPr>
          <a:xfrm>
            <a:off x="4524837" y="7728368"/>
            <a:ext cx="4962063" cy="798286"/>
            <a:chOff x="4524837" y="2396558"/>
            <a:chExt cx="6505113" cy="798286"/>
          </a:xfrm>
        </p:grpSpPr>
        <p:sp>
          <p:nvSpPr>
            <p:cNvPr id="80" name="正方形/長方形 79"/>
            <p:cNvSpPr/>
            <p:nvPr/>
          </p:nvSpPr>
          <p:spPr>
            <a:xfrm>
              <a:off x="4524837" y="2396558"/>
              <a:ext cx="6505113" cy="798286"/>
            </a:xfrm>
            <a:prstGeom prst="rect">
              <a:avLst/>
            </a:prstGeom>
            <a:blipFill dpi="0" rotWithShape="0">
              <a:blip r:embed="rId6"/>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1" name="直線コネクタ 80"/>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正方形/長方形 18"/>
          <p:cNvSpPr/>
          <p:nvPr/>
        </p:nvSpPr>
        <p:spPr>
          <a:xfrm>
            <a:off x="-49241" y="2923841"/>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テキスト ボックス 30"/>
          <p:cNvSpPr txBox="1"/>
          <p:nvPr/>
        </p:nvSpPr>
        <p:spPr>
          <a:xfrm>
            <a:off x="894556" y="3029524"/>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NEW YORK</a:t>
            </a:r>
            <a:endParaRPr kumimoji="1" lang="ja-JP" altLang="en-US" sz="3600" dirty="0">
              <a:solidFill>
                <a:schemeClr val="accent2">
                  <a:lumMod val="75000"/>
                </a:schemeClr>
              </a:solidFill>
              <a:effectLst>
                <a:innerShdw blurRad="114300">
                  <a:prstClr val="black"/>
                </a:innerShdw>
              </a:effectLst>
              <a:latin typeface="+mj-lt"/>
            </a:endParaRPr>
          </a:p>
        </p:txBody>
      </p:sp>
      <p:sp>
        <p:nvSpPr>
          <p:cNvPr id="20" name="正方形/長方形 19"/>
          <p:cNvSpPr/>
          <p:nvPr/>
        </p:nvSpPr>
        <p:spPr>
          <a:xfrm rot="1493160">
            <a:off x="4294981" y="2711576"/>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66" name="グループ化 65"/>
          <p:cNvGrpSpPr/>
          <p:nvPr/>
        </p:nvGrpSpPr>
        <p:grpSpPr>
          <a:xfrm>
            <a:off x="4524837" y="2396558"/>
            <a:ext cx="6505113" cy="798286"/>
            <a:chOff x="4524837" y="2396558"/>
            <a:chExt cx="6505113" cy="798286"/>
          </a:xfrm>
        </p:grpSpPr>
        <p:sp>
          <p:nvSpPr>
            <p:cNvPr id="21" name="正方形/長方形 20"/>
            <p:cNvSpPr/>
            <p:nvPr/>
          </p:nvSpPr>
          <p:spPr>
            <a:xfrm>
              <a:off x="4524837" y="2396558"/>
              <a:ext cx="6505113" cy="798286"/>
            </a:xfrm>
            <a:prstGeom prst="rect">
              <a:avLst/>
            </a:prstGeom>
            <a:blipFill dpi="0" rotWithShape="0">
              <a:blip r:embed="rId6"/>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1" name="直線コネクタ 60"/>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7" name="タイトル 16"/>
          <p:cNvSpPr>
            <a:spLocks noGrp="1"/>
          </p:cNvSpPr>
          <p:nvPr>
            <p:ph type="title"/>
          </p:nvPr>
        </p:nvSpPr>
        <p:spPr/>
        <p:txBody>
          <a:bodyPr/>
          <a:lstStyle/>
          <a:p>
            <a:r>
              <a:rPr kumimoji="1" lang="en-US" altLang="ja-JP" dirty="0" smtClean="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71</a:t>
            </a:fld>
            <a:endParaRPr lang="ja-JP" altLang="en-US"/>
          </a:p>
        </p:txBody>
      </p:sp>
      <p:sp>
        <p:nvSpPr>
          <p:cNvPr id="18" name="テキスト プレースホルダー 17"/>
          <p:cNvSpPr>
            <a:spLocks noGrp="1"/>
          </p:cNvSpPr>
          <p:nvPr>
            <p:ph type="body" sz="quarter" idx="13"/>
          </p:nvPr>
        </p:nvSpPr>
        <p:spPr/>
        <p:txBody>
          <a:bodyPr/>
          <a:lstStyle/>
          <a:p>
            <a:r>
              <a:rPr kumimoji="1" lang="en-US" altLang="ja-JP" dirty="0" smtClean="0"/>
              <a:t>THIS LAYOUT IS NOT DEFINED BY SLIDE MASTER</a:t>
            </a:r>
            <a:endParaRPr kumimoji="1" lang="ja-JP" altLang="en-US" dirty="0"/>
          </a:p>
        </p:txBody>
      </p:sp>
      <p:sp>
        <p:nvSpPr>
          <p:cNvPr id="33" name="テキスト ボックス 32"/>
          <p:cNvSpPr txBox="1"/>
          <p:nvPr/>
        </p:nvSpPr>
        <p:spPr>
          <a:xfrm>
            <a:off x="9178943" y="243729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96%</a:t>
            </a:r>
            <a:endParaRPr kumimoji="1" lang="ja-JP" altLang="en-US" sz="3600" dirty="0">
              <a:solidFill>
                <a:schemeClr val="bg1"/>
              </a:solidFill>
              <a:latin typeface="Bebas Neue Regular" panose="00000500000000000000" pitchFamily="2" charset="0"/>
            </a:endParaRPr>
          </a:p>
        </p:txBody>
      </p:sp>
      <p:sp>
        <p:nvSpPr>
          <p:cNvPr id="38" name="テキスト ボックス 37"/>
          <p:cNvSpPr txBox="1"/>
          <p:nvPr/>
        </p:nvSpPr>
        <p:spPr>
          <a:xfrm>
            <a:off x="7095348" y="377184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66%</a:t>
            </a:r>
            <a:endParaRPr kumimoji="1" lang="ja-JP" altLang="en-US" sz="3600" dirty="0">
              <a:solidFill>
                <a:schemeClr val="bg1"/>
              </a:solidFill>
              <a:latin typeface="Bebas Neue Regular" panose="00000500000000000000" pitchFamily="2" charset="0"/>
            </a:endParaRPr>
          </a:p>
        </p:txBody>
      </p:sp>
      <p:sp>
        <p:nvSpPr>
          <p:cNvPr id="43" name="テキスト ボックス 42"/>
          <p:cNvSpPr txBox="1"/>
          <p:nvPr/>
        </p:nvSpPr>
        <p:spPr>
          <a:xfrm>
            <a:off x="8126827" y="510639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82%</a:t>
            </a:r>
            <a:endParaRPr kumimoji="1" lang="ja-JP" altLang="en-US" sz="3600" dirty="0">
              <a:solidFill>
                <a:schemeClr val="bg1"/>
              </a:solidFill>
              <a:latin typeface="Bebas Neue Regular" panose="00000500000000000000" pitchFamily="2" charset="0"/>
            </a:endParaRPr>
          </a:p>
        </p:txBody>
      </p:sp>
      <p:sp>
        <p:nvSpPr>
          <p:cNvPr id="48" name="テキスト ボックス 47"/>
          <p:cNvSpPr txBox="1"/>
          <p:nvPr/>
        </p:nvSpPr>
        <p:spPr>
          <a:xfrm>
            <a:off x="8841202" y="644094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90%</a:t>
            </a:r>
            <a:endParaRPr kumimoji="1" lang="ja-JP" altLang="en-US" sz="3600" dirty="0">
              <a:solidFill>
                <a:schemeClr val="bg1"/>
              </a:solidFill>
              <a:latin typeface="Bebas Neue Regular" panose="00000500000000000000" pitchFamily="2" charset="0"/>
            </a:endParaRPr>
          </a:p>
        </p:txBody>
      </p:sp>
      <p:sp>
        <p:nvSpPr>
          <p:cNvPr id="53" name="テキスト ボックス 52"/>
          <p:cNvSpPr txBox="1"/>
          <p:nvPr/>
        </p:nvSpPr>
        <p:spPr>
          <a:xfrm>
            <a:off x="7656472" y="7775488"/>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75%</a:t>
            </a:r>
            <a:endParaRPr kumimoji="1" lang="ja-JP" altLang="en-US" sz="3600" dirty="0">
              <a:solidFill>
                <a:schemeClr val="bg1"/>
              </a:solidFill>
              <a:latin typeface="Bebas Neue Regular" panose="00000500000000000000" pitchFamily="2" charset="0"/>
            </a:endParaRPr>
          </a:p>
        </p:txBody>
      </p:sp>
      <p:sp>
        <p:nvSpPr>
          <p:cNvPr id="58" name="テキスト ボックス 57"/>
          <p:cNvSpPr txBox="1"/>
          <p:nvPr/>
        </p:nvSpPr>
        <p:spPr>
          <a:xfrm>
            <a:off x="11730038" y="3916973"/>
            <a:ext cx="5472112" cy="1631216"/>
          </a:xfrm>
          <a:prstGeom prst="rect">
            <a:avLst/>
          </a:prstGeom>
          <a:noFill/>
        </p:spPr>
        <p:txBody>
          <a:bodyPr wrap="square" rtlCol="0" anchor="b">
            <a:spAutoFit/>
          </a:bodyPr>
          <a:lstStyle/>
          <a:p>
            <a:pPr>
              <a:lnSpc>
                <a:spcPts val="6000"/>
              </a:lnSpc>
            </a:pPr>
            <a:r>
              <a:rPr lang="en-US" altLang="ja-JP" sz="6000" dirty="0" smtClean="0">
                <a:solidFill>
                  <a:schemeClr val="accent2">
                    <a:lumMod val="75000"/>
                  </a:schemeClr>
                </a:solidFill>
                <a:latin typeface="Bebas Neue Regular" panose="00000500000000000000" pitchFamily="2" charset="0"/>
              </a:rPr>
              <a:t>THE MARGET IS</a:t>
            </a:r>
          </a:p>
          <a:p>
            <a:pPr>
              <a:lnSpc>
                <a:spcPts val="6000"/>
              </a:lnSpc>
            </a:pPr>
            <a:r>
              <a:rPr kumimoji="1" lang="en-US" altLang="ja-JP" sz="6000" dirty="0" smtClean="0">
                <a:solidFill>
                  <a:schemeClr val="accent2">
                    <a:lumMod val="75000"/>
                  </a:schemeClr>
                </a:solidFill>
                <a:latin typeface="Bebas Neue Regular" panose="00000500000000000000" pitchFamily="2" charset="0"/>
              </a:rPr>
              <a:t>STILL GROWING UP</a:t>
            </a:r>
            <a:endParaRPr kumimoji="1" lang="ja-JP" altLang="en-US" sz="6000" dirty="0">
              <a:solidFill>
                <a:schemeClr val="accent2">
                  <a:lumMod val="75000"/>
                </a:schemeClr>
              </a:solidFill>
              <a:latin typeface="Bebas Neue Regular" panose="00000500000000000000" pitchFamily="2" charset="0"/>
            </a:endParaRPr>
          </a:p>
        </p:txBody>
      </p:sp>
      <p:sp>
        <p:nvSpPr>
          <p:cNvPr id="59" name="テキスト ボックス 58"/>
          <p:cNvSpPr txBox="1"/>
          <p:nvPr/>
        </p:nvSpPr>
        <p:spPr>
          <a:xfrm>
            <a:off x="11730038" y="5559105"/>
            <a:ext cx="6017164" cy="3447098"/>
          </a:xfrm>
          <a:prstGeom prst="rect">
            <a:avLst/>
          </a:prstGeom>
          <a:noFill/>
        </p:spPr>
        <p:txBody>
          <a:bodyPr wrap="square" rtlCol="0">
            <a:spAutoFit/>
          </a:bodyPr>
          <a:lstStyle/>
          <a:p>
            <a:pPr>
              <a:lnSpc>
                <a:spcPct val="130000"/>
              </a:lnSpc>
              <a:spcBef>
                <a:spcPts val="1200"/>
              </a:spcBef>
            </a:pPr>
            <a:r>
              <a:rPr lang="en-US" altLang="ja-JP" sz="2000" dirty="0"/>
              <a:t>Sea an diam mazim soleat, illum signiferumque ne duo. </a:t>
            </a:r>
            <a:r>
              <a:rPr lang="en-US" altLang="ja-JP" sz="2000" dirty="0">
                <a:solidFill>
                  <a:schemeClr val="accent1"/>
                </a:solidFill>
              </a:rPr>
              <a:t>Nonumy temporibus deterruisset mea ne</a:t>
            </a:r>
            <a:r>
              <a:rPr lang="en-US" altLang="ja-JP" sz="2000" dirty="0"/>
              <a:t>. Case alienum mea ad. Voluptua consectetuer vim ne, his assum omnesque ocurreret ut. Vim vidit aperiam no</a:t>
            </a:r>
            <a:r>
              <a:rPr lang="en-US" altLang="ja-JP" sz="2000" dirty="0" smtClean="0"/>
              <a:t>.</a:t>
            </a:r>
          </a:p>
          <a:p>
            <a:pPr>
              <a:lnSpc>
                <a:spcPct val="130000"/>
              </a:lnSpc>
              <a:spcBef>
                <a:spcPts val="1200"/>
              </a:spcBef>
            </a:pPr>
            <a:r>
              <a:rPr lang="en-US" altLang="ja-JP" sz="2000" dirty="0"/>
              <a:t>Tritani fierent ei eum. Duo ne volumus abhorreant vituperatoribus. Autem repudiandae reprehendunt id qui. </a:t>
            </a:r>
            <a:endParaRPr kumimoji="1" lang="ja-JP" altLang="en-US" sz="2000" dirty="0"/>
          </a:p>
        </p:txBody>
      </p:sp>
    </p:spTree>
    <p:extLst>
      <p:ext uri="{BB962C8B-B14F-4D97-AF65-F5344CB8AC3E}">
        <p14:creationId xmlns:p14="http://schemas.microsoft.com/office/powerpoint/2010/main" val="3958306494"/>
      </p:ext>
    </p:extLst>
  </p:cSld>
  <p:clrMapOvr>
    <a:masterClrMapping/>
  </p:clrMapOvr>
  <mc:AlternateContent xmlns:mc="http://schemas.openxmlformats.org/markup-compatibility/2006">
    <mc:Choice xmlns:p14="http://schemas.microsoft.com/office/powerpoint/2010/main" Requires="p14">
      <p:transition p14:dur="0" advTm="14350"/>
    </mc:Choice>
    <mc:Fallback>
      <p:transition advTm="14350"/>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72</a:t>
            </a:fld>
            <a:endParaRPr lang="ja-JP" altLang="en-US"/>
          </a:p>
        </p:txBody>
      </p:sp>
      <p:sp>
        <p:nvSpPr>
          <p:cNvPr id="18" name="テキスト プレースホルダー 17"/>
          <p:cNvSpPr>
            <a:spLocks noGrp="1"/>
          </p:cNvSpPr>
          <p:nvPr>
            <p:ph type="body" sz="quarter" idx="13"/>
          </p:nvPr>
        </p:nvSpPr>
        <p:spPr/>
        <p:txBody>
          <a:bodyPr/>
          <a:lstStyle/>
          <a:p>
            <a:r>
              <a:rPr kumimoji="1" lang="en-US" altLang="ja-JP" dirty="0" smtClean="0"/>
              <a:t>THIS LAYOUT IS NOT DEFINED BY SLIDE MASTER</a:t>
            </a:r>
            <a:endParaRPr kumimoji="1" lang="ja-JP" altLang="en-US" dirty="0"/>
          </a:p>
        </p:txBody>
      </p:sp>
      <p:cxnSp>
        <p:nvCxnSpPr>
          <p:cNvPr id="51" name="直線コネクタ 50"/>
          <p:cNvCxnSpPr/>
          <p:nvPr/>
        </p:nvCxnSpPr>
        <p:spPr>
          <a:xfrm>
            <a:off x="6866185" y="2668719"/>
            <a:ext cx="0" cy="6028419"/>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4" name="グループ化 53"/>
          <p:cNvGrpSpPr/>
          <p:nvPr/>
        </p:nvGrpSpPr>
        <p:grpSpPr>
          <a:xfrm rot="10800000">
            <a:off x="3591403" y="3339805"/>
            <a:ext cx="5653061" cy="798286"/>
            <a:chOff x="4524837" y="2396558"/>
            <a:chExt cx="6505113" cy="798286"/>
          </a:xfrm>
        </p:grpSpPr>
        <p:sp>
          <p:nvSpPr>
            <p:cNvPr id="55" name="正方形/長方形 54"/>
            <p:cNvSpPr/>
            <p:nvPr/>
          </p:nvSpPr>
          <p:spPr>
            <a:xfrm>
              <a:off x="4524837" y="2396558"/>
              <a:ext cx="650511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6" name="直線コネクタ 55"/>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0" name="グループ化 59"/>
          <p:cNvGrpSpPr/>
          <p:nvPr/>
        </p:nvGrpSpPr>
        <p:grpSpPr>
          <a:xfrm rot="10800000">
            <a:off x="3591403" y="4647905"/>
            <a:ext cx="4338611" cy="798286"/>
            <a:chOff x="4524837" y="2396558"/>
            <a:chExt cx="6505113" cy="798286"/>
          </a:xfrm>
        </p:grpSpPr>
        <p:sp>
          <p:nvSpPr>
            <p:cNvPr id="62" name="正方形/長方形 61"/>
            <p:cNvSpPr/>
            <p:nvPr/>
          </p:nvSpPr>
          <p:spPr>
            <a:xfrm>
              <a:off x="4524837" y="2396558"/>
              <a:ext cx="6505113" cy="79828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4" name="直線コネクタ 63"/>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83" name="グループ化 82"/>
          <p:cNvGrpSpPr/>
          <p:nvPr/>
        </p:nvGrpSpPr>
        <p:grpSpPr>
          <a:xfrm rot="10800000">
            <a:off x="3591403" y="5956005"/>
            <a:ext cx="6396011" cy="798286"/>
            <a:chOff x="4524837" y="2396558"/>
            <a:chExt cx="6505113" cy="798286"/>
          </a:xfrm>
        </p:grpSpPr>
        <p:sp>
          <p:nvSpPr>
            <p:cNvPr id="84" name="正方形/長方形 83"/>
            <p:cNvSpPr/>
            <p:nvPr/>
          </p:nvSpPr>
          <p:spPr>
            <a:xfrm>
              <a:off x="4524837" y="2396558"/>
              <a:ext cx="650511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5" name="直線コネクタ 84"/>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87" name="グループ化 86"/>
          <p:cNvGrpSpPr/>
          <p:nvPr/>
        </p:nvGrpSpPr>
        <p:grpSpPr>
          <a:xfrm rot="10800000">
            <a:off x="3591403" y="7264105"/>
            <a:ext cx="5081561" cy="798286"/>
            <a:chOff x="4524837" y="2396558"/>
            <a:chExt cx="6505113" cy="798286"/>
          </a:xfrm>
        </p:grpSpPr>
        <p:sp>
          <p:nvSpPr>
            <p:cNvPr id="88" name="正方形/長方形 87"/>
            <p:cNvSpPr/>
            <p:nvPr/>
          </p:nvSpPr>
          <p:spPr>
            <a:xfrm>
              <a:off x="4524837" y="2396558"/>
              <a:ext cx="6505113" cy="79828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9" name="直線コネクタ 88"/>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91" name="図 9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5693" y="2394181"/>
            <a:ext cx="482540" cy="6654828"/>
          </a:xfrm>
          <a:prstGeom prst="rect">
            <a:avLst/>
          </a:prstGeom>
        </p:spPr>
      </p:pic>
      <p:sp>
        <p:nvSpPr>
          <p:cNvPr id="92" name="テキスト ボックス 91"/>
          <p:cNvSpPr txBox="1"/>
          <p:nvPr/>
        </p:nvSpPr>
        <p:spPr>
          <a:xfrm>
            <a:off x="485775" y="34157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PUBLISHING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3" name="テキスト ボックス 92"/>
          <p:cNvSpPr txBox="1"/>
          <p:nvPr/>
        </p:nvSpPr>
        <p:spPr>
          <a:xfrm>
            <a:off x="485775" y="47238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MANAGEMENT</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4" name="テキスト ボックス 93"/>
          <p:cNvSpPr txBox="1"/>
          <p:nvPr/>
        </p:nvSpPr>
        <p:spPr>
          <a:xfrm>
            <a:off x="485775" y="60319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ONLINE SHOP</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5" name="テキスト ボックス 94"/>
          <p:cNvSpPr txBox="1"/>
          <p:nvPr/>
        </p:nvSpPr>
        <p:spPr>
          <a:xfrm>
            <a:off x="485775" y="73400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ADS</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6" name="テキスト ボックス 95"/>
          <p:cNvSpPr txBox="1"/>
          <p:nvPr/>
        </p:nvSpPr>
        <p:spPr>
          <a:xfrm>
            <a:off x="3750451" y="3371474"/>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869</a:t>
            </a:r>
            <a:endParaRPr kumimoji="1" lang="ja-JP" altLang="en-US" sz="3600" dirty="0">
              <a:solidFill>
                <a:schemeClr val="bg1"/>
              </a:solidFill>
              <a:latin typeface="Bebas Neue Regular" panose="00000500000000000000" pitchFamily="2" charset="0"/>
            </a:endParaRPr>
          </a:p>
        </p:txBody>
      </p:sp>
      <p:sp>
        <p:nvSpPr>
          <p:cNvPr id="97" name="テキスト ボックス 96"/>
          <p:cNvSpPr txBox="1"/>
          <p:nvPr/>
        </p:nvSpPr>
        <p:spPr>
          <a:xfrm>
            <a:off x="3750451" y="4680790"/>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691</a:t>
            </a:r>
            <a:endParaRPr kumimoji="1" lang="ja-JP" altLang="en-US" sz="3600" dirty="0">
              <a:solidFill>
                <a:schemeClr val="bg1"/>
              </a:solidFill>
              <a:latin typeface="Bebas Neue Regular" panose="00000500000000000000" pitchFamily="2" charset="0"/>
            </a:endParaRPr>
          </a:p>
        </p:txBody>
      </p:sp>
      <p:sp>
        <p:nvSpPr>
          <p:cNvPr id="98" name="テキスト ボックス 97"/>
          <p:cNvSpPr txBox="1"/>
          <p:nvPr/>
        </p:nvSpPr>
        <p:spPr>
          <a:xfrm>
            <a:off x="3750451" y="5990106"/>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958</a:t>
            </a:r>
            <a:endParaRPr kumimoji="1" lang="ja-JP" altLang="en-US" sz="3600" dirty="0">
              <a:solidFill>
                <a:schemeClr val="bg1"/>
              </a:solidFill>
              <a:latin typeface="Bebas Neue Regular" panose="00000500000000000000" pitchFamily="2" charset="0"/>
            </a:endParaRPr>
          </a:p>
        </p:txBody>
      </p:sp>
      <p:sp>
        <p:nvSpPr>
          <p:cNvPr id="99" name="テキスト ボックス 98"/>
          <p:cNvSpPr txBox="1"/>
          <p:nvPr/>
        </p:nvSpPr>
        <p:spPr>
          <a:xfrm>
            <a:off x="3750451" y="7299423"/>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757</a:t>
            </a:r>
            <a:endParaRPr kumimoji="1" lang="ja-JP" altLang="en-US" sz="3600" dirty="0">
              <a:solidFill>
                <a:schemeClr val="bg1"/>
              </a:solidFill>
              <a:latin typeface="Bebas Neue Regular" panose="00000500000000000000" pitchFamily="2" charset="0"/>
            </a:endParaRPr>
          </a:p>
        </p:txBody>
      </p:sp>
      <p:cxnSp>
        <p:nvCxnSpPr>
          <p:cNvPr id="100" name="直線コネクタ 99"/>
          <p:cNvCxnSpPr/>
          <p:nvPr/>
        </p:nvCxnSpPr>
        <p:spPr>
          <a:xfrm>
            <a:off x="10218984" y="2668719"/>
            <a:ext cx="0" cy="6028419"/>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1" name="テキスト ボックス 100"/>
          <p:cNvSpPr txBox="1"/>
          <p:nvPr/>
        </p:nvSpPr>
        <p:spPr>
          <a:xfrm>
            <a:off x="6564660" y="8656604"/>
            <a:ext cx="603049"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anose="00000500000000000000" pitchFamily="2" charset="0"/>
              </a:rPr>
              <a:t>500</a:t>
            </a:r>
            <a:endParaRPr kumimoji="1" lang="ja-JP" altLang="en-US" sz="2800" dirty="0">
              <a:solidFill>
                <a:schemeClr val="accent2"/>
              </a:solidFill>
              <a:latin typeface="Bebas Neue Regular" panose="00000500000000000000" pitchFamily="2" charset="0"/>
            </a:endParaRPr>
          </a:p>
        </p:txBody>
      </p:sp>
      <p:sp>
        <p:nvSpPr>
          <p:cNvPr id="102" name="テキスト ボックス 101"/>
          <p:cNvSpPr txBox="1"/>
          <p:nvPr/>
        </p:nvSpPr>
        <p:spPr>
          <a:xfrm>
            <a:off x="9827691" y="8656604"/>
            <a:ext cx="782587"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anose="00000500000000000000" pitchFamily="2" charset="0"/>
              </a:rPr>
              <a:t>1,000</a:t>
            </a:r>
            <a:endParaRPr kumimoji="1" lang="ja-JP" altLang="en-US" sz="2800" dirty="0">
              <a:solidFill>
                <a:schemeClr val="accent2"/>
              </a:solidFill>
              <a:latin typeface="Bebas Neue Regular" panose="00000500000000000000" pitchFamily="2" charset="0"/>
            </a:endParaRPr>
          </a:p>
        </p:txBody>
      </p:sp>
      <p:sp>
        <p:nvSpPr>
          <p:cNvPr id="103" name="テキスト ボックス 102"/>
          <p:cNvSpPr txBox="1"/>
          <p:nvPr/>
        </p:nvSpPr>
        <p:spPr>
          <a:xfrm>
            <a:off x="11072812" y="2877173"/>
            <a:ext cx="6303803" cy="861774"/>
          </a:xfrm>
          <a:prstGeom prst="rect">
            <a:avLst/>
          </a:prstGeom>
          <a:noFill/>
        </p:spPr>
        <p:txBody>
          <a:bodyPr wrap="square" rtlCol="0" anchor="b">
            <a:spAutoFit/>
          </a:bodyPr>
          <a:lstStyle/>
          <a:p>
            <a:pPr>
              <a:lnSpc>
                <a:spcPts val="6000"/>
              </a:lnSpc>
            </a:pPr>
            <a:r>
              <a:rPr lang="en-US" altLang="ja-JP" sz="6000" dirty="0">
                <a:solidFill>
                  <a:schemeClr val="accent2">
                    <a:lumMod val="75000"/>
                  </a:schemeClr>
                </a:solidFill>
                <a:latin typeface="Bebas Neue Regular" panose="00000500000000000000" pitchFamily="2" charset="0"/>
              </a:rPr>
              <a:t>profit accumulation</a:t>
            </a:r>
            <a:endParaRPr kumimoji="1" lang="ja-JP" altLang="en-US" sz="6000" dirty="0">
              <a:solidFill>
                <a:schemeClr val="accent2">
                  <a:lumMod val="75000"/>
                </a:schemeClr>
              </a:solidFill>
              <a:latin typeface="Bebas Neue Regular" panose="00000500000000000000" pitchFamily="2" charset="0"/>
            </a:endParaRPr>
          </a:p>
        </p:txBody>
      </p:sp>
      <p:sp>
        <p:nvSpPr>
          <p:cNvPr id="104" name="テキスト ボックス 103"/>
          <p:cNvSpPr txBox="1"/>
          <p:nvPr/>
        </p:nvSpPr>
        <p:spPr>
          <a:xfrm>
            <a:off x="11072813" y="3749863"/>
            <a:ext cx="6303802" cy="1692771"/>
          </a:xfrm>
          <a:prstGeom prst="rect">
            <a:avLst/>
          </a:prstGeom>
          <a:noFill/>
        </p:spPr>
        <p:txBody>
          <a:bodyPr wrap="square" rtlCol="0">
            <a:spAutoFit/>
          </a:bodyPr>
          <a:lstStyle/>
          <a:p>
            <a:pPr>
              <a:lnSpc>
                <a:spcPct val="130000"/>
              </a:lnSpc>
              <a:spcBef>
                <a:spcPts val="1200"/>
              </a:spcBef>
            </a:pPr>
            <a:r>
              <a:rPr lang="en-US" altLang="ja-JP" sz="2000" dirty="0"/>
              <a:t>Ex eum iisque delectus, per nobis quaeque eu. Sonet veniam conclusionemque ex pri, eu dicit tempor dolorum mei. </a:t>
            </a:r>
            <a:r>
              <a:rPr lang="en-US" altLang="ja-JP" sz="2000" dirty="0">
                <a:solidFill>
                  <a:schemeClr val="accent1"/>
                </a:solidFill>
              </a:rPr>
              <a:t>Ad qui epicurei recteque</a:t>
            </a:r>
            <a:r>
              <a:rPr lang="en-US" altLang="ja-JP" sz="2000" dirty="0"/>
              <a:t>, vim posse melius tritani et. Vel suscipit definiebas et.</a:t>
            </a:r>
            <a:endParaRPr lang="en-US" altLang="ja-JP" sz="2000" dirty="0" smtClean="0"/>
          </a:p>
        </p:txBody>
      </p:sp>
      <p:sp>
        <p:nvSpPr>
          <p:cNvPr id="105" name="テキスト ボックス 104"/>
          <p:cNvSpPr txBox="1"/>
          <p:nvPr/>
        </p:nvSpPr>
        <p:spPr>
          <a:xfrm>
            <a:off x="11072811" y="6006093"/>
            <a:ext cx="6303803" cy="861774"/>
          </a:xfrm>
          <a:prstGeom prst="rect">
            <a:avLst/>
          </a:prstGeom>
          <a:noFill/>
        </p:spPr>
        <p:txBody>
          <a:bodyPr wrap="square" rtlCol="0" anchor="b">
            <a:spAutoFit/>
          </a:bodyPr>
          <a:lstStyle/>
          <a:p>
            <a:pPr>
              <a:lnSpc>
                <a:spcPts val="6000"/>
              </a:lnSpc>
            </a:pPr>
            <a:r>
              <a:rPr lang="en-US" altLang="ja-JP" sz="6000" dirty="0">
                <a:solidFill>
                  <a:schemeClr val="accent2">
                    <a:lumMod val="75000"/>
                  </a:schemeClr>
                </a:solidFill>
                <a:latin typeface="Bebas Neue Regular" panose="00000500000000000000" pitchFamily="2" charset="0"/>
              </a:rPr>
              <a:t>budget allocation</a:t>
            </a:r>
            <a:endParaRPr kumimoji="1" lang="ja-JP" altLang="en-US" sz="6000" dirty="0">
              <a:solidFill>
                <a:schemeClr val="accent2">
                  <a:lumMod val="75000"/>
                </a:schemeClr>
              </a:solidFill>
              <a:latin typeface="Bebas Neue Regular" panose="00000500000000000000" pitchFamily="2" charset="0"/>
            </a:endParaRPr>
          </a:p>
        </p:txBody>
      </p:sp>
      <p:sp>
        <p:nvSpPr>
          <p:cNvPr id="106" name="テキスト ボックス 105"/>
          <p:cNvSpPr txBox="1"/>
          <p:nvPr/>
        </p:nvSpPr>
        <p:spPr>
          <a:xfrm>
            <a:off x="11072812" y="6878783"/>
            <a:ext cx="6303802" cy="1655966"/>
          </a:xfrm>
          <a:prstGeom prst="rect">
            <a:avLst/>
          </a:prstGeom>
          <a:noFill/>
        </p:spPr>
        <p:txBody>
          <a:bodyPr wrap="square" rtlCol="0">
            <a:spAutoFit/>
          </a:bodyPr>
          <a:lstStyle/>
          <a:p>
            <a:pPr>
              <a:lnSpc>
                <a:spcPct val="130000"/>
              </a:lnSpc>
              <a:spcBef>
                <a:spcPts val="1200"/>
              </a:spcBef>
            </a:pPr>
            <a:r>
              <a:rPr lang="en-US" altLang="ja-JP" sz="2000" dirty="0"/>
              <a:t>Ne stet invenire sea, facete everti ceteros eum et. Tempor omnesque dissentiunt pri no. Habemus concludaturque an nam. In pro novum liber oratio, eu labores fastidii mea.</a:t>
            </a:r>
            <a:endParaRPr lang="en-US" altLang="ja-JP" sz="2000" dirty="0" smtClean="0"/>
          </a:p>
        </p:txBody>
      </p:sp>
    </p:spTree>
    <p:extLst>
      <p:ext uri="{BB962C8B-B14F-4D97-AF65-F5344CB8AC3E}">
        <p14:creationId xmlns:p14="http://schemas.microsoft.com/office/powerpoint/2010/main" val="2299024493"/>
      </p:ext>
    </p:extLst>
  </p:cSld>
  <p:clrMapOvr>
    <a:masterClrMapping/>
  </p:clrMapOvr>
  <mc:AlternateContent xmlns:mc="http://schemas.openxmlformats.org/markup-compatibility/2006">
    <mc:Choice xmlns:p14="http://schemas.microsoft.com/office/powerpoint/2010/main" Requires="p14">
      <p:transition p14:dur="0" advTm="13250"/>
    </mc:Choice>
    <mc:Fallback>
      <p:transition advTm="13250"/>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73</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a:t>THIS LAYOUT IS NOT DEFINED BY SLIDE </a:t>
            </a:r>
            <a:r>
              <a:rPr lang="en-US" altLang="ja-JP" dirty="0" smtClean="0"/>
              <a:t>MASTER</a:t>
            </a:r>
            <a:endParaRPr lang="ja-JP" altLang="en-US" dirty="0"/>
          </a:p>
        </p:txBody>
      </p:sp>
      <p:sp>
        <p:nvSpPr>
          <p:cNvPr id="9" name="円/楕円 8"/>
          <p:cNvSpPr/>
          <p:nvPr/>
        </p:nvSpPr>
        <p:spPr>
          <a:xfrm>
            <a:off x="1828516" y="3538924"/>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p:nvSpPr>
        <p:spPr>
          <a:xfrm>
            <a:off x="1996394" y="3706802"/>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パイ 9"/>
          <p:cNvSpPr/>
          <p:nvPr/>
        </p:nvSpPr>
        <p:spPr>
          <a:xfrm>
            <a:off x="1328453" y="3038861"/>
            <a:ext cx="3157537" cy="3157537"/>
          </a:xfrm>
          <a:prstGeom prst="pie">
            <a:avLst>
              <a:gd name="adj1" fmla="val 16186879"/>
              <a:gd name="adj2" fmla="val 10288153"/>
            </a:avLst>
          </a:prstGeom>
          <a:blipFill dpi="0" rotWithShape="0">
            <a:blip r:embed="rId4"/>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3" name="テキスト ボックス 12"/>
          <p:cNvSpPr txBox="1"/>
          <p:nvPr/>
        </p:nvSpPr>
        <p:spPr>
          <a:xfrm>
            <a:off x="2925082" y="3677851"/>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71%</a:t>
            </a:r>
            <a:endParaRPr kumimoji="1" lang="ja-JP" altLang="en-US" sz="3600" dirty="0">
              <a:solidFill>
                <a:schemeClr val="bg1"/>
              </a:solidFill>
              <a:latin typeface="Bebas Neue Regular" panose="00000500000000000000" pitchFamily="2" charset="0"/>
            </a:endParaRPr>
          </a:p>
        </p:txBody>
      </p:sp>
      <p:sp>
        <p:nvSpPr>
          <p:cNvPr id="14" name="テキスト ボックス 13"/>
          <p:cNvSpPr txBox="1"/>
          <p:nvPr/>
        </p:nvSpPr>
        <p:spPr>
          <a:xfrm>
            <a:off x="894556" y="6340343"/>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EUROPE</a:t>
            </a:r>
            <a:endParaRPr kumimoji="1" lang="ja-JP" altLang="en-US" sz="3600" dirty="0">
              <a:solidFill>
                <a:schemeClr val="accent2">
                  <a:lumMod val="75000"/>
                </a:schemeClr>
              </a:solidFill>
              <a:effectLst>
                <a:innerShdw blurRad="114300">
                  <a:prstClr val="black"/>
                </a:innerShdw>
              </a:effectLst>
              <a:latin typeface="+mj-lt"/>
            </a:endParaRPr>
          </a:p>
        </p:txBody>
      </p:sp>
      <p:sp>
        <p:nvSpPr>
          <p:cNvPr id="15" name="円/楕円 14"/>
          <p:cNvSpPr/>
          <p:nvPr/>
        </p:nvSpPr>
        <p:spPr>
          <a:xfrm>
            <a:off x="5946491" y="3538924"/>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p:nvSpPr>
        <p:spPr>
          <a:xfrm>
            <a:off x="6114369" y="3706802"/>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パイ 16"/>
          <p:cNvSpPr/>
          <p:nvPr/>
        </p:nvSpPr>
        <p:spPr>
          <a:xfrm>
            <a:off x="5446428" y="3038861"/>
            <a:ext cx="3157537" cy="3157537"/>
          </a:xfrm>
          <a:prstGeom prst="pie">
            <a:avLst>
              <a:gd name="adj1" fmla="val 16186879"/>
              <a:gd name="adj2" fmla="val 12565378"/>
            </a:avLst>
          </a:prstGeom>
          <a:blipFill dpi="0" rotWithShape="0">
            <a:blip r:embed="rId5"/>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ボックス 17"/>
          <p:cNvSpPr txBox="1"/>
          <p:nvPr/>
        </p:nvSpPr>
        <p:spPr>
          <a:xfrm>
            <a:off x="7043057" y="3677851"/>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83%</a:t>
            </a:r>
            <a:endParaRPr kumimoji="1" lang="ja-JP" altLang="en-US" sz="3600" dirty="0">
              <a:solidFill>
                <a:schemeClr val="bg1"/>
              </a:solidFill>
              <a:latin typeface="Bebas Neue Regular" panose="00000500000000000000" pitchFamily="2" charset="0"/>
            </a:endParaRPr>
          </a:p>
        </p:txBody>
      </p:sp>
      <p:sp>
        <p:nvSpPr>
          <p:cNvPr id="19" name="テキスト ボックス 18"/>
          <p:cNvSpPr txBox="1"/>
          <p:nvPr/>
        </p:nvSpPr>
        <p:spPr>
          <a:xfrm>
            <a:off x="5012531" y="6340343"/>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NORTH AMERICA</a:t>
            </a:r>
            <a:endParaRPr kumimoji="1" lang="ja-JP" altLang="en-US" sz="3600" dirty="0">
              <a:solidFill>
                <a:schemeClr val="accent2">
                  <a:lumMod val="75000"/>
                </a:schemeClr>
              </a:solidFill>
              <a:effectLst>
                <a:innerShdw blurRad="114300">
                  <a:prstClr val="black"/>
                </a:innerShdw>
              </a:effectLst>
              <a:latin typeface="+mj-lt"/>
            </a:endParaRPr>
          </a:p>
        </p:txBody>
      </p:sp>
      <p:sp>
        <p:nvSpPr>
          <p:cNvPr id="20" name="円/楕円 19"/>
          <p:cNvSpPr/>
          <p:nvPr/>
        </p:nvSpPr>
        <p:spPr>
          <a:xfrm>
            <a:off x="10064466" y="3538923"/>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p:nvSpPr>
        <p:spPr>
          <a:xfrm>
            <a:off x="10232344" y="3706801"/>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パイ 21"/>
          <p:cNvSpPr/>
          <p:nvPr/>
        </p:nvSpPr>
        <p:spPr>
          <a:xfrm>
            <a:off x="9564403" y="3038860"/>
            <a:ext cx="3157537" cy="3157537"/>
          </a:xfrm>
          <a:prstGeom prst="pie">
            <a:avLst>
              <a:gd name="adj1" fmla="val 16186879"/>
              <a:gd name="adj2" fmla="val 14705882"/>
            </a:avLst>
          </a:prstGeom>
          <a:blipFill dpi="0" rotWithShape="0">
            <a:blip r:embed="rId4"/>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3" name="テキスト ボックス 22"/>
          <p:cNvSpPr txBox="1"/>
          <p:nvPr/>
        </p:nvSpPr>
        <p:spPr>
          <a:xfrm>
            <a:off x="11161032" y="3677850"/>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94%</a:t>
            </a:r>
            <a:endParaRPr kumimoji="1" lang="ja-JP" altLang="en-US" sz="3600" dirty="0">
              <a:solidFill>
                <a:schemeClr val="bg1"/>
              </a:solidFill>
              <a:latin typeface="Bebas Neue Regular" panose="00000500000000000000" pitchFamily="2" charset="0"/>
            </a:endParaRPr>
          </a:p>
        </p:txBody>
      </p:sp>
      <p:sp>
        <p:nvSpPr>
          <p:cNvPr id="24" name="テキスト ボックス 23"/>
          <p:cNvSpPr txBox="1"/>
          <p:nvPr/>
        </p:nvSpPr>
        <p:spPr>
          <a:xfrm>
            <a:off x="9130506" y="6340342"/>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ASIA</a:t>
            </a:r>
            <a:endParaRPr kumimoji="1" lang="ja-JP" altLang="en-US" sz="3600" dirty="0">
              <a:solidFill>
                <a:schemeClr val="accent2">
                  <a:lumMod val="75000"/>
                </a:schemeClr>
              </a:solidFill>
              <a:effectLst>
                <a:innerShdw blurRad="114300">
                  <a:prstClr val="black"/>
                </a:innerShdw>
              </a:effectLst>
              <a:latin typeface="+mj-lt"/>
            </a:endParaRPr>
          </a:p>
        </p:txBody>
      </p:sp>
      <p:sp>
        <p:nvSpPr>
          <p:cNvPr id="25" name="円/楕円 24"/>
          <p:cNvSpPr/>
          <p:nvPr/>
        </p:nvSpPr>
        <p:spPr>
          <a:xfrm>
            <a:off x="14182441" y="3538924"/>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p:nvSpPr>
        <p:spPr>
          <a:xfrm>
            <a:off x="14350319" y="3706802"/>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パイ 26"/>
          <p:cNvSpPr/>
          <p:nvPr/>
        </p:nvSpPr>
        <p:spPr>
          <a:xfrm>
            <a:off x="13682378" y="3038861"/>
            <a:ext cx="3157537" cy="3157537"/>
          </a:xfrm>
          <a:prstGeom prst="pie">
            <a:avLst>
              <a:gd name="adj1" fmla="val 16186879"/>
              <a:gd name="adj2" fmla="val 9488958"/>
            </a:avLst>
          </a:prstGeom>
          <a:blipFill dpi="0" rotWithShape="0">
            <a:blip r:embed="rId5"/>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8" name="テキスト ボックス 27"/>
          <p:cNvSpPr txBox="1"/>
          <p:nvPr/>
        </p:nvSpPr>
        <p:spPr>
          <a:xfrm>
            <a:off x="15279007" y="3677851"/>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67%</a:t>
            </a:r>
            <a:endParaRPr kumimoji="1" lang="ja-JP" altLang="en-US" sz="3600" dirty="0">
              <a:solidFill>
                <a:schemeClr val="bg1"/>
              </a:solidFill>
              <a:latin typeface="Bebas Neue Regular" panose="00000500000000000000" pitchFamily="2" charset="0"/>
            </a:endParaRPr>
          </a:p>
        </p:txBody>
      </p:sp>
      <p:sp>
        <p:nvSpPr>
          <p:cNvPr id="29" name="テキスト ボックス 28"/>
          <p:cNvSpPr txBox="1"/>
          <p:nvPr/>
        </p:nvSpPr>
        <p:spPr>
          <a:xfrm>
            <a:off x="13248481" y="6340343"/>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AFRICA</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3" name="テキスト ボックス 32"/>
          <p:cNvSpPr txBox="1"/>
          <p:nvPr/>
        </p:nvSpPr>
        <p:spPr>
          <a:xfrm>
            <a:off x="1764556" y="7350264"/>
            <a:ext cx="14762064" cy="1292662"/>
          </a:xfrm>
          <a:prstGeom prst="rect">
            <a:avLst/>
          </a:prstGeom>
          <a:noFill/>
        </p:spPr>
        <p:txBody>
          <a:bodyPr wrap="square" rtlCol="0" anchor="ctr">
            <a:spAutoFit/>
          </a:bodyPr>
          <a:lstStyle/>
          <a:p>
            <a:pPr algn="ctr">
              <a:lnSpc>
                <a:spcPct val="130000"/>
              </a:lnSpc>
              <a:spcBef>
                <a:spcPts val="1200"/>
              </a:spcBef>
            </a:pPr>
            <a:r>
              <a:rPr lang="en-US" altLang="ja-JP" sz="2000" dirty="0" smtClean="0"/>
              <a:t>Dicit </a:t>
            </a:r>
            <a:r>
              <a:rPr lang="en-US" altLang="ja-JP" sz="2000" dirty="0"/>
              <a:t>impedit postulant ne eam, eu vim novum albucius. Vis ex veritus invidunt consulatu, convenire referrentur est no. At vix inermis invenire, latine fabulas philosophia ea vis, </a:t>
            </a:r>
            <a:r>
              <a:rPr lang="en-US" altLang="ja-JP" sz="2000" dirty="0">
                <a:solidFill>
                  <a:schemeClr val="accent1"/>
                </a:solidFill>
              </a:rPr>
              <a:t>has oratio patrioque ne</a:t>
            </a:r>
            <a:r>
              <a:rPr lang="en-US" altLang="ja-JP" sz="2000" dirty="0"/>
              <a:t>. Et eos vero aliquid dignissim, ullum quidam te per. No vis fugit mollis neglegentur.</a:t>
            </a:r>
            <a:endParaRPr lang="en-US" altLang="ja-JP" sz="2000" dirty="0" smtClean="0"/>
          </a:p>
        </p:txBody>
      </p:sp>
    </p:spTree>
    <p:extLst>
      <p:ext uri="{BB962C8B-B14F-4D97-AF65-F5344CB8AC3E}">
        <p14:creationId xmlns:p14="http://schemas.microsoft.com/office/powerpoint/2010/main" val="4191330886"/>
      </p:ext>
    </p:extLst>
  </p:cSld>
  <p:clrMapOvr>
    <a:masterClrMapping/>
  </p:clrMapOvr>
  <mc:AlternateContent xmlns:mc="http://schemas.openxmlformats.org/markup-compatibility/2006">
    <mc:Choice xmlns:p14="http://schemas.microsoft.com/office/powerpoint/2010/main" Requires="p14">
      <p:transition p14:dur="0" advTm="15667"/>
    </mc:Choice>
    <mc:Fallback>
      <p:transition advTm="15667"/>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74</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9" name="グラフ 8"/>
          <p:cNvGraphicFramePr/>
          <p:nvPr>
            <p:extLst>
              <p:ext uri="{D42A27DB-BD31-4B8C-83A1-F6EECF244321}">
                <p14:modId xmlns:p14="http://schemas.microsoft.com/office/powerpoint/2010/main" val="476727778"/>
              </p:ext>
            </p:extLst>
          </p:nvPr>
        </p:nvGraphicFramePr>
        <p:xfrm>
          <a:off x="894555" y="2443164"/>
          <a:ext cx="9863933" cy="6279267"/>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p:cNvSpPr txBox="1"/>
          <p:nvPr/>
        </p:nvSpPr>
        <p:spPr>
          <a:xfrm>
            <a:off x="11072812" y="2877173"/>
            <a:ext cx="6303803" cy="861774"/>
          </a:xfrm>
          <a:prstGeom prst="rect">
            <a:avLst/>
          </a:prstGeom>
          <a:noFill/>
        </p:spPr>
        <p:txBody>
          <a:bodyPr wrap="square" rtlCol="0" anchor="b">
            <a:spAutoFit/>
          </a:bodyPr>
          <a:lstStyle/>
          <a:p>
            <a:pPr>
              <a:lnSpc>
                <a:spcPts val="6000"/>
              </a:lnSpc>
            </a:pPr>
            <a:r>
              <a:rPr lang="en-US" altLang="ja-JP" sz="6000" dirty="0" smtClean="0">
                <a:solidFill>
                  <a:schemeClr val="accent2">
                    <a:lumMod val="75000"/>
                  </a:schemeClr>
                </a:solidFill>
                <a:latin typeface="Bebas Neue Regular" panose="00000500000000000000" pitchFamily="2" charset="0"/>
              </a:rPr>
              <a:t>SALES</a:t>
            </a:r>
            <a:endParaRPr kumimoji="1" lang="ja-JP" altLang="en-US" sz="6000" dirty="0">
              <a:solidFill>
                <a:schemeClr val="accent2">
                  <a:lumMod val="75000"/>
                </a:schemeClr>
              </a:solidFill>
              <a:latin typeface="Bebas Neue Regular" panose="00000500000000000000" pitchFamily="2" charset="0"/>
            </a:endParaRPr>
          </a:p>
        </p:txBody>
      </p:sp>
      <p:sp>
        <p:nvSpPr>
          <p:cNvPr id="11" name="テキスト ボックス 10"/>
          <p:cNvSpPr txBox="1"/>
          <p:nvPr/>
        </p:nvSpPr>
        <p:spPr>
          <a:xfrm>
            <a:off x="11072813" y="3749863"/>
            <a:ext cx="6303802" cy="1692771"/>
          </a:xfrm>
          <a:prstGeom prst="rect">
            <a:avLst/>
          </a:prstGeom>
          <a:noFill/>
        </p:spPr>
        <p:txBody>
          <a:bodyPr wrap="square" rtlCol="0">
            <a:spAutoFit/>
          </a:bodyPr>
          <a:lstStyle/>
          <a:p>
            <a:pPr>
              <a:lnSpc>
                <a:spcPct val="130000"/>
              </a:lnSpc>
              <a:spcBef>
                <a:spcPts val="1200"/>
              </a:spcBef>
            </a:pPr>
            <a:r>
              <a:rPr lang="en-US" altLang="ja-JP" sz="2000" dirty="0"/>
              <a:t>Ex eum iisque delectus, per nobis quaeque eu. Sonet veniam conclusionemque ex pri, eu dicit tempor dolorum mei. </a:t>
            </a:r>
            <a:r>
              <a:rPr lang="en-US" altLang="ja-JP" sz="2000" dirty="0">
                <a:solidFill>
                  <a:schemeClr val="accent1"/>
                </a:solidFill>
              </a:rPr>
              <a:t>Ad qui epicurei recteque</a:t>
            </a:r>
            <a:r>
              <a:rPr lang="en-US" altLang="ja-JP" sz="2000" dirty="0"/>
              <a:t>, vim posse melius tritani et. Vel suscipit definiebas et.</a:t>
            </a:r>
            <a:endParaRPr lang="en-US" altLang="ja-JP" sz="2000" dirty="0" smtClean="0"/>
          </a:p>
        </p:txBody>
      </p:sp>
      <p:sp>
        <p:nvSpPr>
          <p:cNvPr id="12" name="テキスト ボックス 11"/>
          <p:cNvSpPr txBox="1"/>
          <p:nvPr/>
        </p:nvSpPr>
        <p:spPr>
          <a:xfrm>
            <a:off x="11072811" y="6006093"/>
            <a:ext cx="6303803" cy="861774"/>
          </a:xfrm>
          <a:prstGeom prst="rect">
            <a:avLst/>
          </a:prstGeom>
          <a:noFill/>
        </p:spPr>
        <p:txBody>
          <a:bodyPr wrap="square" rtlCol="0" anchor="b">
            <a:spAutoFit/>
          </a:bodyPr>
          <a:lstStyle/>
          <a:p>
            <a:pPr>
              <a:lnSpc>
                <a:spcPts val="6000"/>
              </a:lnSpc>
            </a:pPr>
            <a:r>
              <a:rPr lang="en-US" altLang="ja-JP" sz="6000" dirty="0" smtClean="0">
                <a:solidFill>
                  <a:schemeClr val="accent2">
                    <a:lumMod val="75000"/>
                  </a:schemeClr>
                </a:solidFill>
                <a:latin typeface="Bebas Neue Regular" panose="00000500000000000000" pitchFamily="2" charset="0"/>
              </a:rPr>
              <a:t>BENEFITS</a:t>
            </a:r>
            <a:endParaRPr kumimoji="1" lang="ja-JP" altLang="en-US" sz="6000" dirty="0">
              <a:solidFill>
                <a:schemeClr val="accent2">
                  <a:lumMod val="75000"/>
                </a:schemeClr>
              </a:solidFill>
              <a:latin typeface="Bebas Neue Regular" panose="00000500000000000000" pitchFamily="2" charset="0"/>
            </a:endParaRPr>
          </a:p>
        </p:txBody>
      </p:sp>
      <p:sp>
        <p:nvSpPr>
          <p:cNvPr id="13" name="テキスト ボックス 12"/>
          <p:cNvSpPr txBox="1"/>
          <p:nvPr/>
        </p:nvSpPr>
        <p:spPr>
          <a:xfrm>
            <a:off x="11072812" y="6878783"/>
            <a:ext cx="6303802" cy="1655966"/>
          </a:xfrm>
          <a:prstGeom prst="rect">
            <a:avLst/>
          </a:prstGeom>
          <a:noFill/>
        </p:spPr>
        <p:txBody>
          <a:bodyPr wrap="square" rtlCol="0">
            <a:spAutoFit/>
          </a:bodyPr>
          <a:lstStyle/>
          <a:p>
            <a:pPr>
              <a:lnSpc>
                <a:spcPct val="130000"/>
              </a:lnSpc>
              <a:spcBef>
                <a:spcPts val="1200"/>
              </a:spcBef>
            </a:pPr>
            <a:r>
              <a:rPr lang="en-US" altLang="ja-JP" sz="2000" dirty="0"/>
              <a:t>Ne stet invenire sea, facete everti ceteros eum et. Tempor omnesque dissentiunt pri no. Habemus concludaturque an nam. In pro novum liber oratio, eu labores fastidii mea.</a:t>
            </a:r>
            <a:endParaRPr lang="en-US" altLang="ja-JP" sz="2000" dirty="0" smtClean="0"/>
          </a:p>
        </p:txBody>
      </p:sp>
    </p:spTree>
    <p:extLst>
      <p:ext uri="{BB962C8B-B14F-4D97-AF65-F5344CB8AC3E}">
        <p14:creationId xmlns:p14="http://schemas.microsoft.com/office/powerpoint/2010/main" val="4108043"/>
      </p:ext>
    </p:extLst>
  </p:cSld>
  <p:clrMapOvr>
    <a:masterClrMapping/>
  </p:clrMapOvr>
  <mc:AlternateContent xmlns:mc="http://schemas.openxmlformats.org/markup-compatibility/2006">
    <mc:Choice xmlns:p14="http://schemas.microsoft.com/office/powerpoint/2010/main" Requires="p14">
      <p:transition p14:dur="0" advTm="7974"/>
    </mc:Choice>
    <mc:Fallback>
      <p:transition advTm="7974"/>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75</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2" name="グラフ 1"/>
          <p:cNvGraphicFramePr/>
          <p:nvPr>
            <p:extLst>
              <p:ext uri="{D42A27DB-BD31-4B8C-83A1-F6EECF244321}">
                <p14:modId xmlns:p14="http://schemas.microsoft.com/office/powerpoint/2010/main" val="3906152776"/>
              </p:ext>
            </p:extLst>
          </p:nvPr>
        </p:nvGraphicFramePr>
        <p:xfrm>
          <a:off x="1100139" y="2257422"/>
          <a:ext cx="15928236" cy="5143503"/>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ボックス 13"/>
          <p:cNvSpPr txBox="1"/>
          <p:nvPr/>
        </p:nvSpPr>
        <p:spPr>
          <a:xfrm>
            <a:off x="1764556" y="7650301"/>
            <a:ext cx="14762064" cy="1292662"/>
          </a:xfrm>
          <a:prstGeom prst="rect">
            <a:avLst/>
          </a:prstGeom>
          <a:noFill/>
        </p:spPr>
        <p:txBody>
          <a:bodyPr wrap="square" rtlCol="0" anchor="ctr">
            <a:spAutoFit/>
          </a:bodyPr>
          <a:lstStyle/>
          <a:p>
            <a:pPr algn="ctr">
              <a:lnSpc>
                <a:spcPct val="130000"/>
              </a:lnSpc>
              <a:spcBef>
                <a:spcPts val="1200"/>
              </a:spcBef>
            </a:pPr>
            <a:r>
              <a:rPr lang="en-US" altLang="ja-JP" sz="2000" dirty="0"/>
              <a:t>Ut unum debitis nusquam ius, hinc viris mel in. Te pri sale lobortis. Duo at quando audire virtute. </a:t>
            </a:r>
            <a:r>
              <a:rPr lang="en-US" altLang="ja-JP" sz="2000" dirty="0" smtClean="0"/>
              <a:t/>
            </a:r>
            <a:br>
              <a:rPr lang="en-US" altLang="ja-JP" sz="2000" dirty="0" smtClean="0"/>
            </a:br>
            <a:r>
              <a:rPr lang="en-US" altLang="ja-JP" sz="2000" dirty="0" smtClean="0"/>
              <a:t>At </a:t>
            </a:r>
            <a:r>
              <a:rPr lang="en-US" altLang="ja-JP" sz="2000" dirty="0"/>
              <a:t>habeo novum veritus mel, errem iuvaret eu has. </a:t>
            </a:r>
            <a:r>
              <a:rPr lang="en-US" altLang="ja-JP" sz="2000" dirty="0">
                <a:solidFill>
                  <a:schemeClr val="accent1"/>
                </a:solidFill>
              </a:rPr>
              <a:t>No accusam delicata accommodare nec</a:t>
            </a:r>
            <a:r>
              <a:rPr lang="en-US" altLang="ja-JP" sz="2000" dirty="0"/>
              <a:t>, nam no molestie consequuntur, veniam dolores disputationi eos cu.</a:t>
            </a:r>
            <a:endParaRPr lang="en-US" altLang="ja-JP" sz="2000" dirty="0" smtClean="0"/>
          </a:p>
        </p:txBody>
      </p:sp>
    </p:spTree>
    <p:extLst>
      <p:ext uri="{BB962C8B-B14F-4D97-AF65-F5344CB8AC3E}">
        <p14:creationId xmlns:p14="http://schemas.microsoft.com/office/powerpoint/2010/main" val="3625635963"/>
      </p:ext>
    </p:extLst>
  </p:cSld>
  <p:clrMapOvr>
    <a:masterClrMapping/>
  </p:clrMapOvr>
  <mc:AlternateContent xmlns:mc="http://schemas.openxmlformats.org/markup-compatibility/2006">
    <mc:Choice xmlns:p14="http://schemas.microsoft.com/office/powerpoint/2010/main" Requires="p14">
      <p:transition p14:dur="0" advTm="6777"/>
    </mc:Choice>
    <mc:Fallback>
      <p:transition advTm="6777"/>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flipH="1">
            <a:off x="1626666" y="3814215"/>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1626666" y="1480587"/>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3" name="グループ化 52"/>
          <p:cNvGrpSpPr/>
          <p:nvPr/>
        </p:nvGrpSpPr>
        <p:grpSpPr>
          <a:xfrm>
            <a:off x="1843087" y="3979377"/>
            <a:ext cx="3028950" cy="2236393"/>
            <a:chOff x="1843087" y="4013198"/>
            <a:chExt cx="3028950" cy="2197097"/>
          </a:xfrm>
        </p:grpSpPr>
        <p:sp>
          <p:nvSpPr>
            <p:cNvPr id="9"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9" name="直線コネクタ 48"/>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86" name="グループ化 85"/>
          <p:cNvGrpSpPr/>
          <p:nvPr/>
        </p:nvGrpSpPr>
        <p:grpSpPr>
          <a:xfrm>
            <a:off x="4188142" y="3270743"/>
            <a:ext cx="3028950" cy="2945028"/>
            <a:chOff x="1843087" y="4013198"/>
            <a:chExt cx="3028950" cy="2197097"/>
          </a:xfrm>
        </p:grpSpPr>
        <p:sp>
          <p:nvSpPr>
            <p:cNvPr id="87"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4"/>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8" name="直線コネクタ 87"/>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直線コネクタ 88"/>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0" name="グループ化 89"/>
          <p:cNvGrpSpPr/>
          <p:nvPr/>
        </p:nvGrpSpPr>
        <p:grpSpPr>
          <a:xfrm>
            <a:off x="6533197" y="2774895"/>
            <a:ext cx="3028950" cy="3440876"/>
            <a:chOff x="1843087" y="4013198"/>
            <a:chExt cx="3028950" cy="2197097"/>
          </a:xfrm>
        </p:grpSpPr>
        <p:sp>
          <p:nvSpPr>
            <p:cNvPr id="91"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92" name="直線コネクタ 91"/>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4" name="グループ化 93"/>
          <p:cNvGrpSpPr/>
          <p:nvPr/>
        </p:nvGrpSpPr>
        <p:grpSpPr>
          <a:xfrm>
            <a:off x="8878252" y="1743697"/>
            <a:ext cx="3028950" cy="4472074"/>
            <a:chOff x="1843087" y="4013198"/>
            <a:chExt cx="3028950" cy="2197097"/>
          </a:xfrm>
        </p:grpSpPr>
        <p:sp>
          <p:nvSpPr>
            <p:cNvPr id="95"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4"/>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96" name="直線コネクタ 95"/>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8" name="グループ化 97"/>
          <p:cNvGrpSpPr/>
          <p:nvPr/>
        </p:nvGrpSpPr>
        <p:grpSpPr>
          <a:xfrm>
            <a:off x="11223307" y="3209937"/>
            <a:ext cx="3028950" cy="3005834"/>
            <a:chOff x="1843087" y="4013198"/>
            <a:chExt cx="3028950" cy="2197097"/>
          </a:xfrm>
        </p:grpSpPr>
        <p:sp>
          <p:nvSpPr>
            <p:cNvPr id="99"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0" name="直線コネクタ 99"/>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1" name="直線コネクタ 100"/>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82" name="グループ化 81"/>
          <p:cNvGrpSpPr/>
          <p:nvPr/>
        </p:nvGrpSpPr>
        <p:grpSpPr>
          <a:xfrm>
            <a:off x="13568364" y="4198936"/>
            <a:ext cx="3028950" cy="2016834"/>
            <a:chOff x="1843087" y="4013198"/>
            <a:chExt cx="3028950" cy="2197097"/>
          </a:xfrm>
        </p:grpSpPr>
        <p:sp>
          <p:nvSpPr>
            <p:cNvPr id="83"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4"/>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4" name="直線コネクタ 83"/>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 name="正方形/長方形 6"/>
          <p:cNvSpPr/>
          <p:nvPr/>
        </p:nvSpPr>
        <p:spPr>
          <a:xfrm>
            <a:off x="-42865" y="6157912"/>
            <a:ext cx="18360000" cy="4206099"/>
          </a:xfrm>
          <a:prstGeom prst="rect">
            <a:avLst/>
          </a:prstGeom>
          <a:blipFill dpi="0" rotWithShape="0">
            <a:blip r:embed="rId5"/>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スライド番号プレースホルダー 7"/>
          <p:cNvSpPr>
            <a:spLocks noGrp="1"/>
          </p:cNvSpPr>
          <p:nvPr>
            <p:ph type="sldNum" sz="quarter" idx="4"/>
          </p:nvPr>
        </p:nvSpPr>
        <p:spPr/>
        <p:txBody>
          <a:bodyPr/>
          <a:lstStyle/>
          <a:p>
            <a:fld id="{FADD65F2-3061-4838-8922-F719F7BAC906}" type="slidenum">
              <a:rPr lang="ja-JP" altLang="en-US" smtClean="0"/>
              <a:pPr/>
              <a:t>76</a:t>
            </a:fld>
            <a:endParaRPr lang="ja-JP" altLang="en-US" dirty="0"/>
          </a:p>
        </p:txBody>
      </p:sp>
      <p:sp>
        <p:nvSpPr>
          <p:cNvPr id="25" name="テキスト ボックス 24"/>
          <p:cNvSpPr txBox="1"/>
          <p:nvPr/>
        </p:nvSpPr>
        <p:spPr>
          <a:xfrm>
            <a:off x="2964665" y="3209936"/>
            <a:ext cx="785793"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911</a:t>
            </a:r>
            <a:endParaRPr kumimoji="1" lang="ja-JP" altLang="en-US" sz="4400" dirty="0">
              <a:solidFill>
                <a:schemeClr val="accent2">
                  <a:lumMod val="75000"/>
                </a:schemeClr>
              </a:solidFill>
              <a:latin typeface="Bebas Neue Regular" panose="00000500000000000000" pitchFamily="2" charset="0"/>
            </a:endParaRPr>
          </a:p>
        </p:txBody>
      </p:sp>
      <p:sp>
        <p:nvSpPr>
          <p:cNvPr id="26" name="テキスト ボックス 25"/>
          <p:cNvSpPr txBox="1"/>
          <p:nvPr/>
        </p:nvSpPr>
        <p:spPr>
          <a:xfrm>
            <a:off x="5167262" y="2501302"/>
            <a:ext cx="1093569"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1,120</a:t>
            </a:r>
            <a:endParaRPr kumimoji="1" lang="ja-JP" altLang="en-US" sz="4400" dirty="0">
              <a:solidFill>
                <a:schemeClr val="accent2">
                  <a:lumMod val="75000"/>
                </a:schemeClr>
              </a:solidFill>
              <a:latin typeface="Bebas Neue Regular" panose="00000500000000000000" pitchFamily="2" charset="0"/>
            </a:endParaRPr>
          </a:p>
        </p:txBody>
      </p:sp>
      <p:sp>
        <p:nvSpPr>
          <p:cNvPr id="27" name="テキスト ボックス 26"/>
          <p:cNvSpPr txBox="1"/>
          <p:nvPr/>
        </p:nvSpPr>
        <p:spPr>
          <a:xfrm>
            <a:off x="7506915" y="2005453"/>
            <a:ext cx="1127233"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1,455</a:t>
            </a:r>
            <a:endParaRPr kumimoji="1" lang="ja-JP" altLang="en-US" sz="4400" dirty="0">
              <a:solidFill>
                <a:schemeClr val="accent2">
                  <a:lumMod val="75000"/>
                </a:schemeClr>
              </a:solidFill>
              <a:latin typeface="Bebas Neue Regular" panose="00000500000000000000" pitchFamily="2" charset="0"/>
            </a:endParaRPr>
          </a:p>
        </p:txBody>
      </p:sp>
      <p:sp>
        <p:nvSpPr>
          <p:cNvPr id="28" name="テキスト ボックス 27"/>
          <p:cNvSpPr txBox="1"/>
          <p:nvPr/>
        </p:nvSpPr>
        <p:spPr>
          <a:xfrm>
            <a:off x="9865805" y="974255"/>
            <a:ext cx="1122423"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1,963</a:t>
            </a:r>
            <a:endParaRPr kumimoji="1" lang="ja-JP" altLang="en-US" sz="4400" dirty="0">
              <a:solidFill>
                <a:schemeClr val="accent2">
                  <a:lumMod val="75000"/>
                </a:schemeClr>
              </a:solidFill>
              <a:latin typeface="Bebas Neue Regular" panose="00000500000000000000" pitchFamily="2" charset="0"/>
            </a:endParaRPr>
          </a:p>
        </p:txBody>
      </p:sp>
      <p:sp>
        <p:nvSpPr>
          <p:cNvPr id="29" name="テキスト ボックス 28"/>
          <p:cNvSpPr txBox="1"/>
          <p:nvPr/>
        </p:nvSpPr>
        <p:spPr>
          <a:xfrm>
            <a:off x="12237517" y="2501301"/>
            <a:ext cx="1091967"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1,132</a:t>
            </a:r>
            <a:endParaRPr kumimoji="1" lang="ja-JP" altLang="en-US" sz="4400" dirty="0">
              <a:solidFill>
                <a:schemeClr val="accent2">
                  <a:lumMod val="75000"/>
                </a:schemeClr>
              </a:solidFill>
              <a:latin typeface="Bebas Neue Regular" panose="00000500000000000000" pitchFamily="2" charset="0"/>
            </a:endParaRPr>
          </a:p>
        </p:txBody>
      </p:sp>
      <p:sp>
        <p:nvSpPr>
          <p:cNvPr id="30" name="テキスト ボックス 29"/>
          <p:cNvSpPr txBox="1"/>
          <p:nvPr/>
        </p:nvSpPr>
        <p:spPr>
          <a:xfrm>
            <a:off x="14718236" y="3429495"/>
            <a:ext cx="843501"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856</a:t>
            </a:r>
            <a:endParaRPr kumimoji="1" lang="ja-JP" altLang="en-US" sz="4400" dirty="0">
              <a:solidFill>
                <a:schemeClr val="accent2">
                  <a:lumMod val="75000"/>
                </a:schemeClr>
              </a:solidFill>
              <a:latin typeface="Bebas Neue Regular" panose="00000500000000000000" pitchFamily="2" charset="0"/>
            </a:endParaRPr>
          </a:p>
        </p:txBody>
      </p:sp>
      <p:sp>
        <p:nvSpPr>
          <p:cNvPr id="32" name="テキスト ボックス 31"/>
          <p:cNvSpPr txBox="1"/>
          <p:nvPr/>
        </p:nvSpPr>
        <p:spPr>
          <a:xfrm>
            <a:off x="766077" y="1223780"/>
            <a:ext cx="800219" cy="523220"/>
          </a:xfrm>
          <a:prstGeom prst="rect">
            <a:avLst/>
          </a:prstGeom>
          <a:noFill/>
        </p:spPr>
        <p:txBody>
          <a:bodyPr wrap="none" rtlCol="0">
            <a:spAutoFit/>
          </a:bodyPr>
          <a:lstStyle/>
          <a:p>
            <a:pPr algn="r"/>
            <a:r>
              <a:rPr kumimoji="1" lang="en-US" altLang="ja-JP" sz="2800" dirty="0" smtClean="0">
                <a:solidFill>
                  <a:schemeClr val="accent2"/>
                </a:solidFill>
                <a:latin typeface="Bebas Neue Regular" panose="00000500000000000000" pitchFamily="2" charset="0"/>
              </a:rPr>
              <a:t>2,000</a:t>
            </a:r>
            <a:endParaRPr kumimoji="1" lang="ja-JP" altLang="en-US" sz="2800" dirty="0">
              <a:solidFill>
                <a:schemeClr val="accent2"/>
              </a:solidFill>
              <a:latin typeface="Bebas Neue Regular" panose="00000500000000000000" pitchFamily="2" charset="0"/>
            </a:endParaRPr>
          </a:p>
        </p:txBody>
      </p:sp>
      <p:sp>
        <p:nvSpPr>
          <p:cNvPr id="37" name="テキスト ボックス 36"/>
          <p:cNvSpPr txBox="1"/>
          <p:nvPr/>
        </p:nvSpPr>
        <p:spPr>
          <a:xfrm>
            <a:off x="766076" y="3552605"/>
            <a:ext cx="800219" cy="523220"/>
          </a:xfrm>
          <a:prstGeom prst="rect">
            <a:avLst/>
          </a:prstGeom>
          <a:noFill/>
        </p:spPr>
        <p:txBody>
          <a:bodyPr wrap="none" rtlCol="0">
            <a:spAutoFit/>
          </a:bodyPr>
          <a:lstStyle/>
          <a:p>
            <a:pPr algn="r"/>
            <a:r>
              <a:rPr kumimoji="1" lang="en-US" altLang="ja-JP" sz="2800" dirty="0" smtClean="0">
                <a:solidFill>
                  <a:schemeClr val="accent2"/>
                </a:solidFill>
                <a:latin typeface="Bebas Neue Regular" panose="00000500000000000000" pitchFamily="2" charset="0"/>
              </a:rPr>
              <a:t>1,000</a:t>
            </a:r>
            <a:endParaRPr kumimoji="1" lang="ja-JP" altLang="en-US" sz="2800" dirty="0">
              <a:solidFill>
                <a:schemeClr val="accent2"/>
              </a:solidFill>
              <a:latin typeface="Bebas Neue Regular" panose="00000500000000000000" pitchFamily="2" charset="0"/>
            </a:endParaRPr>
          </a:p>
        </p:txBody>
      </p:sp>
      <p:sp>
        <p:nvSpPr>
          <p:cNvPr id="38" name="テキスト ボックス 37"/>
          <p:cNvSpPr txBox="1"/>
          <p:nvPr/>
        </p:nvSpPr>
        <p:spPr>
          <a:xfrm>
            <a:off x="1986895"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ART DESIGN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9" name="テキスト ボックス 38"/>
          <p:cNvSpPr txBox="1"/>
          <p:nvPr/>
        </p:nvSpPr>
        <p:spPr>
          <a:xfrm>
            <a:off x="4343380"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PROMOTION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0" name="テキスト ボックス 39"/>
          <p:cNvSpPr txBox="1"/>
          <p:nvPr/>
        </p:nvSpPr>
        <p:spPr>
          <a:xfrm>
            <a:off x="6699865" y="6312332"/>
            <a:ext cx="2741329" cy="646331"/>
          </a:xfrm>
          <a:prstGeom prst="rect">
            <a:avLst/>
          </a:prstGeom>
          <a:noFill/>
        </p:spPr>
        <p:txBody>
          <a:bodyPr wrap="square" rtlCol="0">
            <a:spAutoFit/>
          </a:bodyPr>
          <a:lstStyle/>
          <a:p>
            <a:pPr algn="ctr"/>
            <a:r>
              <a:rPr lang="en-US" altLang="ja-JP" sz="3600" dirty="0" smtClean="0">
                <a:solidFill>
                  <a:schemeClr val="accent2">
                    <a:lumMod val="75000"/>
                  </a:schemeClr>
                </a:solidFill>
                <a:effectLst>
                  <a:innerShdw blurRad="114300">
                    <a:prstClr val="black"/>
                  </a:innerShdw>
                </a:effectLst>
                <a:latin typeface="+mj-lt"/>
              </a:rPr>
              <a:t>PROGRAMMING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1" name="テキスト ボックス 40"/>
          <p:cNvSpPr txBox="1"/>
          <p:nvPr/>
        </p:nvSpPr>
        <p:spPr>
          <a:xfrm>
            <a:off x="9056350"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PRODUCING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2" name="テキスト ボックス 41"/>
          <p:cNvSpPr txBox="1"/>
          <p:nvPr/>
        </p:nvSpPr>
        <p:spPr>
          <a:xfrm>
            <a:off x="11412835"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MANAGEMENT</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3" name="テキスト ボックス 42"/>
          <p:cNvSpPr txBox="1"/>
          <p:nvPr/>
        </p:nvSpPr>
        <p:spPr>
          <a:xfrm>
            <a:off x="13769322"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PUBLISHING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4" name="テキスト ボックス 43"/>
          <p:cNvSpPr txBox="1"/>
          <p:nvPr/>
        </p:nvSpPr>
        <p:spPr>
          <a:xfrm>
            <a:off x="1278685" y="7125381"/>
            <a:ext cx="15733805" cy="1446550"/>
          </a:xfrm>
          <a:prstGeom prst="rect">
            <a:avLst/>
          </a:prstGeom>
          <a:noFill/>
        </p:spPr>
        <p:txBody>
          <a:bodyPr wrap="square" rtlCol="0">
            <a:spAutoFit/>
          </a:bodyPr>
          <a:lstStyle/>
          <a:p>
            <a:pPr algn="ctr"/>
            <a:r>
              <a:rPr kumimoji="1" lang="en-US" altLang="ja-JP" sz="8800" dirty="0" smtClean="0">
                <a:blipFill dpi="0" rotWithShape="1">
                  <a:blip r:embed="rId3"/>
                  <a:srcRect/>
                  <a:tile tx="0" ty="0" sx="100000" sy="100000" flip="none" algn="tl"/>
                </a:blipFill>
                <a:effectLst>
                  <a:innerShdw blurRad="114300">
                    <a:prstClr val="black"/>
                  </a:innerShdw>
                </a:effectLst>
                <a:latin typeface="+mj-lt"/>
              </a:rPr>
              <a:t>CUSTOM PYRAMID GRAPH</a:t>
            </a:r>
            <a:endParaRPr kumimoji="1" lang="ja-JP" altLang="en-US" sz="8800" dirty="0">
              <a:blipFill dpi="0" rotWithShape="1">
                <a:blip r:embed="rId3"/>
                <a:srcRect/>
                <a:tile tx="0" ty="0" sx="100000" sy="100000" flip="none" algn="tl"/>
              </a:blipFill>
              <a:effectLst>
                <a:innerShdw blurRad="114300">
                  <a:prstClr val="black"/>
                </a:innerShdw>
              </a:effectLst>
              <a:latin typeface="+mj-lt"/>
            </a:endParaRPr>
          </a:p>
        </p:txBody>
      </p:sp>
      <p:sp>
        <p:nvSpPr>
          <p:cNvPr id="45" name="正方形/長方形 44"/>
          <p:cNvSpPr/>
          <p:nvPr/>
        </p:nvSpPr>
        <p:spPr>
          <a:xfrm>
            <a:off x="7291382" y="8420477"/>
            <a:ext cx="3708412" cy="84853"/>
          </a:xfrm>
          <a:prstGeom prst="rect">
            <a:avLst/>
          </a:prstGeom>
          <a:blipFill dpi="0" rotWithShape="1">
            <a:blip r:embed="rId3"/>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テキスト ボックス 45"/>
          <p:cNvSpPr txBox="1"/>
          <p:nvPr/>
        </p:nvSpPr>
        <p:spPr>
          <a:xfrm>
            <a:off x="1764556" y="8750462"/>
            <a:ext cx="14762064" cy="892552"/>
          </a:xfrm>
          <a:prstGeom prst="rect">
            <a:avLst/>
          </a:prstGeom>
          <a:noFill/>
        </p:spPr>
        <p:txBody>
          <a:bodyPr wrap="square" rtlCol="0" anchor="ctr">
            <a:spAutoFit/>
          </a:bodyPr>
          <a:lstStyle/>
          <a:p>
            <a:pPr algn="ctr">
              <a:lnSpc>
                <a:spcPct val="130000"/>
              </a:lnSpc>
              <a:spcBef>
                <a:spcPts val="1200"/>
              </a:spcBef>
            </a:pPr>
            <a:r>
              <a:rPr lang="en-US" altLang="ja-JP" sz="2000" dirty="0"/>
              <a:t>Ut unum debitis nusquam ius, hinc viris mel in. Te pri sale lobortis. Duo at quando audire virtute. </a:t>
            </a:r>
            <a:r>
              <a:rPr lang="en-US" altLang="ja-JP" sz="2000" dirty="0" smtClean="0"/>
              <a:t/>
            </a:r>
            <a:br>
              <a:rPr lang="en-US" altLang="ja-JP" sz="2000" dirty="0" smtClean="0"/>
            </a:br>
            <a:r>
              <a:rPr lang="en-US" altLang="ja-JP" sz="2000" dirty="0" smtClean="0"/>
              <a:t>At </a:t>
            </a:r>
            <a:r>
              <a:rPr lang="en-US" altLang="ja-JP" sz="2000" dirty="0"/>
              <a:t>habeo novum veritus mel, errem iuvaret eu has. </a:t>
            </a:r>
            <a:r>
              <a:rPr lang="en-US" altLang="ja-JP" sz="2000" dirty="0">
                <a:solidFill>
                  <a:schemeClr val="accent1"/>
                </a:solidFill>
              </a:rPr>
              <a:t>No accusam delicata accommodare </a:t>
            </a:r>
            <a:r>
              <a:rPr lang="en-US" altLang="ja-JP" sz="2000" dirty="0" smtClean="0">
                <a:solidFill>
                  <a:schemeClr val="accent1"/>
                </a:solidFill>
              </a:rPr>
              <a:t>nec</a:t>
            </a:r>
            <a:r>
              <a:rPr lang="en-US" altLang="ja-JP" sz="2000" dirty="0"/>
              <a:t>.</a:t>
            </a:r>
            <a:endParaRPr lang="en-US" altLang="ja-JP" sz="2000" dirty="0" smtClean="0"/>
          </a:p>
        </p:txBody>
      </p:sp>
    </p:spTree>
    <p:extLst>
      <p:ext uri="{BB962C8B-B14F-4D97-AF65-F5344CB8AC3E}">
        <p14:creationId xmlns:p14="http://schemas.microsoft.com/office/powerpoint/2010/main" val="2036333337"/>
      </p:ext>
    </p:extLst>
  </p:cSld>
  <p:clrMapOvr>
    <a:masterClrMapping/>
  </p:clrMapOvr>
  <mc:AlternateContent xmlns:mc="http://schemas.openxmlformats.org/markup-compatibility/2006">
    <mc:Choice xmlns:p14="http://schemas.microsoft.com/office/powerpoint/2010/main" Requires="p14">
      <p:transition p14:dur="0" advTm="10947"/>
    </mc:Choice>
    <mc:Fallback>
      <p:transition advTm="10947"/>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dirty="0" smtClean="0"/>
              <a:t>TESTIMONIALS</a:t>
            </a:r>
            <a:endParaRPr kumimoji="1" lang="ja-JP" altLang="en-US" dirty="0"/>
          </a:p>
        </p:txBody>
      </p:sp>
      <p:sp>
        <p:nvSpPr>
          <p:cNvPr id="2" name="スライド番号プレースホルダー 1"/>
          <p:cNvSpPr>
            <a:spLocks noGrp="1"/>
          </p:cNvSpPr>
          <p:nvPr>
            <p:ph type="sldNum" sz="quarter" idx="4"/>
          </p:nvPr>
        </p:nvSpPr>
        <p:spPr/>
        <p:txBody>
          <a:bodyPr/>
          <a:lstStyle/>
          <a:p>
            <a:fld id="{FADD65F2-3061-4838-8922-F719F7BAC906}" type="slidenum">
              <a:rPr lang="ja-JP" altLang="en-US" smtClean="0"/>
              <a:pPr/>
              <a:t>77</a:t>
            </a:fld>
            <a:endParaRPr lang="ja-JP" altLang="en-US" dirty="0"/>
          </a:p>
        </p:txBody>
      </p:sp>
      <p:sp>
        <p:nvSpPr>
          <p:cNvPr id="6" name="テキスト プレースホルダー 5"/>
          <p:cNvSpPr>
            <a:spLocks noGrp="1"/>
          </p:cNvSpPr>
          <p:nvPr>
            <p:ph type="body" sz="quarter" idx="15"/>
          </p:nvPr>
        </p:nvSpPr>
        <p:spPr/>
        <p:txBody>
          <a:bodyPr/>
          <a:lstStyle/>
          <a:p>
            <a:r>
              <a:rPr kumimoji="1" lang="en-US" altLang="ja-JP" dirty="0" smtClean="0"/>
              <a:t>IMAGE AND LIST WITH 3 ITEMS</a:t>
            </a:r>
            <a:endParaRPr kumimoji="1" lang="ja-JP" altLang="en-US" dirty="0"/>
          </a:p>
        </p:txBody>
      </p:sp>
      <p:sp>
        <p:nvSpPr>
          <p:cNvPr id="22" name="フッター プレースホルダー 21"/>
          <p:cNvSpPr>
            <a:spLocks noGrp="1"/>
          </p:cNvSpPr>
          <p:nvPr>
            <p:ph type="ftr" sz="quarter" idx="3"/>
          </p:nvPr>
        </p:nvSpPr>
        <p:spPr/>
        <p:txBody>
          <a:bodyPr/>
          <a:lstStyle/>
          <a:p>
            <a:r>
              <a:rPr lang="en-US" altLang="ja-JP" smtClean="0"/>
              <a:t>The Power of PowerPoint - thepopp.com</a:t>
            </a:r>
            <a:endParaRPr lang="ja-JP" altLang="en-US" dirty="0"/>
          </a:p>
        </p:txBody>
      </p:sp>
      <p:pic>
        <p:nvPicPr>
          <p:cNvPr id="21" name="図プレースホルダー 20"/>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129" r="16129"/>
          <a:stretch>
            <a:fillRect/>
          </a:stretch>
        </p:blipFill>
        <p:spPr/>
      </p:pic>
      <p:sp>
        <p:nvSpPr>
          <p:cNvPr id="5" name="テキスト プレースホルダー 4"/>
          <p:cNvSpPr>
            <a:spLocks noGrp="1"/>
          </p:cNvSpPr>
          <p:nvPr>
            <p:ph type="body" sz="quarter" idx="14"/>
          </p:nvPr>
        </p:nvSpPr>
        <p:spPr/>
        <p:txBody>
          <a:bodyPr/>
          <a:lstStyle/>
          <a:p>
            <a:r>
              <a:rPr lang="en-US" altLang="ja-JP" dirty="0"/>
              <a:t>Nibh dicta graece an qui, per graeci conceptam eu. Vim tollit nostrud in, eam no iriure eleifend.</a:t>
            </a:r>
            <a:endParaRPr kumimoji="1" lang="ja-JP" altLang="en-US" dirty="0"/>
          </a:p>
        </p:txBody>
      </p:sp>
      <p:sp>
        <p:nvSpPr>
          <p:cNvPr id="7" name="テキスト プレースホルダー 6"/>
          <p:cNvSpPr>
            <a:spLocks noGrp="1"/>
          </p:cNvSpPr>
          <p:nvPr>
            <p:ph type="body" sz="quarter" idx="24"/>
          </p:nvPr>
        </p:nvSpPr>
        <p:spPr/>
        <p:txBody>
          <a:bodyPr/>
          <a:lstStyle/>
          <a:p>
            <a:r>
              <a:rPr kumimoji="1" lang="en-US" altLang="ja-JP" dirty="0" smtClean="0"/>
              <a:t>GREAT EFFORTS</a:t>
            </a:r>
            <a:endParaRPr kumimoji="1" lang="ja-JP" altLang="en-US" dirty="0"/>
          </a:p>
        </p:txBody>
      </p:sp>
      <p:pic>
        <p:nvPicPr>
          <p:cNvPr id="18" name="図プレースホルダー 17"/>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16041" r="16041"/>
          <a:stretch>
            <a:fillRect/>
          </a:stretch>
        </p:blipFill>
        <p:spPr/>
      </p:pic>
      <p:sp>
        <p:nvSpPr>
          <p:cNvPr id="9" name="テキスト プレースホルダー 8"/>
          <p:cNvSpPr>
            <a:spLocks noGrp="1"/>
          </p:cNvSpPr>
          <p:nvPr>
            <p:ph type="body" sz="quarter" idx="27"/>
          </p:nvPr>
        </p:nvSpPr>
        <p:spPr/>
        <p:txBody>
          <a:bodyPr/>
          <a:lstStyle/>
          <a:p>
            <a:r>
              <a:rPr lang="en-US" altLang="ja-JP" dirty="0"/>
              <a:t>Amet equidem iracundia mea te</a:t>
            </a:r>
            <a:r>
              <a:rPr lang="en-US" altLang="ja-JP" dirty="0">
                <a:solidFill>
                  <a:schemeClr val="accent1"/>
                </a:solidFill>
              </a:rPr>
              <a:t>, ne nec minimum petentium</a:t>
            </a:r>
            <a:r>
              <a:rPr lang="en-US" altLang="ja-JP" dirty="0"/>
              <a:t>. Ne fugit quodsi latine has.</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smtClean="0"/>
              <a:t>KEEP IT UP</a:t>
            </a:r>
            <a:endParaRPr kumimoji="1" lang="ja-JP" altLang="en-US" dirty="0"/>
          </a:p>
        </p:txBody>
      </p:sp>
      <p:pic>
        <p:nvPicPr>
          <p:cNvPr id="19" name="図プレースホルダー 18"/>
          <p:cNvPicPr>
            <a:picLocks noGrp="1" noChangeAspect="1"/>
          </p:cNvPicPr>
          <p:nvPr>
            <p:ph type="pic" sz="quarter" idx="29"/>
          </p:nvPr>
        </p:nvPicPr>
        <p:blipFill>
          <a:blip r:embed="rId4" cstate="print">
            <a:extLst>
              <a:ext uri="{28A0092B-C50C-407E-A947-70E740481C1C}">
                <a14:useLocalDpi xmlns:a14="http://schemas.microsoft.com/office/drawing/2010/main" val="0"/>
              </a:ext>
            </a:extLst>
          </a:blip>
          <a:srcRect l="16129" r="16129"/>
          <a:stretch>
            <a:fillRect/>
          </a:stretch>
        </p:blipFill>
        <p:spPr/>
      </p:pic>
      <p:sp>
        <p:nvSpPr>
          <p:cNvPr id="12" name="テキスト プレースホルダー 11"/>
          <p:cNvSpPr>
            <a:spLocks noGrp="1"/>
          </p:cNvSpPr>
          <p:nvPr>
            <p:ph type="body" sz="quarter" idx="30"/>
          </p:nvPr>
        </p:nvSpPr>
        <p:spPr/>
        <p:txBody>
          <a:bodyPr/>
          <a:lstStyle/>
          <a:p>
            <a:r>
              <a:rPr lang="en-US" altLang="ja-JP" dirty="0"/>
              <a:t>Id has commodo perpetua. Id mei reque regione iudicabit, referrentur intellegebat ius cu.</a:t>
            </a:r>
            <a:endParaRPr kumimoji="1" lang="ja-JP" altLang="en-US" dirty="0"/>
          </a:p>
        </p:txBody>
      </p:sp>
      <p:sp>
        <p:nvSpPr>
          <p:cNvPr id="13" name="テキスト プレースホルダー 12"/>
          <p:cNvSpPr>
            <a:spLocks noGrp="1"/>
          </p:cNvSpPr>
          <p:nvPr>
            <p:ph type="body" sz="quarter" idx="31"/>
          </p:nvPr>
        </p:nvSpPr>
        <p:spPr/>
        <p:txBody>
          <a:bodyPr/>
          <a:lstStyle/>
          <a:p>
            <a:r>
              <a:rPr kumimoji="1" lang="en-US" altLang="ja-JP" dirty="0" smtClean="0"/>
              <a:t>SATISFYING EXPERIENCE</a:t>
            </a:r>
            <a:endParaRPr kumimoji="1" lang="ja-JP" altLang="en-US" dirty="0"/>
          </a:p>
        </p:txBody>
      </p:sp>
      <p:sp>
        <p:nvSpPr>
          <p:cNvPr id="4" name="図プレースホルダー 3"/>
          <p:cNvSpPr>
            <a:spLocks noGrp="1"/>
          </p:cNvSpPr>
          <p:nvPr>
            <p:ph type="pic" sz="quarter" idx="33"/>
          </p:nvPr>
        </p:nvSpPr>
        <p:spPr/>
      </p:sp>
    </p:spTree>
    <p:extLst>
      <p:ext uri="{BB962C8B-B14F-4D97-AF65-F5344CB8AC3E}">
        <p14:creationId xmlns:p14="http://schemas.microsoft.com/office/powerpoint/2010/main" val="904664582"/>
      </p:ext>
    </p:extLst>
  </p:cSld>
  <p:clrMapOvr>
    <a:masterClrMapping/>
  </p:clrMapOvr>
  <mc:AlternateContent xmlns:mc="http://schemas.openxmlformats.org/markup-compatibility/2006">
    <mc:Choice xmlns:p14="http://schemas.microsoft.com/office/powerpoint/2010/main" Requires="p14">
      <p:transition p14:dur="0" advTm="11104"/>
    </mc:Choice>
    <mc:Fallback>
      <p:transition advTm="11104"/>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flipH="1">
            <a:off x="1626666" y="3509194"/>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1626666" y="1480587"/>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 name="角丸四角形 5"/>
          <p:cNvSpPr/>
          <p:nvPr/>
        </p:nvSpPr>
        <p:spPr>
          <a:xfrm>
            <a:off x="3286124" y="2957512"/>
            <a:ext cx="685799" cy="2971800"/>
          </a:xfrm>
          <a:prstGeom prst="roundRect">
            <a:avLst>
              <a:gd name="adj" fmla="val 50000"/>
            </a:avLst>
          </a:prstGeom>
          <a:blipFill dpi="0" rotWithShape="0">
            <a:blip r:embed="rId2"/>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5" name="角丸四角形 54"/>
          <p:cNvSpPr/>
          <p:nvPr/>
        </p:nvSpPr>
        <p:spPr>
          <a:xfrm>
            <a:off x="4176712" y="1857375"/>
            <a:ext cx="685799" cy="4071937"/>
          </a:xfrm>
          <a:prstGeom prst="roundRect">
            <a:avLst>
              <a:gd name="adj" fmla="val 50000"/>
            </a:avLst>
          </a:prstGeom>
          <a:blipFill dpi="0" rotWithShape="0">
            <a:blip r:embed="rId3"/>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6" name="角丸四角形 55"/>
          <p:cNvSpPr/>
          <p:nvPr/>
        </p:nvSpPr>
        <p:spPr>
          <a:xfrm>
            <a:off x="5067299" y="645147"/>
            <a:ext cx="685799" cy="5284166"/>
          </a:xfrm>
          <a:prstGeom prst="roundRect">
            <a:avLst>
              <a:gd name="adj" fmla="val 50000"/>
            </a:avLst>
          </a:pr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角丸四角形 56"/>
          <p:cNvSpPr/>
          <p:nvPr/>
        </p:nvSpPr>
        <p:spPr>
          <a:xfrm>
            <a:off x="7881936" y="3371850"/>
            <a:ext cx="685799" cy="2557462"/>
          </a:xfrm>
          <a:prstGeom prst="roundRect">
            <a:avLst>
              <a:gd name="adj" fmla="val 50000"/>
            </a:avLst>
          </a:prstGeom>
          <a:blipFill dpi="0" rotWithShape="0">
            <a:blip r:embed="rId2"/>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角丸四角形 57"/>
          <p:cNvSpPr/>
          <p:nvPr/>
        </p:nvSpPr>
        <p:spPr>
          <a:xfrm>
            <a:off x="8772524" y="2514600"/>
            <a:ext cx="685799" cy="3414712"/>
          </a:xfrm>
          <a:prstGeom prst="roundRect">
            <a:avLst>
              <a:gd name="adj" fmla="val 50000"/>
            </a:avLst>
          </a:prstGeom>
          <a:blipFill dpi="0" rotWithShape="0">
            <a:blip r:embed="rId3"/>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9" name="角丸四角形 58"/>
          <p:cNvSpPr/>
          <p:nvPr/>
        </p:nvSpPr>
        <p:spPr>
          <a:xfrm>
            <a:off x="9663111" y="1747000"/>
            <a:ext cx="685799" cy="4182312"/>
          </a:xfrm>
          <a:prstGeom prst="roundRect">
            <a:avLst>
              <a:gd name="adj" fmla="val 50000"/>
            </a:avLst>
          </a:pr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0" name="角丸四角形 59"/>
          <p:cNvSpPr/>
          <p:nvPr/>
        </p:nvSpPr>
        <p:spPr>
          <a:xfrm>
            <a:off x="12535771" y="3509194"/>
            <a:ext cx="685799" cy="2420118"/>
          </a:xfrm>
          <a:prstGeom prst="roundRect">
            <a:avLst>
              <a:gd name="adj" fmla="val 50000"/>
            </a:avLst>
          </a:prstGeom>
          <a:blipFill dpi="0" rotWithShape="0">
            <a:blip r:embed="rId2"/>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角丸四角形 60"/>
          <p:cNvSpPr/>
          <p:nvPr/>
        </p:nvSpPr>
        <p:spPr>
          <a:xfrm>
            <a:off x="13426359" y="1857375"/>
            <a:ext cx="685799" cy="4071937"/>
          </a:xfrm>
          <a:prstGeom prst="roundRect">
            <a:avLst>
              <a:gd name="adj" fmla="val 50000"/>
            </a:avLst>
          </a:prstGeom>
          <a:blipFill dpi="0" rotWithShape="0">
            <a:blip r:embed="rId3"/>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2" name="角丸四角形 61"/>
          <p:cNvSpPr/>
          <p:nvPr/>
        </p:nvSpPr>
        <p:spPr>
          <a:xfrm>
            <a:off x="14316946" y="400051"/>
            <a:ext cx="685799" cy="5529262"/>
          </a:xfrm>
          <a:prstGeom prst="roundRect">
            <a:avLst>
              <a:gd name="adj" fmla="val 50000"/>
            </a:avLst>
          </a:pr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p:nvSpPr>
        <p:spPr>
          <a:xfrm>
            <a:off x="-42865" y="5543550"/>
            <a:ext cx="18360000" cy="4820462"/>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スライド番号プレースホルダー 7"/>
          <p:cNvSpPr>
            <a:spLocks noGrp="1"/>
          </p:cNvSpPr>
          <p:nvPr>
            <p:ph type="sldNum" sz="quarter" idx="4"/>
          </p:nvPr>
        </p:nvSpPr>
        <p:spPr/>
        <p:txBody>
          <a:bodyPr/>
          <a:lstStyle/>
          <a:p>
            <a:fld id="{FADD65F2-3061-4838-8922-F719F7BAC906}" type="slidenum">
              <a:rPr lang="ja-JP" altLang="en-US" smtClean="0"/>
              <a:pPr/>
              <a:t>78</a:t>
            </a:fld>
            <a:endParaRPr lang="ja-JP" altLang="en-US" dirty="0"/>
          </a:p>
        </p:txBody>
      </p:sp>
      <p:sp>
        <p:nvSpPr>
          <p:cNvPr id="32" name="テキスト ボックス 31"/>
          <p:cNvSpPr txBox="1"/>
          <p:nvPr/>
        </p:nvSpPr>
        <p:spPr>
          <a:xfrm>
            <a:off x="644249" y="1223780"/>
            <a:ext cx="922047" cy="523220"/>
          </a:xfrm>
          <a:prstGeom prst="rect">
            <a:avLst/>
          </a:prstGeom>
          <a:noFill/>
        </p:spPr>
        <p:txBody>
          <a:bodyPr wrap="none" rtlCol="0">
            <a:spAutoFit/>
          </a:bodyPr>
          <a:lstStyle/>
          <a:p>
            <a:pPr algn="r"/>
            <a:r>
              <a:rPr kumimoji="1" lang="en-US" altLang="ja-JP" sz="2800" dirty="0" smtClean="0">
                <a:solidFill>
                  <a:schemeClr val="accent2"/>
                </a:solidFill>
                <a:latin typeface="Bebas Neue Regular" panose="00000500000000000000" pitchFamily="2" charset="0"/>
              </a:rPr>
              <a:t>10,000</a:t>
            </a:r>
            <a:endParaRPr kumimoji="1" lang="ja-JP" altLang="en-US" sz="2800" dirty="0">
              <a:solidFill>
                <a:schemeClr val="accent2"/>
              </a:solidFill>
              <a:latin typeface="Bebas Neue Regular" panose="00000500000000000000" pitchFamily="2" charset="0"/>
            </a:endParaRPr>
          </a:p>
        </p:txBody>
      </p:sp>
      <p:sp>
        <p:nvSpPr>
          <p:cNvPr id="37" name="テキスト ボックス 36"/>
          <p:cNvSpPr txBox="1"/>
          <p:nvPr/>
        </p:nvSpPr>
        <p:spPr>
          <a:xfrm>
            <a:off x="766076" y="3247584"/>
            <a:ext cx="800219" cy="523220"/>
          </a:xfrm>
          <a:prstGeom prst="rect">
            <a:avLst/>
          </a:prstGeom>
          <a:noFill/>
        </p:spPr>
        <p:txBody>
          <a:bodyPr wrap="none" rtlCol="0">
            <a:spAutoFit/>
          </a:bodyPr>
          <a:lstStyle/>
          <a:p>
            <a:pPr algn="r"/>
            <a:r>
              <a:rPr lang="en-US" altLang="ja-JP" sz="2800" dirty="0">
                <a:solidFill>
                  <a:schemeClr val="accent2"/>
                </a:solidFill>
                <a:latin typeface="Bebas Neue Regular" panose="00000500000000000000" pitchFamily="2" charset="0"/>
              </a:rPr>
              <a:t>5</a:t>
            </a:r>
            <a:r>
              <a:rPr kumimoji="1" lang="en-US" altLang="ja-JP" sz="2800" dirty="0" smtClean="0">
                <a:solidFill>
                  <a:schemeClr val="accent2"/>
                </a:solidFill>
                <a:latin typeface="Bebas Neue Regular" panose="00000500000000000000" pitchFamily="2" charset="0"/>
              </a:rPr>
              <a:t>,000</a:t>
            </a:r>
            <a:endParaRPr kumimoji="1" lang="ja-JP" altLang="en-US" sz="2800" dirty="0">
              <a:solidFill>
                <a:schemeClr val="accent2"/>
              </a:solidFill>
              <a:latin typeface="Bebas Neue Regular" panose="00000500000000000000" pitchFamily="2" charset="0"/>
            </a:endParaRPr>
          </a:p>
        </p:txBody>
      </p:sp>
      <p:sp>
        <p:nvSpPr>
          <p:cNvPr id="38" name="テキスト ボックス 37"/>
          <p:cNvSpPr txBox="1"/>
          <p:nvPr/>
        </p:nvSpPr>
        <p:spPr>
          <a:xfrm>
            <a:off x="3172757" y="616945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ART DESIGN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2" name="テキスト ボックス 41"/>
          <p:cNvSpPr txBox="1"/>
          <p:nvPr/>
        </p:nvSpPr>
        <p:spPr>
          <a:xfrm>
            <a:off x="7766470" y="616945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MANAGEMENT</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3" name="テキスト ボックス 42"/>
          <p:cNvSpPr txBox="1"/>
          <p:nvPr/>
        </p:nvSpPr>
        <p:spPr>
          <a:xfrm>
            <a:off x="12379544" y="616945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PUBLISHING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4" name="テキスト ボックス 43"/>
          <p:cNvSpPr txBox="1"/>
          <p:nvPr/>
        </p:nvSpPr>
        <p:spPr>
          <a:xfrm>
            <a:off x="1278685" y="7125381"/>
            <a:ext cx="15733805" cy="1446550"/>
          </a:xfrm>
          <a:prstGeom prst="rect">
            <a:avLst/>
          </a:prstGeom>
          <a:noFill/>
        </p:spPr>
        <p:txBody>
          <a:bodyPr wrap="square" rtlCol="0">
            <a:spAutoFit/>
          </a:bodyPr>
          <a:lstStyle/>
          <a:p>
            <a:pPr algn="ctr"/>
            <a:r>
              <a:rPr kumimoji="1" lang="en-US" altLang="ja-JP" sz="8800" dirty="0" smtClean="0">
                <a:blipFill dpi="0" rotWithShape="1">
                  <a:blip r:embed="rId3"/>
                  <a:srcRect/>
                  <a:tile tx="0" ty="0" sx="100000" sy="100000" flip="none" algn="tl"/>
                </a:blipFill>
                <a:effectLst>
                  <a:innerShdw blurRad="114300">
                    <a:prstClr val="black"/>
                  </a:innerShdw>
                </a:effectLst>
                <a:latin typeface="+mj-lt"/>
              </a:rPr>
              <a:t>CUSTOM BAR GRAPH 3</a:t>
            </a:r>
            <a:endParaRPr kumimoji="1" lang="ja-JP" altLang="en-US" sz="8800" dirty="0">
              <a:blipFill dpi="0" rotWithShape="1">
                <a:blip r:embed="rId3"/>
                <a:srcRect/>
                <a:tile tx="0" ty="0" sx="100000" sy="100000" flip="none" algn="tl"/>
              </a:blipFill>
              <a:effectLst>
                <a:innerShdw blurRad="114300">
                  <a:prstClr val="black"/>
                </a:innerShdw>
              </a:effectLst>
              <a:latin typeface="+mj-lt"/>
            </a:endParaRPr>
          </a:p>
        </p:txBody>
      </p:sp>
      <p:sp>
        <p:nvSpPr>
          <p:cNvPr id="45" name="正方形/長方形 44"/>
          <p:cNvSpPr/>
          <p:nvPr/>
        </p:nvSpPr>
        <p:spPr>
          <a:xfrm>
            <a:off x="7291382" y="8420477"/>
            <a:ext cx="3708412" cy="84853"/>
          </a:xfrm>
          <a:prstGeom prst="rect">
            <a:avLst/>
          </a:prstGeom>
          <a:blipFill dpi="0" rotWithShape="1">
            <a:blip r:embed="rId3"/>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テキスト ボックス 45"/>
          <p:cNvSpPr txBox="1"/>
          <p:nvPr/>
        </p:nvSpPr>
        <p:spPr>
          <a:xfrm>
            <a:off x="1764556" y="8750462"/>
            <a:ext cx="14762064" cy="892552"/>
          </a:xfrm>
          <a:prstGeom prst="rect">
            <a:avLst/>
          </a:prstGeom>
          <a:noFill/>
        </p:spPr>
        <p:txBody>
          <a:bodyPr wrap="square" rtlCol="0" anchor="ctr">
            <a:spAutoFit/>
          </a:bodyPr>
          <a:lstStyle/>
          <a:p>
            <a:pPr algn="ctr">
              <a:lnSpc>
                <a:spcPct val="130000"/>
              </a:lnSpc>
              <a:spcBef>
                <a:spcPts val="1200"/>
              </a:spcBef>
            </a:pPr>
            <a:r>
              <a:rPr lang="en-US" altLang="ja-JP" sz="2000" dirty="0"/>
              <a:t>Vide urbanitas nam ut, doming suscipiantur mei ex</a:t>
            </a:r>
            <a:r>
              <a:rPr lang="en-US" altLang="ja-JP" sz="2000" dirty="0">
                <a:solidFill>
                  <a:schemeClr val="accent1"/>
                </a:solidFill>
              </a:rPr>
              <a:t>. Nibh dicta graece an qui, per graeci conceptam eu</a:t>
            </a:r>
            <a:r>
              <a:rPr lang="en-US" altLang="ja-JP" sz="2000" dirty="0"/>
              <a:t>. Vim tollit nostrud in, eam no iriure eleifend. Amet equidem iracundia mea te, ne nec minimum petentium.</a:t>
            </a:r>
            <a:endParaRPr lang="en-US" altLang="ja-JP" sz="2000" dirty="0" smtClean="0"/>
          </a:p>
        </p:txBody>
      </p:sp>
      <p:sp>
        <p:nvSpPr>
          <p:cNvPr id="10" name="テキスト ボックス 9"/>
          <p:cNvSpPr txBox="1"/>
          <p:nvPr/>
        </p:nvSpPr>
        <p:spPr>
          <a:xfrm>
            <a:off x="3227310" y="5594060"/>
            <a:ext cx="803425"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2010</a:t>
            </a:r>
            <a:endParaRPr kumimoji="1" lang="ja-JP" altLang="en-US" dirty="0">
              <a:solidFill>
                <a:schemeClr val="accent2">
                  <a:lumMod val="75000"/>
                </a:schemeClr>
              </a:solidFill>
              <a:latin typeface="Bebas Neue Regular" panose="00000500000000000000" pitchFamily="2" charset="0"/>
            </a:endParaRPr>
          </a:p>
        </p:txBody>
      </p:sp>
      <p:sp>
        <p:nvSpPr>
          <p:cNvPr id="63" name="テキスト ボックス 62"/>
          <p:cNvSpPr txBox="1"/>
          <p:nvPr/>
        </p:nvSpPr>
        <p:spPr>
          <a:xfrm>
            <a:off x="4117898" y="5594060"/>
            <a:ext cx="801823"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2015</a:t>
            </a:r>
            <a:endParaRPr kumimoji="1" lang="ja-JP" altLang="en-US" dirty="0">
              <a:solidFill>
                <a:schemeClr val="accent2">
                  <a:lumMod val="75000"/>
                </a:schemeClr>
              </a:solidFill>
              <a:latin typeface="Bebas Neue Regular" panose="00000500000000000000" pitchFamily="2" charset="0"/>
            </a:endParaRPr>
          </a:p>
        </p:txBody>
      </p:sp>
      <p:sp>
        <p:nvSpPr>
          <p:cNvPr id="64" name="テキスト ボックス 63"/>
          <p:cNvSpPr txBox="1"/>
          <p:nvPr/>
        </p:nvSpPr>
        <p:spPr>
          <a:xfrm>
            <a:off x="5008485" y="5594060"/>
            <a:ext cx="822661"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2020</a:t>
            </a:r>
            <a:endParaRPr kumimoji="1" lang="ja-JP" altLang="en-US" dirty="0">
              <a:solidFill>
                <a:schemeClr val="accent2">
                  <a:lumMod val="75000"/>
                </a:schemeClr>
              </a:solidFill>
              <a:latin typeface="Bebas Neue Regular" panose="00000500000000000000" pitchFamily="2" charset="0"/>
            </a:endParaRPr>
          </a:p>
        </p:txBody>
      </p:sp>
      <p:sp>
        <p:nvSpPr>
          <p:cNvPr id="65" name="テキスト ボックス 64"/>
          <p:cNvSpPr txBox="1"/>
          <p:nvPr/>
        </p:nvSpPr>
        <p:spPr>
          <a:xfrm>
            <a:off x="7813504" y="5594060"/>
            <a:ext cx="803425"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2010</a:t>
            </a:r>
            <a:endParaRPr kumimoji="1" lang="ja-JP" altLang="en-US" dirty="0">
              <a:solidFill>
                <a:schemeClr val="accent2">
                  <a:lumMod val="75000"/>
                </a:schemeClr>
              </a:solidFill>
              <a:latin typeface="Bebas Neue Regular" panose="00000500000000000000" pitchFamily="2" charset="0"/>
            </a:endParaRPr>
          </a:p>
        </p:txBody>
      </p:sp>
      <p:sp>
        <p:nvSpPr>
          <p:cNvPr id="66" name="テキスト ボックス 65"/>
          <p:cNvSpPr txBox="1"/>
          <p:nvPr/>
        </p:nvSpPr>
        <p:spPr>
          <a:xfrm>
            <a:off x="8704092" y="5594060"/>
            <a:ext cx="801823"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2015</a:t>
            </a:r>
            <a:endParaRPr kumimoji="1" lang="ja-JP" altLang="en-US" dirty="0">
              <a:solidFill>
                <a:schemeClr val="accent2">
                  <a:lumMod val="75000"/>
                </a:schemeClr>
              </a:solidFill>
              <a:latin typeface="Bebas Neue Regular" panose="00000500000000000000" pitchFamily="2" charset="0"/>
            </a:endParaRPr>
          </a:p>
        </p:txBody>
      </p:sp>
      <p:sp>
        <p:nvSpPr>
          <p:cNvPr id="67" name="テキスト ボックス 66"/>
          <p:cNvSpPr txBox="1"/>
          <p:nvPr/>
        </p:nvSpPr>
        <p:spPr>
          <a:xfrm>
            <a:off x="9594679" y="5594060"/>
            <a:ext cx="822661"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2020</a:t>
            </a:r>
            <a:endParaRPr kumimoji="1" lang="ja-JP" altLang="en-US" dirty="0">
              <a:solidFill>
                <a:schemeClr val="accent2">
                  <a:lumMod val="75000"/>
                </a:schemeClr>
              </a:solidFill>
              <a:latin typeface="Bebas Neue Regular" panose="00000500000000000000" pitchFamily="2" charset="0"/>
            </a:endParaRPr>
          </a:p>
        </p:txBody>
      </p:sp>
      <p:sp>
        <p:nvSpPr>
          <p:cNvPr id="68" name="テキスト ボックス 67"/>
          <p:cNvSpPr txBox="1"/>
          <p:nvPr/>
        </p:nvSpPr>
        <p:spPr>
          <a:xfrm>
            <a:off x="12485544" y="5594060"/>
            <a:ext cx="803425"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2010</a:t>
            </a:r>
            <a:endParaRPr kumimoji="1" lang="ja-JP" altLang="en-US" dirty="0">
              <a:solidFill>
                <a:schemeClr val="accent2">
                  <a:lumMod val="75000"/>
                </a:schemeClr>
              </a:solidFill>
              <a:latin typeface="Bebas Neue Regular" panose="00000500000000000000" pitchFamily="2" charset="0"/>
            </a:endParaRPr>
          </a:p>
        </p:txBody>
      </p:sp>
      <p:sp>
        <p:nvSpPr>
          <p:cNvPr id="69" name="テキスト ボックス 68"/>
          <p:cNvSpPr txBox="1"/>
          <p:nvPr/>
        </p:nvSpPr>
        <p:spPr>
          <a:xfrm>
            <a:off x="13376132" y="5594060"/>
            <a:ext cx="801823"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2015</a:t>
            </a:r>
            <a:endParaRPr kumimoji="1" lang="ja-JP" altLang="en-US" dirty="0">
              <a:solidFill>
                <a:schemeClr val="accent2">
                  <a:lumMod val="75000"/>
                </a:schemeClr>
              </a:solidFill>
              <a:latin typeface="Bebas Neue Regular" panose="00000500000000000000" pitchFamily="2" charset="0"/>
            </a:endParaRPr>
          </a:p>
        </p:txBody>
      </p:sp>
      <p:sp>
        <p:nvSpPr>
          <p:cNvPr id="70" name="テキスト ボックス 69"/>
          <p:cNvSpPr txBox="1"/>
          <p:nvPr/>
        </p:nvSpPr>
        <p:spPr>
          <a:xfrm>
            <a:off x="14266719" y="5594060"/>
            <a:ext cx="822661"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2020</a:t>
            </a:r>
            <a:endParaRPr kumimoji="1" lang="ja-JP" altLang="en-US" dirty="0">
              <a:solidFill>
                <a:schemeClr val="accent2">
                  <a:lumMod val="75000"/>
                </a:schemeClr>
              </a:solidFill>
              <a:latin typeface="Bebas Neue Regular" panose="00000500000000000000" pitchFamily="2" charset="0"/>
            </a:endParaRPr>
          </a:p>
        </p:txBody>
      </p:sp>
    </p:spTree>
    <p:extLst>
      <p:ext uri="{BB962C8B-B14F-4D97-AF65-F5344CB8AC3E}">
        <p14:creationId xmlns:p14="http://schemas.microsoft.com/office/powerpoint/2010/main" val="3264922078"/>
      </p:ext>
    </p:extLst>
  </p:cSld>
  <p:clrMapOvr>
    <a:masterClrMapping/>
  </p:clrMapOvr>
  <mc:AlternateContent xmlns:mc="http://schemas.openxmlformats.org/markup-compatibility/2006">
    <mc:Choice xmlns:p14="http://schemas.microsoft.com/office/powerpoint/2010/main" Requires="p14">
      <p:transition p14:dur="0" advTm="8020"/>
    </mc:Choice>
    <mc:Fallback>
      <p:transition advTm="8020"/>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OUR MARKET</a:t>
            </a:r>
            <a:endParaRPr kumimoji="1" lang="ja-JP" altLang="en-US" dirty="0"/>
          </a:p>
        </p:txBody>
      </p:sp>
      <p:sp>
        <p:nvSpPr>
          <p:cNvPr id="2" name="スライド番号プレースホルダー 1"/>
          <p:cNvSpPr>
            <a:spLocks noGrp="1"/>
          </p:cNvSpPr>
          <p:nvPr>
            <p:ph type="sldNum" sz="quarter" idx="11"/>
          </p:nvPr>
        </p:nvSpPr>
        <p:spPr/>
        <p:txBody>
          <a:bodyPr/>
          <a:lstStyle/>
          <a:p>
            <a:fld id="{FADD65F2-3061-4838-8922-F719F7BAC906}" type="slidenum">
              <a:rPr lang="ja-JP" altLang="en-US" smtClean="0"/>
              <a:pPr/>
              <a:t>79</a:t>
            </a:fld>
            <a:endParaRPr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SIMPLE TREE DIAGRAM</a:t>
            </a:r>
            <a:endParaRPr kumimoji="1" lang="ja-JP" altLang="en-US" dirty="0"/>
          </a:p>
        </p:txBody>
      </p:sp>
      <p:sp>
        <p:nvSpPr>
          <p:cNvPr id="17" name="テキスト プレースホルダー 16"/>
          <p:cNvSpPr>
            <a:spLocks noGrp="1"/>
          </p:cNvSpPr>
          <p:nvPr>
            <p:ph type="body" sz="quarter" idx="28"/>
          </p:nvPr>
        </p:nvSpPr>
        <p:spPr/>
        <p:txBody>
          <a:bodyPr/>
          <a:lstStyle/>
          <a:p>
            <a:r>
              <a:rPr lang="en-US" altLang="ja-JP" dirty="0" smtClean="0"/>
              <a:t>MAIN MARKET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smtClean="0"/>
              <a:t>EUROPE</a:t>
            </a:r>
            <a:endParaRPr kumimoji="1" lang="ja-JP" altLang="en-US" dirty="0"/>
          </a:p>
        </p:txBody>
      </p:sp>
      <p:sp>
        <p:nvSpPr>
          <p:cNvPr id="19" name="テキスト プレースホルダー 18"/>
          <p:cNvSpPr>
            <a:spLocks noGrp="1"/>
          </p:cNvSpPr>
          <p:nvPr>
            <p:ph type="body" sz="quarter" idx="30"/>
          </p:nvPr>
        </p:nvSpPr>
        <p:spPr/>
        <p:txBody>
          <a:bodyPr/>
          <a:lstStyle/>
          <a:p>
            <a:r>
              <a:rPr lang="en-US" altLang="ja-JP" dirty="0" smtClean="0"/>
              <a:t>ASIA</a:t>
            </a:r>
            <a:endParaRPr kumimoji="1" lang="ja-JP" altLang="en-US" dirty="0"/>
          </a:p>
        </p:txBody>
      </p:sp>
      <p:sp>
        <p:nvSpPr>
          <p:cNvPr id="20" name="テキスト プレースホルダー 19"/>
          <p:cNvSpPr>
            <a:spLocks noGrp="1"/>
          </p:cNvSpPr>
          <p:nvPr>
            <p:ph type="body" sz="quarter" idx="31"/>
          </p:nvPr>
        </p:nvSpPr>
        <p:spPr/>
        <p:txBody>
          <a:bodyPr/>
          <a:lstStyle/>
          <a:p>
            <a:r>
              <a:rPr lang="en-US" altLang="ja-JP" dirty="0" smtClean="0"/>
              <a:t>UK</a:t>
            </a:r>
            <a:endParaRPr kumimoji="1" lang="ja-JP" altLang="en-US" dirty="0"/>
          </a:p>
        </p:txBody>
      </p:sp>
      <p:sp>
        <p:nvSpPr>
          <p:cNvPr id="21" name="テキスト プレースホルダー 20"/>
          <p:cNvSpPr>
            <a:spLocks noGrp="1"/>
          </p:cNvSpPr>
          <p:nvPr>
            <p:ph type="body" sz="quarter" idx="32"/>
          </p:nvPr>
        </p:nvSpPr>
        <p:spPr/>
        <p:txBody>
          <a:bodyPr/>
          <a:lstStyle/>
          <a:p>
            <a:r>
              <a:rPr kumimoji="1" lang="en-US" altLang="ja-JP" dirty="0" smtClean="0"/>
              <a:t>FRNACE</a:t>
            </a:r>
            <a:endParaRPr kumimoji="1" lang="ja-JP" altLang="en-US" dirty="0"/>
          </a:p>
        </p:txBody>
      </p:sp>
      <p:sp>
        <p:nvSpPr>
          <p:cNvPr id="22" name="テキスト プレースホルダー 21"/>
          <p:cNvSpPr>
            <a:spLocks noGrp="1"/>
          </p:cNvSpPr>
          <p:nvPr>
            <p:ph type="body" sz="quarter" idx="33"/>
          </p:nvPr>
        </p:nvSpPr>
        <p:spPr/>
        <p:txBody>
          <a:bodyPr/>
          <a:lstStyle/>
          <a:p>
            <a:r>
              <a:rPr lang="en-US" altLang="ja-JP" dirty="0" smtClean="0"/>
              <a:t>ITALY</a:t>
            </a:r>
            <a:endParaRPr kumimoji="1" lang="ja-JP" altLang="en-US" dirty="0"/>
          </a:p>
        </p:txBody>
      </p:sp>
      <p:sp>
        <p:nvSpPr>
          <p:cNvPr id="23" name="テキスト プレースホルダー 22"/>
          <p:cNvSpPr>
            <a:spLocks noGrp="1"/>
          </p:cNvSpPr>
          <p:nvPr>
            <p:ph type="body" sz="quarter" idx="34"/>
          </p:nvPr>
        </p:nvSpPr>
        <p:spPr/>
        <p:txBody>
          <a:bodyPr/>
          <a:lstStyle/>
          <a:p>
            <a:r>
              <a:rPr kumimoji="1" lang="en-US" altLang="ja-JP" dirty="0" smtClean="0"/>
              <a:t>JAPAN</a:t>
            </a:r>
            <a:endParaRPr kumimoji="1" lang="ja-JP" altLang="en-US" dirty="0"/>
          </a:p>
        </p:txBody>
      </p:sp>
      <p:sp>
        <p:nvSpPr>
          <p:cNvPr id="24" name="テキスト プレースホルダー 23"/>
          <p:cNvSpPr>
            <a:spLocks noGrp="1"/>
          </p:cNvSpPr>
          <p:nvPr>
            <p:ph type="body" sz="quarter" idx="35"/>
          </p:nvPr>
        </p:nvSpPr>
        <p:spPr/>
        <p:txBody>
          <a:bodyPr/>
          <a:lstStyle/>
          <a:p>
            <a:r>
              <a:rPr kumimoji="1" lang="en-US" altLang="ja-JP" dirty="0" smtClean="0"/>
              <a:t>INDIA</a:t>
            </a:r>
            <a:endParaRPr kumimoji="1" lang="ja-JP" altLang="en-US" dirty="0"/>
          </a:p>
        </p:txBody>
      </p:sp>
      <p:sp>
        <p:nvSpPr>
          <p:cNvPr id="25" name="テキスト プレースホルダー 24"/>
          <p:cNvSpPr>
            <a:spLocks noGrp="1"/>
          </p:cNvSpPr>
          <p:nvPr>
            <p:ph type="body" sz="quarter" idx="36"/>
          </p:nvPr>
        </p:nvSpPr>
        <p:spPr/>
        <p:txBody>
          <a:bodyPr/>
          <a:lstStyle/>
          <a:p>
            <a:r>
              <a:rPr lang="en-US" altLang="ja-JP" dirty="0" smtClean="0"/>
              <a:t>SINGAPORE</a:t>
            </a:r>
            <a:endParaRPr kumimoji="1" lang="ja-JP" altLang="en-US" dirty="0"/>
          </a:p>
        </p:txBody>
      </p:sp>
      <p:sp>
        <p:nvSpPr>
          <p:cNvPr id="26" name="フッター プレースホルダー 25"/>
          <p:cNvSpPr>
            <a:spLocks noGrp="1"/>
          </p:cNvSpPr>
          <p:nvPr>
            <p:ph type="ftr" sz="quarter" idx="10"/>
          </p:nvPr>
        </p:nvSpPr>
        <p:spPr/>
        <p:txBody>
          <a:bodyPr/>
          <a:lstStyle/>
          <a:p>
            <a:r>
              <a:rPr lang="en-US" altLang="ja-JP" smtClean="0"/>
              <a:t>The Power of PowerPoint - thepopp.com</a:t>
            </a:r>
            <a:endParaRPr lang="ja-JP" altLang="en-US" dirty="0"/>
          </a:p>
        </p:txBody>
      </p:sp>
    </p:spTree>
    <p:extLst>
      <p:ext uri="{BB962C8B-B14F-4D97-AF65-F5344CB8AC3E}">
        <p14:creationId xmlns:p14="http://schemas.microsoft.com/office/powerpoint/2010/main" val="2420527353"/>
      </p:ext>
    </p:extLst>
  </p:cSld>
  <p:clrMapOvr>
    <a:masterClrMapping/>
  </p:clrMapOvr>
  <mc:AlternateContent xmlns:mc="http://schemas.openxmlformats.org/markup-compatibility/2006">
    <mc:Choice xmlns:p14="http://schemas.microsoft.com/office/powerpoint/2010/main" Requires="p14">
      <p:transition p14:dur="0" advTm="5498"/>
    </mc:Choice>
    <mc:Fallback>
      <p:transition advTm="549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プレースホルダー 25"/>
          <p:cNvSpPr>
            <a:spLocks noGrp="1"/>
          </p:cNvSpPr>
          <p:nvPr>
            <p:ph type="body" sz="quarter" idx="16"/>
          </p:nvPr>
        </p:nvSpPr>
        <p:spPr/>
        <p:txBody>
          <a:bodyPr/>
          <a:lstStyle/>
          <a:p>
            <a:r>
              <a:rPr kumimoji="1" lang="en-US" altLang="ja-JP" dirty="0" smtClean="0"/>
              <a:t>TAbLE OF</a:t>
            </a:r>
          </a:p>
          <a:p>
            <a:r>
              <a:rPr lang="en-US" altLang="ja-JP" dirty="0" smtClean="0"/>
              <a:t>CONTENTS</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8</a:t>
            </a:fld>
            <a:endParaRPr lang="ja-JP" altLang="en-US" dirty="0"/>
          </a:p>
        </p:txBody>
      </p:sp>
      <p:sp>
        <p:nvSpPr>
          <p:cNvPr id="27" name="テキスト プレースホルダー 26"/>
          <p:cNvSpPr>
            <a:spLocks noGrp="1"/>
          </p:cNvSpPr>
          <p:nvPr>
            <p:ph type="body" sz="quarter" idx="21"/>
          </p:nvPr>
        </p:nvSpPr>
        <p:spPr/>
        <p:txBody>
          <a:bodyPr/>
          <a:lstStyle/>
          <a:p>
            <a:r>
              <a:rPr kumimoji="1" lang="en-US" altLang="ja-JP" dirty="0" smtClean="0"/>
              <a:t>01</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smtClean="0"/>
              <a:t>02</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smtClean="0"/>
              <a:t>03</a:t>
            </a:r>
            <a:endParaRPr kumimoji="1" lang="ja-JP" altLang="en-US" dirty="0"/>
          </a:p>
        </p:txBody>
      </p:sp>
      <p:sp>
        <p:nvSpPr>
          <p:cNvPr id="30" name="テキスト プレースホルダー 29"/>
          <p:cNvSpPr>
            <a:spLocks noGrp="1"/>
          </p:cNvSpPr>
          <p:nvPr>
            <p:ph type="body" sz="quarter" idx="24"/>
          </p:nvPr>
        </p:nvSpPr>
        <p:spPr/>
        <p:txBody>
          <a:bodyPr/>
          <a:lstStyle/>
          <a:p>
            <a:r>
              <a:rPr kumimoji="1" lang="en-US" altLang="ja-JP" dirty="0" smtClean="0"/>
              <a:t>04</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smtClean="0"/>
              <a:t>05</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smtClean="0"/>
              <a:t>06</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smtClean="0"/>
              <a:t>INTRODUCTION</a:t>
            </a:r>
            <a:endParaRPr kumimoji="1" lang="ja-JP" altLang="en-US" dirty="0"/>
          </a:p>
        </p:txBody>
      </p:sp>
      <p:sp>
        <p:nvSpPr>
          <p:cNvPr id="24" name="テキスト プレースホルダー 23"/>
          <p:cNvSpPr>
            <a:spLocks noGrp="1"/>
          </p:cNvSpPr>
          <p:nvPr>
            <p:ph type="body" sz="quarter" idx="12"/>
          </p:nvPr>
        </p:nvSpPr>
        <p:spPr/>
        <p:txBody>
          <a:bodyPr/>
          <a:lstStyle/>
          <a:p>
            <a:r>
              <a:rPr kumimoji="1" lang="en-US" altLang="ja-JP" dirty="0" smtClean="0"/>
              <a:t>Marketing research and data</a:t>
            </a:r>
            <a:endParaRPr kumimoji="1" lang="ja-JP" altLang="en-US" dirty="0"/>
          </a:p>
        </p:txBody>
      </p:sp>
      <p:sp>
        <p:nvSpPr>
          <p:cNvPr id="33" name="テキスト プレースホルダー 32"/>
          <p:cNvSpPr>
            <a:spLocks noGrp="1"/>
          </p:cNvSpPr>
          <p:nvPr>
            <p:ph type="body" sz="quarter" idx="27"/>
          </p:nvPr>
        </p:nvSpPr>
        <p:spPr/>
        <p:txBody>
          <a:bodyPr/>
          <a:lstStyle/>
          <a:p>
            <a:r>
              <a:rPr kumimoji="1" lang="en-US" altLang="ja-JP" dirty="0" smtClean="0"/>
              <a:t>ANALYSIS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smtClean="0"/>
              <a:t>Our new ideas</a:t>
            </a:r>
            <a:endParaRPr kumimoji="1" lang="ja-JP" altLang="en-US" dirty="0"/>
          </a:p>
        </p:txBody>
      </p:sp>
      <p:sp>
        <p:nvSpPr>
          <p:cNvPr id="35" name="テキスト プレースホルダー 34"/>
          <p:cNvSpPr>
            <a:spLocks noGrp="1"/>
          </p:cNvSpPr>
          <p:nvPr>
            <p:ph type="body" sz="quarter" idx="29"/>
          </p:nvPr>
        </p:nvSpPr>
        <p:spPr/>
        <p:txBody>
          <a:bodyPr/>
          <a:lstStyle/>
          <a:p>
            <a:r>
              <a:rPr lang="en-US" altLang="ja-JP" dirty="0" smtClean="0"/>
              <a:t>OUR PORTFOLIO</a:t>
            </a:r>
            <a:endParaRPr kumimoji="1" lang="ja-JP" altLang="en-US" dirty="0"/>
          </a:p>
        </p:txBody>
      </p:sp>
      <p:sp>
        <p:nvSpPr>
          <p:cNvPr id="36" name="テキスト プレースホルダー 35"/>
          <p:cNvSpPr>
            <a:spLocks noGrp="1"/>
          </p:cNvSpPr>
          <p:nvPr>
            <p:ph type="body" sz="quarter" idx="30"/>
          </p:nvPr>
        </p:nvSpPr>
        <p:spPr/>
        <p:txBody>
          <a:bodyPr/>
          <a:lstStyle/>
          <a:p>
            <a:r>
              <a:rPr kumimoji="1" lang="en-US" altLang="ja-JP" dirty="0" smtClean="0"/>
              <a:t>Before starting our presentation</a:t>
            </a:r>
            <a:endParaRPr kumimoji="1" lang="ja-JP" altLang="en-US" dirty="0"/>
          </a:p>
        </p:txBody>
      </p:sp>
      <p:sp>
        <p:nvSpPr>
          <p:cNvPr id="37" name="テキスト プレースホルダー 36"/>
          <p:cNvSpPr>
            <a:spLocks noGrp="1"/>
          </p:cNvSpPr>
          <p:nvPr>
            <p:ph type="body" sz="quarter" idx="31"/>
          </p:nvPr>
        </p:nvSpPr>
        <p:spPr/>
        <p:txBody>
          <a:bodyPr/>
          <a:lstStyle/>
          <a:p>
            <a:r>
              <a:rPr kumimoji="1" lang="en-US" altLang="ja-JP" dirty="0" smtClean="0"/>
              <a:t>NEW PROPOsAL</a:t>
            </a:r>
            <a:endParaRPr kumimoji="1" lang="ja-JP" altLang="en-US" dirty="0"/>
          </a:p>
        </p:txBody>
      </p:sp>
      <p:sp>
        <p:nvSpPr>
          <p:cNvPr id="38" name="テキスト プレースホルダー 37"/>
          <p:cNvSpPr>
            <a:spLocks noGrp="1"/>
          </p:cNvSpPr>
          <p:nvPr>
            <p:ph type="body" sz="quarter" idx="32"/>
          </p:nvPr>
        </p:nvSpPr>
        <p:spPr/>
        <p:txBody>
          <a:bodyPr/>
          <a:lstStyle/>
          <a:p>
            <a:r>
              <a:rPr kumimoji="1" lang="en-US" altLang="ja-JP" dirty="0" smtClean="0"/>
              <a:t>What we do</a:t>
            </a:r>
            <a:endParaRPr kumimoji="1" lang="ja-JP" altLang="en-US" dirty="0"/>
          </a:p>
        </p:txBody>
      </p:sp>
      <p:sp>
        <p:nvSpPr>
          <p:cNvPr id="39" name="テキスト プレースホルダー 38"/>
          <p:cNvSpPr>
            <a:spLocks noGrp="1"/>
          </p:cNvSpPr>
          <p:nvPr>
            <p:ph type="body" sz="quarter" idx="33"/>
          </p:nvPr>
        </p:nvSpPr>
        <p:spPr/>
        <p:txBody>
          <a:bodyPr/>
          <a:lstStyle/>
          <a:p>
            <a:r>
              <a:rPr lang="en-US" altLang="ja-JP" dirty="0" smtClean="0"/>
              <a:t>ABOUT US</a:t>
            </a:r>
            <a:endParaRPr kumimoji="1" lang="ja-JP" altLang="en-US" dirty="0"/>
          </a:p>
        </p:txBody>
      </p:sp>
      <p:sp>
        <p:nvSpPr>
          <p:cNvPr id="40" name="テキスト プレースホルダー 39"/>
          <p:cNvSpPr>
            <a:spLocks noGrp="1"/>
          </p:cNvSpPr>
          <p:nvPr>
            <p:ph type="body" sz="quarter" idx="34"/>
          </p:nvPr>
        </p:nvSpPr>
        <p:spPr/>
        <p:txBody>
          <a:bodyPr/>
          <a:lstStyle/>
          <a:p>
            <a:r>
              <a:rPr kumimoji="1" lang="en-US" altLang="ja-JP" dirty="0" smtClean="0"/>
              <a:t>Our awesome projects</a:t>
            </a:r>
            <a:endParaRPr kumimoji="1" lang="ja-JP" altLang="en-US" dirty="0"/>
          </a:p>
        </p:txBody>
      </p:sp>
      <p:sp>
        <p:nvSpPr>
          <p:cNvPr id="41" name="テキスト プレースホルダー 40"/>
          <p:cNvSpPr>
            <a:spLocks noGrp="1"/>
          </p:cNvSpPr>
          <p:nvPr>
            <p:ph type="body" sz="quarter" idx="35"/>
          </p:nvPr>
        </p:nvSpPr>
        <p:spPr/>
        <p:txBody>
          <a:bodyPr/>
          <a:lstStyle/>
          <a:p>
            <a:r>
              <a:rPr kumimoji="1" lang="en-US" altLang="ja-JP" dirty="0" smtClean="0"/>
              <a:t>CONTACT US</a:t>
            </a:r>
            <a:endParaRPr kumimoji="1" lang="ja-JP" altLang="en-US" dirty="0"/>
          </a:p>
        </p:txBody>
      </p:sp>
      <p:sp>
        <p:nvSpPr>
          <p:cNvPr id="42" name="テキスト プレースホルダー 41"/>
          <p:cNvSpPr>
            <a:spLocks noGrp="1"/>
          </p:cNvSpPr>
          <p:nvPr>
            <p:ph type="body" sz="quarter" idx="36"/>
          </p:nvPr>
        </p:nvSpPr>
        <p:spPr/>
        <p:txBody>
          <a:bodyPr/>
          <a:lstStyle/>
          <a:p>
            <a:r>
              <a:rPr kumimoji="1" lang="en-US" altLang="ja-JP" dirty="0" smtClean="0"/>
              <a:t>Keep in touch</a:t>
            </a:r>
            <a:endParaRPr kumimoji="1" lang="ja-JP" altLang="en-US" dirty="0"/>
          </a:p>
        </p:txBody>
      </p:sp>
    </p:spTree>
    <p:extLst>
      <p:ext uri="{BB962C8B-B14F-4D97-AF65-F5344CB8AC3E}">
        <p14:creationId xmlns:p14="http://schemas.microsoft.com/office/powerpoint/2010/main" val="675025410"/>
      </p:ext>
    </p:extLst>
  </p:cSld>
  <p:clrMapOvr>
    <a:masterClrMapping/>
  </p:clrMapOvr>
  <mc:AlternateContent xmlns:mc="http://schemas.openxmlformats.org/markup-compatibility/2006">
    <mc:Choice xmlns:p14="http://schemas.microsoft.com/office/powerpoint/2010/main" Requires="p14">
      <p:transition p14:dur="0" advTm="11589"/>
    </mc:Choice>
    <mc:Fallback>
      <p:transition advTm="11589"/>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6"/>
          </p:nvPr>
        </p:nvSpPr>
        <p:spPr/>
        <p:txBody>
          <a:bodyPr/>
          <a:lstStyle/>
          <a:p>
            <a:r>
              <a:rPr lang="en-US" altLang="ja-JP" dirty="0"/>
              <a:t>He who has never hoped can never despair.</a:t>
            </a:r>
            <a:endParaRPr kumimoji="1" lang="ja-JP" altLang="en-US" dirty="0"/>
          </a:p>
        </p:txBody>
      </p:sp>
    </p:spTree>
    <p:extLst>
      <p:ext uri="{BB962C8B-B14F-4D97-AF65-F5344CB8AC3E}">
        <p14:creationId xmlns:p14="http://schemas.microsoft.com/office/powerpoint/2010/main" val="2472992438"/>
      </p:ext>
    </p:extLst>
  </p:cSld>
  <p:clrMapOvr>
    <a:masterClrMapping/>
  </p:clrMapOvr>
  <mc:AlternateContent xmlns:mc="http://schemas.openxmlformats.org/markup-compatibility/2006">
    <mc:Choice xmlns:p14="http://schemas.microsoft.com/office/powerpoint/2010/main" Requires="p14">
      <p:transition p14:dur="0" advTm="4172"/>
    </mc:Choice>
    <mc:Fallback>
      <p:transition advTm="4172"/>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en-US" altLang="ja-JP" dirty="0" smtClean="0"/>
              <a:t>KEY TAKEAWAYS</a:t>
            </a:r>
            <a:endParaRPr kumimoji="1" lang="ja-JP" altLang="en-US" dirty="0"/>
          </a:p>
        </p:txBody>
      </p:sp>
      <p:sp>
        <p:nvSpPr>
          <p:cNvPr id="6" name="テキスト プレースホルダー 5"/>
          <p:cNvSpPr>
            <a:spLocks noGrp="1"/>
          </p:cNvSpPr>
          <p:nvPr>
            <p:ph type="body" sz="quarter" idx="22"/>
          </p:nvPr>
        </p:nvSpPr>
        <p:spPr/>
        <p:txBody>
          <a:bodyPr/>
          <a:lstStyle/>
          <a:p>
            <a:r>
              <a:rPr lang="en-US" altLang="ja-JP" dirty="0" smtClean="0"/>
              <a:t>LIST WITH 6 ITEMS</a:t>
            </a:r>
            <a:endParaRPr kumimoji="1" lang="ja-JP" altLang="en-US" dirty="0"/>
          </a:p>
        </p:txBody>
      </p:sp>
      <p:sp>
        <p:nvSpPr>
          <p:cNvPr id="4" name="テキスト プレースホルダー 3"/>
          <p:cNvSpPr>
            <a:spLocks noGrp="1"/>
          </p:cNvSpPr>
          <p:nvPr>
            <p:ph type="body" sz="quarter" idx="13"/>
          </p:nvPr>
        </p:nvSpPr>
        <p:spPr/>
        <p:txBody>
          <a:bodyPr/>
          <a:lstStyle/>
          <a:p>
            <a:r>
              <a:rPr lang="en-US" altLang="ja-JP" dirty="0"/>
              <a:t>Ut unum debitis nusquam ius, hinc viris mel in. Te pri sale lobortis. Duo at quando audire virtute. </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smtClean="0"/>
              <a:t>CONCEPT</a:t>
            </a:r>
            <a:endParaRPr kumimoji="1" lang="ja-JP" altLang="en-US" dirty="0"/>
          </a:p>
        </p:txBody>
      </p:sp>
      <p:sp>
        <p:nvSpPr>
          <p:cNvPr id="7" name="テキスト プレースホルダー 6"/>
          <p:cNvSpPr>
            <a:spLocks noGrp="1"/>
          </p:cNvSpPr>
          <p:nvPr>
            <p:ph type="body" sz="quarter" idx="24"/>
          </p:nvPr>
        </p:nvSpPr>
        <p:spPr/>
        <p:txBody>
          <a:bodyPr/>
          <a:lstStyle/>
          <a:p>
            <a:r>
              <a:rPr lang="en-US" altLang="ja-JP" dirty="0"/>
              <a:t>No accusam delicata accommodare nec, nam no molestie consequuntur, veniam dolores disputationi eos cu.</a:t>
            </a:r>
            <a:endParaRPr kumimoji="1" lang="ja-JP" altLang="en-US" dirty="0"/>
          </a:p>
        </p:txBody>
      </p:sp>
      <p:sp>
        <p:nvSpPr>
          <p:cNvPr id="8" name="テキスト プレースホルダー 7"/>
          <p:cNvSpPr>
            <a:spLocks noGrp="1"/>
          </p:cNvSpPr>
          <p:nvPr>
            <p:ph type="body" sz="quarter" idx="25"/>
          </p:nvPr>
        </p:nvSpPr>
        <p:spPr/>
        <p:txBody>
          <a:bodyPr/>
          <a:lstStyle/>
          <a:p>
            <a:r>
              <a:rPr kumimoji="1" lang="en-US" altLang="ja-JP" dirty="0" smtClean="0"/>
              <a:t>DESIGN</a:t>
            </a:r>
            <a:endParaRPr kumimoji="1" lang="ja-JP" altLang="en-US" dirty="0"/>
          </a:p>
        </p:txBody>
      </p:sp>
      <p:sp>
        <p:nvSpPr>
          <p:cNvPr id="9" name="テキスト プレースホルダー 8"/>
          <p:cNvSpPr>
            <a:spLocks noGrp="1"/>
          </p:cNvSpPr>
          <p:nvPr>
            <p:ph type="body" sz="quarter" idx="27"/>
          </p:nvPr>
        </p:nvSpPr>
        <p:spPr/>
        <p:txBody>
          <a:bodyPr/>
          <a:lstStyle/>
          <a:p>
            <a:r>
              <a:rPr lang="en-US" altLang="ja-JP" dirty="0"/>
              <a:t>Vide urbanitas nam ut, doming suscipiantur mei ex. </a:t>
            </a:r>
            <a:r>
              <a:rPr lang="en-US" altLang="ja-JP" dirty="0">
                <a:solidFill>
                  <a:schemeClr val="accent1"/>
                </a:solidFill>
              </a:rPr>
              <a:t>Nibh dicta graece an qui</a:t>
            </a:r>
            <a:r>
              <a:rPr lang="en-US" altLang="ja-JP" dirty="0"/>
              <a:t>, per graeci conceptam eu. </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smtClean="0"/>
              <a:t>FEATURES</a:t>
            </a:r>
            <a:endParaRPr kumimoji="1" lang="ja-JP" altLang="en-US" dirty="0"/>
          </a:p>
        </p:txBody>
      </p:sp>
      <p:sp>
        <p:nvSpPr>
          <p:cNvPr id="11" name="テキスト プレースホルダー 10"/>
          <p:cNvSpPr>
            <a:spLocks noGrp="1"/>
          </p:cNvSpPr>
          <p:nvPr>
            <p:ph type="body" sz="quarter" idx="30"/>
          </p:nvPr>
        </p:nvSpPr>
        <p:spPr/>
        <p:txBody>
          <a:bodyPr/>
          <a:lstStyle/>
          <a:p>
            <a:r>
              <a:rPr lang="en-US" altLang="ja-JP" dirty="0"/>
              <a:t>Vim tollit nostrud in, eam no iriure eleifend. </a:t>
            </a:r>
            <a:r>
              <a:rPr lang="en-US" altLang="ja-JP" dirty="0">
                <a:solidFill>
                  <a:schemeClr val="accent1"/>
                </a:solidFill>
              </a:rPr>
              <a:t>Amet equidem iracundia mea te</a:t>
            </a:r>
            <a:r>
              <a:rPr lang="en-US" altLang="ja-JP" dirty="0"/>
              <a:t>, ne nec minimum petentium.</a:t>
            </a:r>
            <a:endParaRPr kumimoji="1" lang="ja-JP" altLang="en-US" dirty="0"/>
          </a:p>
        </p:txBody>
      </p:sp>
      <p:sp>
        <p:nvSpPr>
          <p:cNvPr id="12" name="テキスト プレースホルダー 11"/>
          <p:cNvSpPr>
            <a:spLocks noGrp="1"/>
          </p:cNvSpPr>
          <p:nvPr>
            <p:ph type="body" sz="quarter" idx="31"/>
          </p:nvPr>
        </p:nvSpPr>
        <p:spPr/>
        <p:txBody>
          <a:bodyPr/>
          <a:lstStyle/>
          <a:p>
            <a:r>
              <a:rPr kumimoji="1" lang="en-US" altLang="ja-JP" dirty="0" smtClean="0"/>
              <a:t>APPLICATION</a:t>
            </a:r>
            <a:endParaRPr kumimoji="1" lang="ja-JP" altLang="en-US" dirty="0"/>
          </a:p>
        </p:txBody>
      </p:sp>
      <p:sp>
        <p:nvSpPr>
          <p:cNvPr id="13" name="テキスト プレースホルダー 12"/>
          <p:cNvSpPr>
            <a:spLocks noGrp="1"/>
          </p:cNvSpPr>
          <p:nvPr>
            <p:ph type="body" sz="quarter" idx="33"/>
          </p:nvPr>
        </p:nvSpPr>
        <p:spPr/>
        <p:txBody>
          <a:bodyPr>
            <a:normAutofit/>
          </a:bodyPr>
          <a:lstStyle/>
          <a:p>
            <a:r>
              <a:rPr lang="en-US" altLang="ja-JP" dirty="0"/>
              <a:t>Mel platonem urbanitas consequuntur ut, per adhuc mundi nobis ea, vim clita legendos ei. </a:t>
            </a:r>
            <a:endParaRPr kumimoji="1" lang="ja-JP" altLang="en-US" dirty="0"/>
          </a:p>
        </p:txBody>
      </p:sp>
      <p:sp>
        <p:nvSpPr>
          <p:cNvPr id="14" name="テキスト プレースホルダー 13"/>
          <p:cNvSpPr>
            <a:spLocks noGrp="1"/>
          </p:cNvSpPr>
          <p:nvPr>
            <p:ph type="body" sz="quarter" idx="34"/>
          </p:nvPr>
        </p:nvSpPr>
        <p:spPr/>
        <p:txBody>
          <a:bodyPr/>
          <a:lstStyle/>
          <a:p>
            <a:r>
              <a:rPr kumimoji="1" lang="en-US" altLang="ja-JP" dirty="0" smtClean="0"/>
              <a:t>COMMUNICATION</a:t>
            </a:r>
            <a:endParaRPr kumimoji="1" lang="ja-JP" altLang="en-US" dirty="0"/>
          </a:p>
        </p:txBody>
      </p:sp>
      <p:sp>
        <p:nvSpPr>
          <p:cNvPr id="15" name="テキスト プレースホルダー 14"/>
          <p:cNvSpPr>
            <a:spLocks noGrp="1"/>
          </p:cNvSpPr>
          <p:nvPr>
            <p:ph type="body" sz="quarter" idx="36"/>
          </p:nvPr>
        </p:nvSpPr>
        <p:spPr/>
        <p:txBody>
          <a:bodyPr/>
          <a:lstStyle/>
          <a:p>
            <a:r>
              <a:rPr lang="en-US" altLang="ja-JP" dirty="0"/>
              <a:t>Dolor comprehensam et cum, mei nemore equidem adipisci in, cu eos prompta salutatus assentior.</a:t>
            </a:r>
          </a:p>
          <a:p>
            <a:endParaRPr kumimoji="1" lang="ja-JP" altLang="en-US" dirty="0"/>
          </a:p>
        </p:txBody>
      </p:sp>
      <p:sp>
        <p:nvSpPr>
          <p:cNvPr id="16" name="テキスト プレースホルダー 15"/>
          <p:cNvSpPr>
            <a:spLocks noGrp="1"/>
          </p:cNvSpPr>
          <p:nvPr>
            <p:ph type="body" sz="quarter" idx="37"/>
          </p:nvPr>
        </p:nvSpPr>
        <p:spPr/>
        <p:txBody>
          <a:bodyPr/>
          <a:lstStyle/>
          <a:p>
            <a:r>
              <a:rPr kumimoji="1" lang="en-US" altLang="ja-JP" dirty="0" smtClean="0"/>
              <a:t>MARKETING</a:t>
            </a:r>
            <a:endParaRPr kumimoji="1" lang="ja-JP" altLang="en-US" dirty="0"/>
          </a:p>
        </p:txBody>
      </p:sp>
      <p:sp>
        <p:nvSpPr>
          <p:cNvPr id="17" name="テキスト プレースホルダー 16"/>
          <p:cNvSpPr>
            <a:spLocks noGrp="1"/>
          </p:cNvSpPr>
          <p:nvPr>
            <p:ph type="body" sz="quarter" idx="38"/>
          </p:nvPr>
        </p:nvSpPr>
        <p:spPr/>
        <p:txBody>
          <a:bodyPr/>
          <a:lstStyle/>
          <a:p>
            <a:r>
              <a:rPr kumimoji="1" lang="en-US" altLang="ja-JP" dirty="0" smtClean="0"/>
              <a:t>1</a:t>
            </a:r>
            <a:endParaRPr kumimoji="1" lang="ja-JP" altLang="en-US" dirty="0"/>
          </a:p>
        </p:txBody>
      </p:sp>
      <p:sp>
        <p:nvSpPr>
          <p:cNvPr id="18" name="テキスト プレースホルダー 17"/>
          <p:cNvSpPr>
            <a:spLocks noGrp="1"/>
          </p:cNvSpPr>
          <p:nvPr>
            <p:ph type="body" sz="quarter" idx="39"/>
          </p:nvPr>
        </p:nvSpPr>
        <p:spPr/>
        <p:txBody>
          <a:bodyPr/>
          <a:lstStyle/>
          <a:p>
            <a:r>
              <a:rPr kumimoji="1" lang="en-US" altLang="ja-JP" dirty="0" smtClean="0"/>
              <a:t>2</a:t>
            </a:r>
            <a:endParaRPr kumimoji="1" lang="ja-JP" altLang="en-US" dirty="0"/>
          </a:p>
        </p:txBody>
      </p:sp>
      <p:sp>
        <p:nvSpPr>
          <p:cNvPr id="19" name="テキスト プレースホルダー 18"/>
          <p:cNvSpPr>
            <a:spLocks noGrp="1"/>
          </p:cNvSpPr>
          <p:nvPr>
            <p:ph type="body" sz="quarter" idx="40"/>
          </p:nvPr>
        </p:nvSpPr>
        <p:spPr/>
        <p:txBody>
          <a:bodyPr/>
          <a:lstStyle/>
          <a:p>
            <a:r>
              <a:rPr kumimoji="1" lang="en-US" altLang="ja-JP" dirty="0" smtClean="0"/>
              <a:t>3</a:t>
            </a:r>
            <a:endParaRPr kumimoji="1" lang="ja-JP" altLang="en-US" dirty="0"/>
          </a:p>
        </p:txBody>
      </p:sp>
      <p:sp>
        <p:nvSpPr>
          <p:cNvPr id="20" name="テキスト プレースホルダー 19"/>
          <p:cNvSpPr>
            <a:spLocks noGrp="1"/>
          </p:cNvSpPr>
          <p:nvPr>
            <p:ph type="body" sz="quarter" idx="41"/>
          </p:nvPr>
        </p:nvSpPr>
        <p:spPr/>
        <p:txBody>
          <a:bodyPr/>
          <a:lstStyle/>
          <a:p>
            <a:r>
              <a:rPr kumimoji="1" lang="en-US" altLang="ja-JP" dirty="0" smtClean="0"/>
              <a:t>4</a:t>
            </a:r>
            <a:endParaRPr kumimoji="1" lang="ja-JP" altLang="en-US" dirty="0"/>
          </a:p>
        </p:txBody>
      </p:sp>
      <p:sp>
        <p:nvSpPr>
          <p:cNvPr id="21" name="テキスト プレースホルダー 20"/>
          <p:cNvSpPr>
            <a:spLocks noGrp="1"/>
          </p:cNvSpPr>
          <p:nvPr>
            <p:ph type="body" sz="quarter" idx="42"/>
          </p:nvPr>
        </p:nvSpPr>
        <p:spPr/>
        <p:txBody>
          <a:bodyPr/>
          <a:lstStyle/>
          <a:p>
            <a:r>
              <a:rPr kumimoji="1" lang="en-US" altLang="ja-JP" dirty="0" smtClean="0"/>
              <a:t>5</a:t>
            </a:r>
            <a:endParaRPr kumimoji="1" lang="ja-JP" altLang="en-US" dirty="0"/>
          </a:p>
        </p:txBody>
      </p:sp>
      <p:sp>
        <p:nvSpPr>
          <p:cNvPr id="22" name="テキスト プレースホルダー 21"/>
          <p:cNvSpPr>
            <a:spLocks noGrp="1"/>
          </p:cNvSpPr>
          <p:nvPr>
            <p:ph type="body" sz="quarter" idx="43"/>
          </p:nvPr>
        </p:nvSpPr>
        <p:spPr/>
        <p:txBody>
          <a:bodyPr/>
          <a:lstStyle/>
          <a:p>
            <a:r>
              <a:rPr kumimoji="1" lang="en-US" altLang="ja-JP" dirty="0" smtClean="0"/>
              <a:t>6</a:t>
            </a:r>
            <a:endParaRPr kumimoji="1" lang="ja-JP" altLang="en-US" dirty="0"/>
          </a:p>
        </p:txBody>
      </p:sp>
      <p:sp>
        <p:nvSpPr>
          <p:cNvPr id="23" name="フッター プレースホルダー 22"/>
          <p:cNvSpPr>
            <a:spLocks noGrp="1"/>
          </p:cNvSpPr>
          <p:nvPr>
            <p:ph type="ftr" sz="quarter" idx="10"/>
          </p:nvPr>
        </p:nvSpPr>
        <p:spPr/>
        <p:txBody>
          <a:bodyPr/>
          <a:lstStyle/>
          <a:p>
            <a:r>
              <a:rPr lang="en-US" altLang="ja-JP" smtClean="0"/>
              <a:t>The Power of PowerPoint - thepopp.com</a:t>
            </a:r>
            <a:endParaRPr lang="ja-JP" altLang="en-US" dirty="0"/>
          </a:p>
        </p:txBody>
      </p:sp>
      <p:sp>
        <p:nvSpPr>
          <p:cNvPr id="24" name="スライド番号プレースホルダー 23"/>
          <p:cNvSpPr>
            <a:spLocks noGrp="1"/>
          </p:cNvSpPr>
          <p:nvPr>
            <p:ph type="sldNum" sz="quarter" idx="11"/>
          </p:nvPr>
        </p:nvSpPr>
        <p:spPr/>
        <p:txBody>
          <a:bodyPr/>
          <a:lstStyle/>
          <a:p>
            <a:fld id="{FADD65F2-3061-4838-8922-F719F7BAC906}" type="slidenum">
              <a:rPr lang="ja-JP" altLang="en-US" smtClean="0"/>
              <a:pPr/>
              <a:t>81</a:t>
            </a:fld>
            <a:endParaRPr lang="ja-JP" altLang="en-US" dirty="0"/>
          </a:p>
        </p:txBody>
      </p:sp>
    </p:spTree>
    <p:extLst>
      <p:ext uri="{BB962C8B-B14F-4D97-AF65-F5344CB8AC3E}">
        <p14:creationId xmlns:p14="http://schemas.microsoft.com/office/powerpoint/2010/main" val="153054486"/>
      </p:ext>
    </p:extLst>
  </p:cSld>
  <p:clrMapOvr>
    <a:masterClrMapping/>
  </p:clrMapOvr>
  <mc:AlternateContent xmlns:mc="http://schemas.openxmlformats.org/markup-compatibility/2006">
    <mc:Choice xmlns:p14="http://schemas.microsoft.com/office/powerpoint/2010/main" Requires="p14">
      <p:transition p14:dur="0" advTm="14975"/>
    </mc:Choice>
    <mc:Fallback>
      <p:transition advTm="14975"/>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25" name="テキスト プレースホルダー 24"/>
          <p:cNvSpPr>
            <a:spLocks noGrp="1"/>
          </p:cNvSpPr>
          <p:nvPr>
            <p:ph type="body" sz="quarter" idx="15"/>
          </p:nvPr>
        </p:nvSpPr>
        <p:spPr/>
        <p:txBody>
          <a:bodyPr/>
          <a:lstStyle/>
          <a:p>
            <a:r>
              <a:rPr lang="en-US" altLang="ja-JP" dirty="0"/>
              <a:t>In the middle of difficulty lies opportunity.</a:t>
            </a:r>
            <a:endParaRPr kumimoji="1" lang="ja-JP" altLang="en-US" dirty="0"/>
          </a:p>
        </p:txBody>
      </p:sp>
    </p:spTree>
    <p:extLst>
      <p:ext uri="{BB962C8B-B14F-4D97-AF65-F5344CB8AC3E}">
        <p14:creationId xmlns:p14="http://schemas.microsoft.com/office/powerpoint/2010/main" val="3122263829"/>
      </p:ext>
    </p:extLst>
  </p:cSld>
  <p:clrMapOvr>
    <a:masterClrMapping/>
  </p:clrMapOvr>
  <mc:AlternateContent xmlns:mc="http://schemas.openxmlformats.org/markup-compatibility/2006">
    <mc:Choice xmlns:p14="http://schemas.microsoft.com/office/powerpoint/2010/main" Requires="p14">
      <p:transition p14:dur="0" advTm="4312"/>
    </mc:Choice>
    <mc:Fallback>
      <p:transition advTm="4312"/>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6"/>
          </p:nvPr>
        </p:nvSpPr>
        <p:spPr/>
        <p:txBody>
          <a:bodyPr/>
          <a:lstStyle/>
          <a:p>
            <a:r>
              <a:rPr kumimoji="1" lang="en-US" altLang="ja-JP" dirty="0" smtClean="0"/>
              <a:t>KEEP IN TOUCH!</a:t>
            </a:r>
            <a:endParaRPr kumimoji="1" lang="ja-JP" altLang="en-US" dirty="0"/>
          </a:p>
        </p:txBody>
      </p:sp>
      <p:pic>
        <p:nvPicPr>
          <p:cNvPr id="17" name="図プレースホルダー 16"/>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7" name="テキスト プレースホルダー 6"/>
          <p:cNvSpPr>
            <a:spLocks noGrp="1"/>
          </p:cNvSpPr>
          <p:nvPr>
            <p:ph type="body" sz="quarter" idx="25"/>
          </p:nvPr>
        </p:nvSpPr>
        <p:spPr/>
        <p:txBody>
          <a:bodyPr/>
          <a:lstStyle/>
          <a:p>
            <a:r>
              <a:rPr lang="en-US" altLang="ja-JP" dirty="0"/>
              <a:t>1-9-1 Marunouchi, Chiyoda </a:t>
            </a:r>
            <a:r>
              <a:rPr lang="en-US" altLang="ja-JP" dirty="0" smtClean="0"/>
              <a:t>100-0005, </a:t>
            </a:r>
            <a:r>
              <a:rPr lang="en-US" altLang="ja-JP" dirty="0"/>
              <a:t/>
            </a:r>
            <a:br>
              <a:rPr lang="en-US" altLang="ja-JP" dirty="0"/>
            </a:br>
            <a:r>
              <a:rPr lang="en-US" altLang="ja-JP" dirty="0"/>
              <a:t>Tokyo </a:t>
            </a:r>
            <a:r>
              <a:rPr lang="en-US" altLang="ja-JP" dirty="0" smtClean="0"/>
              <a:t>Prefecture</a:t>
            </a:r>
            <a:endParaRPr lang="en-US" altLang="ja-JP" dirty="0"/>
          </a:p>
        </p:txBody>
      </p:sp>
      <p:sp>
        <p:nvSpPr>
          <p:cNvPr id="9" name="テキスト プレースホルダー 8"/>
          <p:cNvSpPr>
            <a:spLocks noGrp="1"/>
          </p:cNvSpPr>
          <p:nvPr>
            <p:ph type="body" sz="quarter" idx="27"/>
          </p:nvPr>
        </p:nvSpPr>
        <p:spPr/>
        <p:txBody>
          <a:bodyPr/>
          <a:lstStyle/>
          <a:p>
            <a:r>
              <a:rPr kumimoji="1" lang="en-US" altLang="ja-JP" dirty="0" smtClean="0"/>
              <a:t>facebook.com</a:t>
            </a:r>
            <a:endParaRPr kumimoji="1" lang="ja-JP" altLang="en-US" dirty="0"/>
          </a:p>
        </p:txBody>
      </p:sp>
      <p:sp>
        <p:nvSpPr>
          <p:cNvPr id="11" name="テキスト プレースホルダー 10"/>
          <p:cNvSpPr>
            <a:spLocks noGrp="1"/>
          </p:cNvSpPr>
          <p:nvPr>
            <p:ph type="body" sz="quarter" idx="29"/>
          </p:nvPr>
        </p:nvSpPr>
        <p:spPr/>
        <p:txBody>
          <a:bodyPr/>
          <a:lstStyle/>
          <a:p>
            <a:r>
              <a:rPr kumimoji="1" lang="en-US" altLang="ja-JP" dirty="0" smtClean="0"/>
              <a:t>twitter.com</a:t>
            </a:r>
            <a:endParaRPr kumimoji="1" lang="ja-JP" altLang="en-US" dirty="0"/>
          </a:p>
        </p:txBody>
      </p:sp>
      <p:pic>
        <p:nvPicPr>
          <p:cNvPr id="26" name="図プレースホルダー 25"/>
          <p:cNvPicPr>
            <a:picLocks noGrp="1" noChangeAspect="1"/>
          </p:cNvPicPr>
          <p:nvPr>
            <p:ph type="pic" sz="quarter" idx="30"/>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3" name="テキスト プレースホルダー 12"/>
          <p:cNvSpPr>
            <a:spLocks noGrp="1"/>
          </p:cNvSpPr>
          <p:nvPr>
            <p:ph type="body" sz="quarter" idx="31"/>
          </p:nvPr>
        </p:nvSpPr>
        <p:spPr/>
        <p:txBody>
          <a:bodyPr/>
          <a:lstStyle/>
          <a:p>
            <a:r>
              <a:rPr kumimoji="1" lang="en-US" altLang="ja-JP" dirty="0" smtClean="0"/>
              <a:t>mail@mail.com</a:t>
            </a:r>
            <a:endParaRPr kumimoji="1" lang="ja-JP" altLang="en-US" dirty="0"/>
          </a:p>
        </p:txBody>
      </p:sp>
      <p:pic>
        <p:nvPicPr>
          <p:cNvPr id="27" name="図プレースホルダー 26"/>
          <p:cNvPicPr>
            <a:picLocks noGrp="1" noChangeAspect="1"/>
          </p:cNvPicPr>
          <p:nvPr>
            <p:ph type="pic" sz="quarter" idx="32"/>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5" name="テキスト プレースホルダー 14"/>
          <p:cNvSpPr>
            <a:spLocks noGrp="1"/>
          </p:cNvSpPr>
          <p:nvPr>
            <p:ph type="body" sz="quarter" idx="33"/>
          </p:nvPr>
        </p:nvSpPr>
        <p:spPr/>
        <p:txBody>
          <a:bodyPr/>
          <a:lstStyle/>
          <a:p>
            <a:r>
              <a:rPr kumimoji="1" lang="en-US" altLang="ja-JP" dirty="0" smtClean="0"/>
              <a:t>+81 12 3456 7890</a:t>
            </a:r>
            <a:endParaRPr kumimoji="1" lang="ja-JP" altLang="en-US" dirty="0"/>
          </a:p>
        </p:txBody>
      </p:sp>
      <p:pic>
        <p:nvPicPr>
          <p:cNvPr id="24" name="図プレースホルダー 23"/>
          <p:cNvPicPr>
            <a:picLocks noGrp="1" noChangeAspect="1"/>
          </p:cNvPicPr>
          <p:nvPr>
            <p:ph type="pic" sz="quarter" idx="28"/>
          </p:nvPr>
        </p:nvPicPr>
        <p:blipFill>
          <a:blip r:embed="rId5" cstate="print">
            <a:extLst>
              <a:ext uri="{28A0092B-C50C-407E-A947-70E740481C1C}">
                <a14:useLocalDpi xmlns:a14="http://schemas.microsoft.com/office/drawing/2010/main" val="0"/>
              </a:ext>
            </a:extLst>
          </a:blip>
          <a:srcRect l="16293" r="16293"/>
          <a:stretch>
            <a:fillRect/>
          </a:stretch>
        </p:blipFill>
        <p:spPr/>
      </p:pic>
      <p:pic>
        <p:nvPicPr>
          <p:cNvPr id="23" name="図プレースホルダー 22"/>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l="16293" r="16293"/>
          <a:stretch>
            <a:fillRect/>
          </a:stretch>
        </p:blipFill>
        <p:spPr/>
      </p:pic>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2451904850"/>
      </p:ext>
    </p:extLst>
  </p:cSld>
  <p:clrMapOvr>
    <a:masterClrMapping/>
  </p:clrMapOvr>
  <mc:AlternateContent xmlns:mc="http://schemas.openxmlformats.org/markup-compatibility/2006">
    <mc:Choice xmlns:p14="http://schemas.microsoft.com/office/powerpoint/2010/main" Requires="p14">
      <p:transition p14:dur="0" advTm="5081"/>
    </mc:Choice>
    <mc:Fallback>
      <p:transition advTm="5081"/>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smtClean="0"/>
              <a:t>SIMPLE LIST WITH 2 ITEMS</a:t>
            </a:r>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smtClean="0"/>
              <a:t>Lorem ipsum dolor sit amet, bonorum deleniti ex nam.</a:t>
            </a:r>
            <a:endParaRPr kumimoji="1" lang="ja-JP" altLang="en-US" dirty="0"/>
          </a:p>
        </p:txBody>
      </p:sp>
      <p:sp>
        <p:nvSpPr>
          <p:cNvPr id="10" name="テキスト プレースホルダー 9"/>
          <p:cNvSpPr>
            <a:spLocks noGrp="1"/>
          </p:cNvSpPr>
          <p:nvPr>
            <p:ph type="body" sz="quarter" idx="15"/>
          </p:nvPr>
        </p:nvSpPr>
        <p:spPr/>
        <p:txBody>
          <a:bodyPr>
            <a:normAutofit/>
          </a:bodyPr>
          <a:lstStyle/>
          <a:p>
            <a:r>
              <a:rPr lang="en-US" altLang="ja-JP" dirty="0"/>
              <a:t>Vis alii feugiat percipit ad, </a:t>
            </a:r>
            <a:r>
              <a:rPr lang="en-US" altLang="ja-JP" dirty="0">
                <a:solidFill>
                  <a:schemeClr val="accent1"/>
                </a:solidFill>
              </a:rPr>
              <a:t>has mucius offendit te</a:t>
            </a:r>
            <a:r>
              <a:rPr lang="en-US" altLang="ja-JP" dirty="0"/>
              <a:t>. Qui eirmod oblique saperet ne, eu duo choro scriptorem.</a:t>
            </a:r>
            <a:endParaRPr kumimoji="1" lang="ja-JP" altLang="en-US" dirty="0"/>
          </a:p>
        </p:txBody>
      </p:sp>
      <p:sp>
        <p:nvSpPr>
          <p:cNvPr id="16" name="フッター プレースホルダー 15"/>
          <p:cNvSpPr>
            <a:spLocks noGrp="1"/>
          </p:cNvSpPr>
          <p:nvPr>
            <p:ph type="ftr" sz="quarter" idx="10"/>
          </p:nvPr>
        </p:nvSpPr>
        <p:spPr/>
        <p:txBody>
          <a:bodyPr/>
          <a:lstStyle/>
          <a:p>
            <a:r>
              <a:rPr lang="en-US" altLang="ja-JP" smtClean="0"/>
              <a:t>The Power of PowerPoint - thepopp.com</a:t>
            </a:r>
            <a:endParaRPr lang="ja-JP" altLang="en-US" dirty="0"/>
          </a:p>
        </p:txBody>
      </p:sp>
      <p:sp>
        <p:nvSpPr>
          <p:cNvPr id="17" name="スライド番号プレースホルダー 16"/>
          <p:cNvSpPr>
            <a:spLocks noGrp="1"/>
          </p:cNvSpPr>
          <p:nvPr>
            <p:ph type="sldNum" sz="quarter" idx="11"/>
          </p:nvPr>
        </p:nvSpPr>
        <p:spPr/>
        <p:txBody>
          <a:bodyPr/>
          <a:lstStyle/>
          <a:p>
            <a:fld id="{FADD65F2-3061-4838-8922-F719F7BAC906}" type="slidenum">
              <a:rPr lang="ja-JP" altLang="en-US" smtClean="0"/>
              <a:pPr/>
              <a:t>84</a:t>
            </a:fld>
            <a:endParaRPr lang="ja-JP" altLang="en-US"/>
          </a:p>
        </p:txBody>
      </p:sp>
    </p:spTree>
    <p:extLst>
      <p:ext uri="{BB962C8B-B14F-4D97-AF65-F5344CB8AC3E}">
        <p14:creationId xmlns:p14="http://schemas.microsoft.com/office/powerpoint/2010/main" val="2288594485"/>
      </p:ext>
    </p:extLst>
  </p:cSld>
  <p:clrMapOvr>
    <a:masterClrMapping/>
  </p:clrMapOvr>
  <mc:AlternateContent xmlns:mc="http://schemas.openxmlformats.org/markup-compatibility/2006">
    <mc:Choice xmlns:p14="http://schemas.microsoft.com/office/powerpoint/2010/main" Requires="p14">
      <p:transition p14:dur="0" advTm="5550"/>
    </mc:Choice>
    <mc:Fallback>
      <p:transition advTm="5550"/>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ctrTitle"/>
          </p:nvPr>
        </p:nvSpPr>
        <p:spPr/>
        <p:txBody>
          <a:bodyPr/>
          <a:lstStyle/>
          <a:p>
            <a:r>
              <a:rPr kumimoji="1" lang="en-US" altLang="ja-JP" dirty="0" smtClean="0"/>
              <a:t>THANK YOU FOR WATCHING!</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7"/>
          </p:nvPr>
        </p:nvSpPr>
        <p:spPr/>
        <p:txBody>
          <a:bodyPr>
            <a:normAutofit/>
          </a:bodyPr>
          <a:lstStyle/>
          <a:p>
            <a:r>
              <a:rPr lang="en-US" altLang="ja-JP" dirty="0"/>
              <a:t>Jun Akizaki - </a:t>
            </a:r>
            <a:r>
              <a:rPr lang="en-US" altLang="ja-JP" dirty="0">
                <a:hlinkClick r:id="rId2"/>
              </a:rPr>
              <a:t>http://thepopp.com</a:t>
            </a:r>
            <a:endParaRPr lang="en-US" altLang="ja-JP" dirty="0"/>
          </a:p>
          <a:p>
            <a:r>
              <a:rPr lang="en-US" altLang="ja-JP" dirty="0"/>
              <a:t>Used Font: </a:t>
            </a:r>
            <a:r>
              <a:rPr lang="en-US" altLang="ja-JP" dirty="0" smtClean="0">
                <a:hlinkClick r:id="rId3"/>
              </a:rPr>
              <a:t>Bebas Neue Family</a:t>
            </a:r>
            <a:r>
              <a:rPr lang="en-US" altLang="ja-JP" dirty="0" smtClean="0"/>
              <a:t> &amp; </a:t>
            </a:r>
            <a:r>
              <a:rPr lang="en-US" altLang="ja-JP" dirty="0" smtClean="0">
                <a:hlinkClick r:id="rId4"/>
              </a:rPr>
              <a:t>Roboto Regular</a:t>
            </a:r>
            <a:endParaRPr lang="en-US" altLang="ja-JP" dirty="0"/>
          </a:p>
          <a:p>
            <a:r>
              <a:rPr lang="en-US" altLang="ja-JP" dirty="0"/>
              <a:t>Icon: </a:t>
            </a:r>
            <a:r>
              <a:rPr lang="en-US" altLang="ja-JP" dirty="0">
                <a:hlinkClick r:id="rId5"/>
              </a:rPr>
              <a:t>Font Awesome</a:t>
            </a:r>
            <a:r>
              <a:rPr lang="en-US" altLang="ja-JP" dirty="0"/>
              <a:t>, the author is </a:t>
            </a:r>
            <a:r>
              <a:rPr lang="en-US" altLang="ja-JP" dirty="0">
                <a:hlinkClick r:id="rId6" tooltip="Font Awesome by Dave Gandy"/>
              </a:rPr>
              <a:t>Dave Gandy</a:t>
            </a:r>
            <a:r>
              <a:rPr lang="en-US" altLang="ja-JP" dirty="0"/>
              <a:t> (Changed the color by Photoshop</a:t>
            </a:r>
            <a:r>
              <a:rPr lang="en-US" altLang="ja-JP" dirty="0" smtClean="0"/>
              <a:t>)</a:t>
            </a:r>
            <a:endParaRPr lang="en-US" altLang="ja-JP" dirty="0"/>
          </a:p>
        </p:txBody>
      </p:sp>
    </p:spTree>
    <p:extLst>
      <p:ext uri="{BB962C8B-B14F-4D97-AF65-F5344CB8AC3E}">
        <p14:creationId xmlns:p14="http://schemas.microsoft.com/office/powerpoint/2010/main" val="657996334"/>
      </p:ext>
    </p:extLst>
  </p:cSld>
  <p:clrMapOvr>
    <a:masterClrMapping/>
  </p:clrMapOvr>
  <mc:AlternateContent xmlns:mc="http://schemas.openxmlformats.org/markup-compatibility/2006">
    <mc:Choice xmlns:p14="http://schemas.microsoft.com/office/powerpoint/2010/main" Requires="p14">
      <p:transition p14:dur="0" advTm="6763"/>
    </mc:Choice>
    <mc:Fallback>
      <p:transition advTm="6763"/>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1"/>
          </p:nvPr>
        </p:nvSpPr>
        <p:spPr/>
        <p:txBody>
          <a:bodyPr/>
          <a:lstStyle/>
          <a:p>
            <a:r>
              <a:rPr kumimoji="1" lang="en-US" altLang="ja-JP" dirty="0" smtClean="0"/>
              <a:t>ARNOLD ANTONIN</a:t>
            </a:r>
            <a:endParaRPr kumimoji="1" lang="ja-JP" altLang="en-US" dirty="0"/>
          </a:p>
        </p:txBody>
      </p:sp>
      <p:sp>
        <p:nvSpPr>
          <p:cNvPr id="3" name="テキスト プレースホルダー 2"/>
          <p:cNvSpPr>
            <a:spLocks noGrp="1"/>
          </p:cNvSpPr>
          <p:nvPr>
            <p:ph type="body" sz="quarter" idx="13"/>
          </p:nvPr>
        </p:nvSpPr>
        <p:spPr/>
        <p:txBody>
          <a:bodyPr/>
          <a:lstStyle/>
          <a:p>
            <a:r>
              <a:rPr lang="en-US" altLang="ja-JP" dirty="0"/>
              <a:t>WEB DESIGNER / </a:t>
            </a:r>
            <a:r>
              <a:rPr lang="en-US" altLang="ja-JP" dirty="0" smtClean="0"/>
              <a:t>DIRECTOR</a:t>
            </a:r>
            <a:endParaRPr lang="ja-JP" altLang="en-US" dirty="0"/>
          </a:p>
        </p:txBody>
      </p:sp>
      <p:sp>
        <p:nvSpPr>
          <p:cNvPr id="5" name="テキスト プレースホルダー 4"/>
          <p:cNvSpPr>
            <a:spLocks noGrp="1"/>
          </p:cNvSpPr>
          <p:nvPr>
            <p:ph type="body" sz="quarter" idx="12"/>
          </p:nvPr>
        </p:nvSpPr>
        <p:spPr/>
        <p:txBody>
          <a:bodyPr/>
          <a:lstStyle/>
          <a:p>
            <a:r>
              <a:rPr lang="en-US" altLang="ja-JP" dirty="0"/>
              <a:t>Saperet intellegam vix et, cum omnis voluptaria ne. Vocent dignissim dissentias at nam, in nusquam epicuri scaevola duo, inimicus consectetuer duo ea. Odio recusabo est ne, </a:t>
            </a:r>
            <a:r>
              <a:rPr lang="en-US" altLang="ja-JP" dirty="0">
                <a:solidFill>
                  <a:schemeClr val="accent1"/>
                </a:solidFill>
              </a:rPr>
              <a:t>mandamus expetendis eu sed</a:t>
            </a:r>
            <a:r>
              <a:rPr lang="en-US" altLang="ja-JP" dirty="0"/>
              <a:t>, quo et wisi mucius lucilius. Idque impedit maiorum at his, consul abhorreant his no. Id vidisse ceteros quo, mel no quaestio adolescens.</a:t>
            </a:r>
            <a:endParaRPr lang="ja-JP" altLang="en-US" dirty="0"/>
          </a:p>
          <a:p>
            <a:endParaRPr kumimoji="1" lang="ja-JP" altLang="en-US" dirty="0"/>
          </a:p>
        </p:txBody>
      </p:sp>
      <p:pic>
        <p:nvPicPr>
          <p:cNvPr id="14" name="図プレースホルダー 13"/>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7" name="テキスト プレースホルダー 6"/>
          <p:cNvSpPr>
            <a:spLocks noGrp="1"/>
          </p:cNvSpPr>
          <p:nvPr>
            <p:ph type="body" sz="quarter" idx="23"/>
          </p:nvPr>
        </p:nvSpPr>
        <p:spPr/>
        <p:txBody>
          <a:bodyPr/>
          <a:lstStyle/>
          <a:p>
            <a:r>
              <a:rPr lang="en-US" altLang="ja-JP" dirty="0" smtClean="0"/>
              <a:t>facebook.com/arnoldantonin</a:t>
            </a:r>
            <a:endParaRPr lang="ja-JP" altLang="en-US" dirty="0"/>
          </a:p>
        </p:txBody>
      </p:sp>
      <p:pic>
        <p:nvPicPr>
          <p:cNvPr id="16" name="図プレースホルダー 1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9" name="テキスト プレースホルダー 8"/>
          <p:cNvSpPr>
            <a:spLocks noGrp="1"/>
          </p:cNvSpPr>
          <p:nvPr>
            <p:ph type="body" sz="quarter" idx="25"/>
          </p:nvPr>
        </p:nvSpPr>
        <p:spPr/>
        <p:txBody>
          <a:bodyPr/>
          <a:lstStyle/>
          <a:p>
            <a:r>
              <a:rPr kumimoji="1" lang="en-US" altLang="ja-JP" dirty="0" smtClean="0"/>
              <a:t>twitter.com/</a:t>
            </a:r>
            <a:r>
              <a:rPr lang="en-US" altLang="ja-JP" dirty="0"/>
              <a:t>arnoldantonin</a:t>
            </a:r>
            <a:endParaRPr kumimoji="1" lang="ja-JP" altLang="en-US" dirty="0"/>
          </a:p>
        </p:txBody>
      </p:sp>
      <p:pic>
        <p:nvPicPr>
          <p:cNvPr id="18" name="図プレースホルダー 17"/>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1" name="テキスト プレースホルダー 10"/>
          <p:cNvSpPr>
            <a:spLocks noGrp="1"/>
          </p:cNvSpPr>
          <p:nvPr>
            <p:ph type="body" sz="quarter" idx="27"/>
          </p:nvPr>
        </p:nvSpPr>
        <p:spPr/>
        <p:txBody>
          <a:bodyPr/>
          <a:lstStyle/>
          <a:p>
            <a:r>
              <a:rPr lang="en-US" altLang="ja-JP" dirty="0" smtClean="0"/>
              <a:t>linkedin.com/</a:t>
            </a:r>
            <a:r>
              <a:rPr lang="en-US" altLang="ja-JP" dirty="0"/>
              <a:t>arnoldantonin</a:t>
            </a:r>
            <a:endParaRPr kumimoji="1" lang="ja-JP" altLang="en-US" dirty="0"/>
          </a:p>
        </p:txBody>
      </p:sp>
      <p:sp>
        <p:nvSpPr>
          <p:cNvPr id="12" name="テキスト プレースホルダー 11"/>
          <p:cNvSpPr>
            <a:spLocks noGrp="1"/>
          </p:cNvSpPr>
          <p:nvPr>
            <p:ph type="body" sz="quarter" idx="28"/>
          </p:nvPr>
        </p:nvSpPr>
        <p:spPr/>
        <p:txBody>
          <a:bodyPr/>
          <a:lstStyle/>
          <a:p>
            <a:r>
              <a:rPr lang="en-US" altLang="ja-JP" dirty="0" smtClean="0"/>
              <a:t>HELLO! I AM…</a:t>
            </a:r>
            <a:endParaRPr lang="ja-JP" altLang="en-US" dirty="0"/>
          </a:p>
        </p:txBody>
      </p:sp>
      <p:sp>
        <p:nvSpPr>
          <p:cNvPr id="13" name="スライド番号プレースホルダー 12"/>
          <p:cNvSpPr>
            <a:spLocks noGrp="1"/>
          </p:cNvSpPr>
          <p:nvPr>
            <p:ph type="sldNum" sz="quarter" idx="4"/>
          </p:nvPr>
        </p:nvSpPr>
        <p:spPr/>
        <p:txBody>
          <a:bodyPr/>
          <a:lstStyle/>
          <a:p>
            <a:fld id="{FADD65F2-3061-4838-8922-F719F7BAC906}" type="slidenum">
              <a:rPr lang="ja-JP" altLang="en-US" smtClean="0"/>
              <a:pPr/>
              <a:t>9</a:t>
            </a:fld>
            <a:endParaRPr lang="ja-JP" altLang="en-US" dirty="0"/>
          </a:p>
        </p:txBody>
      </p:sp>
      <p:sp>
        <p:nvSpPr>
          <p:cNvPr id="4" name="図プレースホルダー 3"/>
          <p:cNvSpPr>
            <a:spLocks noGrp="1"/>
          </p:cNvSpPr>
          <p:nvPr>
            <p:ph type="pic" sz="quarter" idx="14"/>
          </p:nvPr>
        </p:nvSpPr>
        <p:spPr/>
      </p:sp>
    </p:spTree>
    <p:extLst>
      <p:ext uri="{BB962C8B-B14F-4D97-AF65-F5344CB8AC3E}">
        <p14:creationId xmlns:p14="http://schemas.microsoft.com/office/powerpoint/2010/main" val="2576383739"/>
      </p:ext>
    </p:extLst>
  </p:cSld>
  <p:clrMapOvr>
    <a:masterClrMapping/>
  </p:clrMapOvr>
  <mc:AlternateContent xmlns:mc="http://schemas.openxmlformats.org/markup-compatibility/2006">
    <mc:Choice xmlns:p14="http://schemas.microsoft.com/office/powerpoint/2010/main" Requires="p14">
      <p:transition p14:dur="0" advTm="10222"/>
    </mc:Choice>
    <mc:Fallback>
      <p:transition advTm="10222"/>
    </mc:Fallback>
  </mc:AlternateContent>
  <p:timing>
    <p:tnLst>
      <p:par>
        <p:cTn id="1" dur="indefinite" restart="never" nodeType="tmRoot"/>
      </p:par>
    </p:tnLst>
    <p:bldLst>
      <p:bldP spid="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5" grpId="0" build="p">
        <p:tmplLst>
          <p:tmpl lvl="1">
            <p:tnLst>
              <p:par>
                <p:cTn presetID="10" presetClass="entr" presetSubtype="0"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9" grpId="0" build="p">
        <p:tmplLst>
          <p:tmpl lvl="1">
            <p:tnLst>
              <p:par>
                <p:cTn presetID="22" presetClass="entr" presetSubtype="8"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7.jpg"/></Relationships>
</file>

<file path=ppt/theme/theme1.xml><?xml version="1.0" encoding="utf-8"?>
<a:theme xmlns:a="http://schemas.openxmlformats.org/drawingml/2006/main" name="Aldebaran - Contents">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Aldebaran - Contents without Title and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0">
          <a:blip xmlns:r="http://schemas.openxmlformats.org/officeDocument/2006/relationships" r:embed="rId1"/>
          <a:srcRect/>
          <a:tile tx="0" ty="0" sx="100000" sy="100000" flip="none" algn="tl"/>
        </a:blipFill>
        <a:ln>
          <a:noFill/>
        </a:ln>
        <a:effectLst>
          <a:outerShdw blurRad="88900" dist="76200" dir="5400000" algn="t" rotWithShape="0">
            <a:prstClr val="black">
              <a:alpha val="40000"/>
            </a:prstClr>
          </a:outerShdw>
          <a:softEdge rad="31750"/>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Aldebaran - Left Title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ldebaran - Right Title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ldebaran - Free Title Position">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Aldebaran - Contents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25675</TotalTime>
  <Words>6195</Words>
  <Application>Microsoft Office PowerPoint</Application>
  <PresentationFormat>ユーザー設定</PresentationFormat>
  <Paragraphs>757</Paragraphs>
  <Slides>85</Slides>
  <Notes>6</Notes>
  <HiddenSlides>0</HiddenSlides>
  <MMClips>0</MMClips>
  <ScaleCrop>false</ScaleCrop>
  <HeadingPairs>
    <vt:vector size="4" baseType="variant">
      <vt:variant>
        <vt:lpstr>テーマ</vt:lpstr>
      </vt:variant>
      <vt:variant>
        <vt:i4>6</vt:i4>
      </vt:variant>
      <vt:variant>
        <vt:lpstr>スライド タイトル</vt:lpstr>
      </vt:variant>
      <vt:variant>
        <vt:i4>85</vt:i4>
      </vt:variant>
    </vt:vector>
  </HeadingPairs>
  <TitlesOfParts>
    <vt:vector size="91" baseType="lpstr">
      <vt:lpstr>Aldebaran - Contents</vt:lpstr>
      <vt:lpstr>Aldebaran - Contents without Title and Footer</vt:lpstr>
      <vt:lpstr>Aldebaran - Left Title without Footer</vt:lpstr>
      <vt:lpstr>Aldebaran - Right Title without Footer</vt:lpstr>
      <vt:lpstr>Aldebaran - Free Title Position</vt:lpstr>
      <vt:lpstr>Aldebaran - Contents without Footer</vt:lpstr>
      <vt:lpstr>READ ME</vt:lpstr>
      <vt:lpstr>PowerPoint プレゼンテーション</vt:lpstr>
      <vt:lpstr>WELCOME TO OUR PRESENTATION!</vt:lpstr>
      <vt:lpstr>BEFORE STARTING</vt:lpstr>
      <vt:lpstr>PowerPoint プレゼンテーション</vt:lpstr>
      <vt:lpstr>PowerPoint プレゼンテーション</vt:lpstr>
      <vt:lpstr>AGENDA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WHERE WE ARE GOING</vt:lpstr>
      <vt:lpstr>5 KEYWORDS</vt:lpstr>
      <vt:lpstr>OUR PHILOSOPHY</vt:lpstr>
      <vt:lpstr>CHANGE BEFORE YOU HAVE TO</vt:lpstr>
      <vt:lpstr>OUR SERVICES</vt:lpstr>
      <vt:lpstr>OUR SERVICES</vt:lpstr>
      <vt:lpstr>OTHER SERVICES</vt:lpstr>
      <vt:lpstr>YOU SHOULD CHOOSE US</vt:lpstr>
      <vt:lpstr>PowerPoint プレゼンテーション</vt:lpstr>
      <vt:lpstr>MEET OUR MEMBERS</vt:lpstr>
      <vt:lpstr>OUR HISTORY</vt:lpstr>
      <vt:lpstr>PowerPoint プレゼンテーション</vt:lpstr>
      <vt:lpstr>OUR MISSIONS</vt:lpstr>
      <vt:lpstr>OUR GOAL</vt:lpstr>
      <vt:lpstr>PowerPoint プレゼンテーション</vt:lpstr>
      <vt:lpstr>PowerPoint プレゼンテーション</vt:lpstr>
      <vt:lpstr>OUR PRODUCT PRINcIPLES</vt:lpstr>
      <vt:lpstr>AMAZING PRODUCTS YOU’VE NEVER SEEN</vt:lpstr>
      <vt:lpstr>PowerPoint プレゼンテーション</vt:lpstr>
      <vt:lpstr>PRODUCT DESIGN WORKFLOW</vt:lpstr>
      <vt:lpstr>OUR PROJECTS</vt:lpstr>
      <vt:lpstr>PowerPoint プレゼンテーション</vt:lpstr>
      <vt:lpstr>PowerPoint プレゼンテーション</vt:lpstr>
      <vt:lpstr>PowerPoint プレゼンテーション</vt:lpstr>
      <vt:lpstr>MOBILE PRODUCTS</vt:lpstr>
      <vt:lpstr>PowerPoint プレゼンテーション</vt:lpstr>
      <vt:lpstr>PowerPoint プレゼンテーション</vt:lpstr>
      <vt:lpstr>PowerPoint プレゼンテーション</vt:lpstr>
      <vt:lpstr>AMAZING PRODUCTS</vt:lpstr>
      <vt:lpstr>PROJECT BACKGROUND</vt:lpstr>
      <vt:lpstr>WEB DEVELOPMENT</vt:lpstr>
      <vt:lpstr>DESIGN PROCESS</vt:lpstr>
      <vt:lpstr>PowerPoint プレゼンテーション</vt:lpstr>
      <vt:lpstr>PowerPoint プレゼンテーション</vt:lpstr>
      <vt:lpstr>PowerPoint プレゼンテーション</vt:lpstr>
      <vt:lpstr>PROJECT CONCEPT</vt:lpstr>
      <vt:lpstr>PROJECT PILLARS</vt:lpstr>
      <vt:lpstr>INNOVATIVE IDEAS</vt:lpstr>
      <vt:lpstr>AMAZING FEATURES</vt:lpstr>
      <vt:lpstr>CONCEPT IMAGE</vt:lpstr>
      <vt:lpstr>IMPORTANT POINTS</vt:lpstr>
      <vt:lpstr>BUILD PROCESS</vt:lpstr>
      <vt:lpstr>REGISTRATION STEPS</vt:lpstr>
      <vt:lpstr>5 IMPORTANT POINTS</vt:lpstr>
      <vt:lpstr>KEY IDEAS</vt:lpstr>
      <vt:lpstr>SWOT ANALYSIS</vt:lpstr>
      <vt:lpstr>PRODUCT STRATEGY</vt:lpstr>
      <vt:lpstr>CLEAR VISION</vt:lpstr>
      <vt:lpstr>RELATIONSHIP</vt:lpstr>
      <vt:lpstr>MISSION ANS GOAL</vt:lpstr>
      <vt:lpstr>ROUGH SCHEDULE</vt:lpstr>
      <vt:lpstr>CUSTOMER SATISFACTION</vt:lpstr>
      <vt:lpstr>PowerPoint プレゼンテーション</vt:lpstr>
      <vt:lpstr>PowerPoint プレゼンテーション</vt:lpstr>
      <vt:lpstr>MARKETING PRINCIPLES</vt:lpstr>
      <vt:lpstr>CUSTOM BAR CHART 1</vt:lpstr>
      <vt:lpstr>CUSTOM BAR CHART 2</vt:lpstr>
      <vt:lpstr>CUSTOM PIE CHART</vt:lpstr>
      <vt:lpstr>EXCEL GRAPH 1</vt:lpstr>
      <vt:lpstr>EXCEL GRAPH 2</vt:lpstr>
      <vt:lpstr>PowerPoint プレゼンテーション</vt:lpstr>
      <vt:lpstr>TESTIMONIALS</vt:lpstr>
      <vt:lpstr>PowerPoint プレゼンテーション</vt:lpstr>
      <vt:lpstr>OUR MARKET</vt:lpstr>
      <vt:lpstr>PowerPoint プレゼンテーション</vt:lpstr>
      <vt:lpstr>KEY TAKEAWAYS</vt:lpstr>
      <vt:lpstr>PowerPoint プレゼンテーション</vt:lpstr>
      <vt:lpstr>PowerPoint プレゼンテーション</vt:lpstr>
      <vt:lpstr>AT THE END</vt:lpstr>
      <vt:lpstr>THANK YOU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Aldebaran</dc:title>
  <dc:creator>Jun</dc:creator>
  <cp:keywords>Aldebaran</cp:keywords>
  <cp:lastModifiedBy>Jun</cp:lastModifiedBy>
  <cp:revision>350</cp:revision>
  <dcterms:created xsi:type="dcterms:W3CDTF">2016-01-14T16:51:07Z</dcterms:created>
  <dcterms:modified xsi:type="dcterms:W3CDTF">2016-02-24T16:26:44Z</dcterms:modified>
</cp:coreProperties>
</file>