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4.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5.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 id="2147483660" r:id="rId3"/>
    <p:sldMasterId id="2147483684" r:id="rId4"/>
    <p:sldMasterId id="2147483675" r:id="rId5"/>
    <p:sldMasterId id="2147483720" r:id="rId6"/>
  </p:sldMasterIdLst>
  <p:notesMasterIdLst>
    <p:notesMasterId r:id="rId93"/>
  </p:notesMasterIdLst>
  <p:sldIdLst>
    <p:sldId id="372" r:id="rId7"/>
    <p:sldId id="271" r:id="rId8"/>
    <p:sldId id="371" r:id="rId9"/>
    <p:sldId id="277" r:id="rId10"/>
    <p:sldId id="369" r:id="rId11"/>
    <p:sldId id="281" r:id="rId12"/>
    <p:sldId id="280" r:id="rId13"/>
    <p:sldId id="285" r:id="rId14"/>
    <p:sldId id="286" r:id="rId15"/>
    <p:sldId id="283" r:id="rId16"/>
    <p:sldId id="284" r:id="rId17"/>
    <p:sldId id="287" r:id="rId18"/>
    <p:sldId id="261" r:id="rId19"/>
    <p:sldId id="290" r:id="rId20"/>
    <p:sldId id="303" r:id="rId21"/>
    <p:sldId id="292" r:id="rId22"/>
    <p:sldId id="293" r:id="rId23"/>
    <p:sldId id="333" r:id="rId24"/>
    <p:sldId id="258" r:id="rId25"/>
    <p:sldId id="294" r:id="rId26"/>
    <p:sldId id="301" r:id="rId27"/>
    <p:sldId id="272" r:id="rId28"/>
    <p:sldId id="302" r:id="rId29"/>
    <p:sldId id="295" r:id="rId30"/>
    <p:sldId id="304" r:id="rId31"/>
    <p:sldId id="259" r:id="rId32"/>
    <p:sldId id="307" r:id="rId33"/>
    <p:sldId id="308" r:id="rId34"/>
    <p:sldId id="310" r:id="rId35"/>
    <p:sldId id="311" r:id="rId36"/>
    <p:sldId id="306" r:id="rId37"/>
    <p:sldId id="309" r:id="rId38"/>
    <p:sldId id="373" r:id="rId39"/>
    <p:sldId id="314" r:id="rId40"/>
    <p:sldId id="315" r:id="rId41"/>
    <p:sldId id="316" r:id="rId42"/>
    <p:sldId id="317" r:id="rId43"/>
    <p:sldId id="318" r:id="rId44"/>
    <p:sldId id="326" r:id="rId45"/>
    <p:sldId id="319" r:id="rId46"/>
    <p:sldId id="275" r:id="rId47"/>
    <p:sldId id="320" r:id="rId48"/>
    <p:sldId id="321" r:id="rId49"/>
    <p:sldId id="322" r:id="rId50"/>
    <p:sldId id="328" r:id="rId51"/>
    <p:sldId id="262" r:id="rId52"/>
    <p:sldId id="325" r:id="rId53"/>
    <p:sldId id="276" r:id="rId54"/>
    <p:sldId id="370" r:id="rId55"/>
    <p:sldId id="332" r:id="rId56"/>
    <p:sldId id="331" r:id="rId57"/>
    <p:sldId id="265" r:id="rId58"/>
    <p:sldId id="334" r:id="rId59"/>
    <p:sldId id="347" r:id="rId60"/>
    <p:sldId id="335" r:id="rId61"/>
    <p:sldId id="266" r:id="rId62"/>
    <p:sldId id="337" r:id="rId63"/>
    <p:sldId id="336" r:id="rId64"/>
    <p:sldId id="339" r:id="rId65"/>
    <p:sldId id="341" r:id="rId66"/>
    <p:sldId id="343" r:id="rId67"/>
    <p:sldId id="340" r:id="rId68"/>
    <p:sldId id="342" r:id="rId69"/>
    <p:sldId id="345" r:id="rId70"/>
    <p:sldId id="346" r:id="rId71"/>
    <p:sldId id="348" r:id="rId72"/>
    <p:sldId id="344" r:id="rId73"/>
    <p:sldId id="349" r:id="rId74"/>
    <p:sldId id="274" r:id="rId75"/>
    <p:sldId id="350" r:id="rId76"/>
    <p:sldId id="351" r:id="rId77"/>
    <p:sldId id="352" r:id="rId78"/>
    <p:sldId id="354" r:id="rId79"/>
    <p:sldId id="355" r:id="rId80"/>
    <p:sldId id="356" r:id="rId81"/>
    <p:sldId id="357" r:id="rId82"/>
    <p:sldId id="358" r:id="rId83"/>
    <p:sldId id="366" r:id="rId84"/>
    <p:sldId id="359" r:id="rId85"/>
    <p:sldId id="362" r:id="rId86"/>
    <p:sldId id="360" r:id="rId87"/>
    <p:sldId id="361" r:id="rId88"/>
    <p:sldId id="363" r:id="rId89"/>
    <p:sldId id="364" r:id="rId90"/>
    <p:sldId id="368" r:id="rId91"/>
    <p:sldId id="365" r:id="rId92"/>
  </p:sldIdLst>
  <p:sldSz cx="18291175" cy="10287000"/>
  <p:notesSz cx="6858000" cy="9144000"/>
  <p:defaultText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39">
          <p15:clr>
            <a:srgbClr val="A4A3A4"/>
          </p15:clr>
        </p15:guide>
        <p15:guide id="2" pos="5761">
          <p15:clr>
            <a:srgbClr val="A4A3A4"/>
          </p15:clr>
        </p15:guide>
        <p15:guide id="3" orient="horz" pos="32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50" autoAdjust="0"/>
    <p:restoredTop sz="89635" autoAdjust="0"/>
  </p:normalViewPr>
  <p:slideViewPr>
    <p:cSldViewPr snapToGrid="0" snapToObjects="1">
      <p:cViewPr>
        <p:scale>
          <a:sx n="66" d="100"/>
          <a:sy n="66" d="100"/>
        </p:scale>
        <p:origin x="-1134" y="-156"/>
      </p:cViewPr>
      <p:guideLst>
        <p:guide orient="horz" pos="3239"/>
        <p:guide orient="horz" pos="3263"/>
        <p:guide pos="5761"/>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slide" Target="slides/slide70.xml"/><Relationship Id="rId84" Type="http://schemas.openxmlformats.org/officeDocument/2006/relationships/slide" Target="slides/slide78.xml"/><Relationship Id="rId89" Type="http://schemas.openxmlformats.org/officeDocument/2006/relationships/slide" Target="slides/slide83.xml"/><Relationship Id="rId97" Type="http://schemas.openxmlformats.org/officeDocument/2006/relationships/tableStyles" Target="tableStyle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slide" Target="slides/slide68.xml"/><Relationship Id="rId79" Type="http://schemas.openxmlformats.org/officeDocument/2006/relationships/slide" Target="slides/slide73.xml"/><Relationship Id="rId87" Type="http://schemas.openxmlformats.org/officeDocument/2006/relationships/slide" Target="slides/slide81.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slide" Target="slides/slide84.xml"/><Relationship Id="rId95" Type="http://schemas.openxmlformats.org/officeDocument/2006/relationships/viewProps" Target="viewProps.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image" Target="../media/image2.jpg"/></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a:solidFill>
                <a:schemeClr val="accent1"/>
              </a:solidFill>
            </a:ln>
            <a:effectLst>
              <a:outerShdw blurRad="50800" dist="38100" dir="2700000" algn="tl" rotWithShape="0">
                <a:prstClr val="black">
                  <a:alpha val="40000"/>
                </a:prstClr>
              </a:outerShdw>
            </a:effectLst>
          </c:spPr>
          <c:marker>
            <c:symbol val="circle"/>
            <c:size val="20"/>
            <c:spPr>
              <a:solidFill>
                <a:schemeClr val="accent1"/>
              </a:solidFill>
              <a:ln>
                <a:noFill/>
              </a:ln>
              <a:effectLst>
                <a:outerShdw blurRad="50800" dist="38100" dir="2700000" algn="tl" rotWithShape="0">
                  <a:prstClr val="black">
                    <a:alpha val="40000"/>
                  </a:prstClr>
                </a:outerShdw>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Sheet1!$B$2:$B$9</c:f>
              <c:numCache>
                <c:formatCode>General</c:formatCode>
                <c:ptCount val="8"/>
                <c:pt idx="0">
                  <c:v>112</c:v>
                </c:pt>
                <c:pt idx="1">
                  <c:v>115</c:v>
                </c:pt>
                <c:pt idx="2">
                  <c:v>130</c:v>
                </c:pt>
                <c:pt idx="3">
                  <c:v>153</c:v>
                </c:pt>
                <c:pt idx="4">
                  <c:v>189</c:v>
                </c:pt>
                <c:pt idx="5">
                  <c:v>201</c:v>
                </c:pt>
                <c:pt idx="6">
                  <c:v>180</c:v>
                </c:pt>
                <c:pt idx="7">
                  <c:v>230</c:v>
                </c:pt>
              </c:numCache>
            </c:numRef>
          </c:val>
          <c:smooth val="0"/>
        </c:ser>
        <c:ser>
          <c:idx val="1"/>
          <c:order val="1"/>
          <c:tx>
            <c:strRef>
              <c:f>Sheet1!$C$1</c:f>
              <c:strCache>
                <c:ptCount val="1"/>
                <c:pt idx="0">
                  <c:v>Promotion</c:v>
                </c:pt>
              </c:strCache>
            </c:strRef>
          </c:tx>
          <c:spPr>
            <a:ln>
              <a:solidFill>
                <a:schemeClr val="accent2"/>
              </a:solidFill>
            </a:ln>
            <a:effectLst>
              <a:outerShdw blurRad="50800" dist="38100" dir="2700000" algn="tl" rotWithShape="0">
                <a:prstClr val="black">
                  <a:alpha val="40000"/>
                </a:prstClr>
              </a:outerShdw>
            </a:effectLst>
          </c:spPr>
          <c:marker>
            <c:symbol val="circle"/>
            <c:size val="20"/>
            <c:spPr>
              <a:blipFill dpi="0" rotWithShape="1">
                <a:blip xmlns:r="http://schemas.openxmlformats.org/officeDocument/2006/relationships" r:embed="rId1"/>
                <a:srcRect/>
                <a:tile tx="0" ty="0" sx="100000" sy="100000" flip="none" algn="tl"/>
              </a:blipFill>
              <a:ln>
                <a:noFill/>
              </a:ln>
              <a:effectLst>
                <a:outerShdw blurRad="50800" dist="38100" dir="2700000" algn="tl" rotWithShape="0">
                  <a:prstClr val="black">
                    <a:alpha val="40000"/>
                  </a:prstClr>
                </a:outerShdw>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Sheet1!$C$2:$C$9</c:f>
              <c:numCache>
                <c:formatCode>General</c:formatCode>
                <c:ptCount val="8"/>
                <c:pt idx="0">
                  <c:v>132</c:v>
                </c:pt>
                <c:pt idx="1">
                  <c:v>142</c:v>
                </c:pt>
                <c:pt idx="2">
                  <c:v>143</c:v>
                </c:pt>
                <c:pt idx="3">
                  <c:v>132</c:v>
                </c:pt>
                <c:pt idx="4">
                  <c:v>100</c:v>
                </c:pt>
                <c:pt idx="5">
                  <c:v>125</c:v>
                </c:pt>
                <c:pt idx="6">
                  <c:v>151</c:v>
                </c:pt>
                <c:pt idx="7">
                  <c:v>162</c:v>
                </c:pt>
              </c:numCache>
            </c:numRef>
          </c:val>
          <c:smooth val="0"/>
        </c:ser>
        <c:ser>
          <c:idx val="2"/>
          <c:order val="2"/>
          <c:tx>
            <c:strRef>
              <c:f>Sheet1!$D$1</c:f>
              <c:strCache>
                <c:ptCount val="1"/>
                <c:pt idx="0">
                  <c:v>Management</c:v>
                </c:pt>
              </c:strCache>
            </c:strRef>
          </c:tx>
          <c:spPr>
            <a:effectLst>
              <a:outerShdw blurRad="50800" dist="38100" dir="2700000" algn="tl" rotWithShape="0">
                <a:prstClr val="black">
                  <a:alpha val="40000"/>
                </a:prstClr>
              </a:outerShdw>
            </a:effectLst>
          </c:spPr>
          <c:marker>
            <c:symbol val="circle"/>
            <c:size val="20"/>
            <c:spPr>
              <a:solidFill>
                <a:schemeClr val="accent3"/>
              </a:solidFill>
              <a:ln>
                <a:noFill/>
              </a:ln>
              <a:effectLst>
                <a:outerShdw blurRad="50800" dist="38100" dir="2700000" algn="tl" rotWithShape="0">
                  <a:prstClr val="black">
                    <a:alpha val="40000"/>
                  </a:prstClr>
                </a:outerShdw>
              </a:effectLst>
            </c:spPr>
          </c:marker>
          <c:cat>
            <c:numRef>
              <c:f>Sheet1!$A$2:$A$9</c:f>
              <c:numCache>
                <c:formatCode>General</c:formatCode>
                <c:ptCount val="8"/>
                <c:pt idx="0">
                  <c:v>2014</c:v>
                </c:pt>
                <c:pt idx="1">
                  <c:v>2015</c:v>
                </c:pt>
                <c:pt idx="2">
                  <c:v>2016</c:v>
                </c:pt>
                <c:pt idx="3">
                  <c:v>2017</c:v>
                </c:pt>
                <c:pt idx="4">
                  <c:v>2018</c:v>
                </c:pt>
                <c:pt idx="5">
                  <c:v>2019</c:v>
                </c:pt>
                <c:pt idx="6">
                  <c:v>2020</c:v>
                </c:pt>
                <c:pt idx="7">
                  <c:v>2021</c:v>
                </c:pt>
              </c:numCache>
            </c:numRef>
          </c:cat>
          <c:val>
            <c:numRef>
              <c:f>Sheet1!$D$2:$D$9</c:f>
              <c:numCache>
                <c:formatCode>General</c:formatCode>
                <c:ptCount val="8"/>
                <c:pt idx="0">
                  <c:v>153</c:v>
                </c:pt>
                <c:pt idx="1">
                  <c:v>162</c:v>
                </c:pt>
                <c:pt idx="2">
                  <c:v>180</c:v>
                </c:pt>
                <c:pt idx="3">
                  <c:v>175</c:v>
                </c:pt>
                <c:pt idx="4">
                  <c:v>169</c:v>
                </c:pt>
                <c:pt idx="5">
                  <c:v>173</c:v>
                </c:pt>
                <c:pt idx="6">
                  <c:v>201</c:v>
                </c:pt>
                <c:pt idx="7">
                  <c:v>206</c:v>
                </c:pt>
              </c:numCache>
            </c:numRef>
          </c:val>
          <c:smooth val="0"/>
        </c:ser>
        <c:dLbls>
          <c:showLegendKey val="0"/>
          <c:showVal val="0"/>
          <c:showCatName val="0"/>
          <c:showSerName val="0"/>
          <c:showPercent val="0"/>
          <c:showBubbleSize val="0"/>
        </c:dLbls>
        <c:marker val="1"/>
        <c:smooth val="0"/>
        <c:axId val="228735232"/>
        <c:axId val="228782464"/>
      </c:lineChart>
      <c:catAx>
        <c:axId val="228735232"/>
        <c:scaling>
          <c:orientation val="minMax"/>
        </c:scaling>
        <c:delete val="0"/>
        <c:axPos val="b"/>
        <c:numFmt formatCode="General" sourceLinked="1"/>
        <c:majorTickMark val="out"/>
        <c:minorTickMark val="none"/>
        <c:tickLblPos val="nextTo"/>
        <c:spPr>
          <a:ln>
            <a:noFill/>
          </a:ln>
        </c:spPr>
        <c:crossAx val="228782464"/>
        <c:crosses val="autoZero"/>
        <c:auto val="1"/>
        <c:lblAlgn val="ctr"/>
        <c:lblOffset val="100"/>
        <c:noMultiLvlLbl val="0"/>
      </c:catAx>
      <c:valAx>
        <c:axId val="228782464"/>
        <c:scaling>
          <c:orientation val="minMax"/>
        </c:scaling>
        <c:delete val="0"/>
        <c:axPos val="l"/>
        <c:majorGridlines>
          <c:spPr>
            <a:ln w="28575">
              <a:solidFill>
                <a:schemeClr val="accent2">
                  <a:alpha val="50000"/>
                </a:schemeClr>
              </a:solidFill>
              <a:prstDash val="sysDot"/>
            </a:ln>
          </c:spPr>
        </c:majorGridlines>
        <c:numFmt formatCode="General" sourceLinked="1"/>
        <c:majorTickMark val="out"/>
        <c:minorTickMark val="none"/>
        <c:tickLblPos val="nextTo"/>
        <c:spPr>
          <a:ln>
            <a:noFill/>
          </a:ln>
        </c:spPr>
        <c:crossAx val="228735232"/>
        <c:crosses val="autoZero"/>
        <c:crossBetween val="between"/>
      </c:valAx>
      <c:spPr>
        <a:ln>
          <a:noFill/>
        </a:ln>
      </c:spPr>
    </c:plotArea>
    <c:legend>
      <c:legendPos val="b"/>
      <c:overlay val="0"/>
    </c:legend>
    <c:plotVisOnly val="1"/>
    <c:dispBlanksAs val="gap"/>
    <c:showDLblsOverMax val="0"/>
  </c:chart>
  <c:txPr>
    <a:bodyPr/>
    <a:lstStyle/>
    <a:p>
      <a:pPr>
        <a:defRPr sz="1800"/>
      </a:pPr>
      <a:endParaRPr lang="ja-JP"/>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Application</c:v>
                </c:pt>
              </c:strCache>
            </c:strRef>
          </c:tx>
          <c:spPr>
            <a:effectLst>
              <a:outerShdw blurRad="50800" dist="38100" dir="2700000" algn="tl" rotWithShape="0">
                <a:prstClr val="black">
                  <a:alpha val="40000"/>
                </a:prstClr>
              </a:outerShdw>
            </a:effectLst>
          </c:spPr>
          <c:invertIfNegative val="0"/>
          <c:cat>
            <c:numRef>
              <c:f>Sheet1!$A$2:$A$5</c:f>
              <c:numCache>
                <c:formatCode>General</c:formatCode>
                <c:ptCount val="4"/>
                <c:pt idx="0">
                  <c:v>2015</c:v>
                </c:pt>
                <c:pt idx="1">
                  <c:v>2017</c:v>
                </c:pt>
                <c:pt idx="2">
                  <c:v>2019</c:v>
                </c:pt>
                <c:pt idx="3">
                  <c:v>2021</c:v>
                </c:pt>
              </c:numCache>
            </c:numRef>
          </c:cat>
          <c:val>
            <c:numRef>
              <c:f>Sheet1!$B$2:$B$5</c:f>
              <c:numCache>
                <c:formatCode>General</c:formatCode>
                <c:ptCount val="4"/>
                <c:pt idx="0">
                  <c:v>362</c:v>
                </c:pt>
                <c:pt idx="1">
                  <c:v>560</c:v>
                </c:pt>
                <c:pt idx="2">
                  <c:v>456</c:v>
                </c:pt>
                <c:pt idx="3">
                  <c:v>650</c:v>
                </c:pt>
              </c:numCache>
            </c:numRef>
          </c:val>
        </c:ser>
        <c:ser>
          <c:idx val="1"/>
          <c:order val="1"/>
          <c:tx>
            <c:strRef>
              <c:f>Sheet1!$C$1</c:f>
              <c:strCache>
                <c:ptCount val="1"/>
                <c:pt idx="0">
                  <c:v>Design</c:v>
                </c:pt>
              </c:strCache>
            </c:strRef>
          </c:tx>
          <c:spPr>
            <a:effectLst>
              <a:outerShdw blurRad="50800" dist="38100" dir="2700000" algn="tl" rotWithShape="0">
                <a:prstClr val="black">
                  <a:alpha val="40000"/>
                </a:prstClr>
              </a:outerShdw>
            </a:effectLst>
          </c:spPr>
          <c:invertIfNegative val="0"/>
          <c:cat>
            <c:numRef>
              <c:f>Sheet1!$A$2:$A$5</c:f>
              <c:numCache>
                <c:formatCode>General</c:formatCode>
                <c:ptCount val="4"/>
                <c:pt idx="0">
                  <c:v>2015</c:v>
                </c:pt>
                <c:pt idx="1">
                  <c:v>2017</c:v>
                </c:pt>
                <c:pt idx="2">
                  <c:v>2019</c:v>
                </c:pt>
                <c:pt idx="3">
                  <c:v>2021</c:v>
                </c:pt>
              </c:numCache>
            </c:numRef>
          </c:cat>
          <c:val>
            <c:numRef>
              <c:f>Sheet1!$C$2:$C$5</c:f>
              <c:numCache>
                <c:formatCode>General</c:formatCode>
                <c:ptCount val="4"/>
                <c:pt idx="0">
                  <c:v>456</c:v>
                </c:pt>
                <c:pt idx="1">
                  <c:v>430</c:v>
                </c:pt>
                <c:pt idx="2">
                  <c:v>356</c:v>
                </c:pt>
                <c:pt idx="3">
                  <c:v>450</c:v>
                </c:pt>
              </c:numCache>
            </c:numRef>
          </c:val>
        </c:ser>
        <c:ser>
          <c:idx val="2"/>
          <c:order val="2"/>
          <c:tx>
            <c:strRef>
              <c:f>Sheet1!$D$1</c:f>
              <c:strCache>
                <c:ptCount val="1"/>
                <c:pt idx="0">
                  <c:v>Consulting</c:v>
                </c:pt>
              </c:strCache>
            </c:strRef>
          </c:tx>
          <c:spPr>
            <a:effectLst>
              <a:outerShdw blurRad="50800" dist="38100" dir="2700000" algn="tl" rotWithShape="0">
                <a:prstClr val="black">
                  <a:alpha val="40000"/>
                </a:prstClr>
              </a:outerShdw>
            </a:effectLst>
          </c:spPr>
          <c:invertIfNegative val="0"/>
          <c:cat>
            <c:numRef>
              <c:f>Sheet1!$A$2:$A$5</c:f>
              <c:numCache>
                <c:formatCode>General</c:formatCode>
                <c:ptCount val="4"/>
                <c:pt idx="0">
                  <c:v>2015</c:v>
                </c:pt>
                <c:pt idx="1">
                  <c:v>2017</c:v>
                </c:pt>
                <c:pt idx="2">
                  <c:v>2019</c:v>
                </c:pt>
                <c:pt idx="3">
                  <c:v>2021</c:v>
                </c:pt>
              </c:numCache>
            </c:numRef>
          </c:cat>
          <c:val>
            <c:numRef>
              <c:f>Sheet1!$D$2:$D$5</c:f>
              <c:numCache>
                <c:formatCode>General</c:formatCode>
                <c:ptCount val="4"/>
                <c:pt idx="0">
                  <c:v>263</c:v>
                </c:pt>
                <c:pt idx="1">
                  <c:v>296</c:v>
                </c:pt>
                <c:pt idx="2">
                  <c:v>190</c:v>
                </c:pt>
                <c:pt idx="3">
                  <c:v>362</c:v>
                </c:pt>
              </c:numCache>
            </c:numRef>
          </c:val>
        </c:ser>
        <c:dLbls>
          <c:showLegendKey val="0"/>
          <c:showVal val="0"/>
          <c:showCatName val="0"/>
          <c:showSerName val="0"/>
          <c:showPercent val="0"/>
          <c:showBubbleSize val="0"/>
        </c:dLbls>
        <c:gapWidth val="150"/>
        <c:overlap val="100"/>
        <c:axId val="229059200"/>
        <c:axId val="229077376"/>
      </c:barChart>
      <c:catAx>
        <c:axId val="229059200"/>
        <c:scaling>
          <c:orientation val="minMax"/>
        </c:scaling>
        <c:delete val="0"/>
        <c:axPos val="l"/>
        <c:numFmt formatCode="General" sourceLinked="1"/>
        <c:majorTickMark val="out"/>
        <c:minorTickMark val="none"/>
        <c:tickLblPos val="nextTo"/>
        <c:spPr>
          <a:ln>
            <a:noFill/>
          </a:ln>
        </c:spPr>
        <c:crossAx val="229077376"/>
        <c:crosses val="autoZero"/>
        <c:auto val="1"/>
        <c:lblAlgn val="ctr"/>
        <c:lblOffset val="100"/>
        <c:noMultiLvlLbl val="0"/>
      </c:catAx>
      <c:valAx>
        <c:axId val="229077376"/>
        <c:scaling>
          <c:orientation val="minMax"/>
        </c:scaling>
        <c:delete val="0"/>
        <c:axPos val="b"/>
        <c:majorGridlines>
          <c:spPr>
            <a:ln w="28575">
              <a:solidFill>
                <a:schemeClr val="accent2">
                  <a:lumMod val="75000"/>
                  <a:alpha val="50000"/>
                </a:schemeClr>
              </a:solidFill>
              <a:prstDash val="sysDot"/>
            </a:ln>
          </c:spPr>
        </c:majorGridlines>
        <c:numFmt formatCode="General" sourceLinked="1"/>
        <c:majorTickMark val="out"/>
        <c:minorTickMark val="none"/>
        <c:tickLblPos val="nextTo"/>
        <c:spPr>
          <a:ln>
            <a:noFill/>
          </a:ln>
        </c:spPr>
        <c:crossAx val="229059200"/>
        <c:crosses val="autoZero"/>
        <c:crossBetween val="between"/>
      </c:valAx>
    </c:plotArea>
    <c:legend>
      <c:legendPos val="b"/>
      <c:overlay val="0"/>
    </c:legend>
    <c:plotVisOnly val="1"/>
    <c:dispBlanksAs val="gap"/>
    <c:showDLblsOverMax val="0"/>
  </c:chart>
  <c:txPr>
    <a:bodyPr/>
    <a:lstStyle/>
    <a:p>
      <a:pPr>
        <a:defRPr sz="1800"/>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45BBA6-DFA5-451E-B519-44DEBE313D5D}" type="datetimeFigureOut">
              <a:rPr kumimoji="1" lang="ja-JP" altLang="en-US" smtClean="0"/>
              <a:t>2016/2/25</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A0B38-C884-4DEB-A441-B3DDB1C4F916}" type="slidenum">
              <a:rPr kumimoji="1" lang="ja-JP" altLang="en-US" smtClean="0"/>
              <a:t>‹#›</a:t>
            </a:fld>
            <a:endParaRPr kumimoji="1" lang="ja-JP" altLang="en-US"/>
          </a:p>
        </p:txBody>
      </p:sp>
    </p:spTree>
    <p:extLst>
      <p:ext uri="{BB962C8B-B14F-4D97-AF65-F5344CB8AC3E}">
        <p14:creationId xmlns:p14="http://schemas.microsoft.com/office/powerpoint/2010/main" val="3698114920"/>
      </p:ext>
    </p:extLst>
  </p:cSld>
  <p:clrMap bg1="lt1" tx1="dk1" bg2="lt2" tx2="dk2" accent1="accent1" accent2="accent2" accent3="accent3" accent4="accent4" accent5="accent5" accent6="accent6" hlink="hlink" folHlink="folHlink"/>
  <p:notesStyle>
    <a:lvl1pPr marL="0" algn="l" defTabSz="1633027" rtl="0" eaLnBrk="1" latinLnBrk="0" hangingPunct="1">
      <a:defRPr kumimoji="1" sz="2100" kern="1200">
        <a:solidFill>
          <a:schemeClr val="tx1"/>
        </a:solidFill>
        <a:latin typeface="+mn-lt"/>
        <a:ea typeface="+mn-ea"/>
        <a:cs typeface="+mn-cs"/>
      </a:defRPr>
    </a:lvl1pPr>
    <a:lvl2pPr marL="816513" algn="l" defTabSz="1633027" rtl="0" eaLnBrk="1" latinLnBrk="0" hangingPunct="1">
      <a:defRPr kumimoji="1" sz="2100" kern="1200">
        <a:solidFill>
          <a:schemeClr val="tx1"/>
        </a:solidFill>
        <a:latin typeface="+mn-lt"/>
        <a:ea typeface="+mn-ea"/>
        <a:cs typeface="+mn-cs"/>
      </a:defRPr>
    </a:lvl2pPr>
    <a:lvl3pPr marL="1633027" algn="l" defTabSz="1633027" rtl="0" eaLnBrk="1" latinLnBrk="0" hangingPunct="1">
      <a:defRPr kumimoji="1" sz="2100" kern="1200">
        <a:solidFill>
          <a:schemeClr val="tx1"/>
        </a:solidFill>
        <a:latin typeface="+mn-lt"/>
        <a:ea typeface="+mn-ea"/>
        <a:cs typeface="+mn-cs"/>
      </a:defRPr>
    </a:lvl3pPr>
    <a:lvl4pPr marL="2449540" algn="l" defTabSz="1633027" rtl="0" eaLnBrk="1" latinLnBrk="0" hangingPunct="1">
      <a:defRPr kumimoji="1" sz="2100" kern="1200">
        <a:solidFill>
          <a:schemeClr val="tx1"/>
        </a:solidFill>
        <a:latin typeface="+mn-lt"/>
        <a:ea typeface="+mn-ea"/>
        <a:cs typeface="+mn-cs"/>
      </a:defRPr>
    </a:lvl4pPr>
    <a:lvl5pPr marL="3266054" algn="l" defTabSz="1633027" rtl="0" eaLnBrk="1" latinLnBrk="0" hangingPunct="1">
      <a:defRPr kumimoji="1" sz="2100" kern="1200">
        <a:solidFill>
          <a:schemeClr val="tx1"/>
        </a:solidFill>
        <a:latin typeface="+mn-lt"/>
        <a:ea typeface="+mn-ea"/>
        <a:cs typeface="+mn-cs"/>
      </a:defRPr>
    </a:lvl5pPr>
    <a:lvl6pPr marL="4082567" algn="l" defTabSz="1633027" rtl="0" eaLnBrk="1" latinLnBrk="0" hangingPunct="1">
      <a:defRPr kumimoji="1" sz="2100" kern="1200">
        <a:solidFill>
          <a:schemeClr val="tx1"/>
        </a:solidFill>
        <a:latin typeface="+mn-lt"/>
        <a:ea typeface="+mn-ea"/>
        <a:cs typeface="+mn-cs"/>
      </a:defRPr>
    </a:lvl6pPr>
    <a:lvl7pPr marL="4899081" algn="l" defTabSz="1633027" rtl="0" eaLnBrk="1" latinLnBrk="0" hangingPunct="1">
      <a:defRPr kumimoji="1" sz="2100" kern="1200">
        <a:solidFill>
          <a:schemeClr val="tx1"/>
        </a:solidFill>
        <a:latin typeface="+mn-lt"/>
        <a:ea typeface="+mn-ea"/>
        <a:cs typeface="+mn-cs"/>
      </a:defRPr>
    </a:lvl7pPr>
    <a:lvl8pPr marL="5715594" algn="l" defTabSz="1633027" rtl="0" eaLnBrk="1" latinLnBrk="0" hangingPunct="1">
      <a:defRPr kumimoji="1" sz="2100" kern="1200">
        <a:solidFill>
          <a:schemeClr val="tx1"/>
        </a:solidFill>
        <a:latin typeface="+mn-lt"/>
        <a:ea typeface="+mn-ea"/>
        <a:cs typeface="+mn-cs"/>
      </a:defRPr>
    </a:lvl8pPr>
    <a:lvl9pPr marL="6532108" algn="l" defTabSz="1633027" rtl="0" eaLnBrk="1" latinLnBrk="0" hangingPunct="1">
      <a:defRPr kumimoji="1"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72</a:t>
            </a:fld>
            <a:endParaRPr kumimoji="1" lang="ja-JP" altLang="en-US"/>
          </a:p>
        </p:txBody>
      </p:sp>
    </p:spTree>
    <p:extLst>
      <p:ext uri="{BB962C8B-B14F-4D97-AF65-F5344CB8AC3E}">
        <p14:creationId xmlns:p14="http://schemas.microsoft.com/office/powerpoint/2010/main" val="2902085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73</a:t>
            </a:fld>
            <a:endParaRPr kumimoji="1" lang="ja-JP" altLang="en-US"/>
          </a:p>
        </p:txBody>
      </p:sp>
    </p:spTree>
    <p:extLst>
      <p:ext uri="{BB962C8B-B14F-4D97-AF65-F5344CB8AC3E}">
        <p14:creationId xmlns:p14="http://schemas.microsoft.com/office/powerpoint/2010/main" val="2902085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74</a:t>
            </a:fld>
            <a:endParaRPr kumimoji="1" lang="ja-JP" altLang="en-US"/>
          </a:p>
        </p:txBody>
      </p:sp>
    </p:spTree>
    <p:extLst>
      <p:ext uri="{BB962C8B-B14F-4D97-AF65-F5344CB8AC3E}">
        <p14:creationId xmlns:p14="http://schemas.microsoft.com/office/powerpoint/2010/main" val="1279544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75</a:t>
            </a:fld>
            <a:endParaRPr kumimoji="1" lang="ja-JP" altLang="en-US"/>
          </a:p>
        </p:txBody>
      </p:sp>
    </p:spTree>
    <p:extLst>
      <p:ext uri="{BB962C8B-B14F-4D97-AF65-F5344CB8AC3E}">
        <p14:creationId xmlns:p14="http://schemas.microsoft.com/office/powerpoint/2010/main" val="1204865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76</a:t>
            </a:fld>
            <a:endParaRPr kumimoji="1" lang="ja-JP" altLang="en-US"/>
          </a:p>
        </p:txBody>
      </p:sp>
    </p:spTree>
    <p:extLst>
      <p:ext uri="{BB962C8B-B14F-4D97-AF65-F5344CB8AC3E}">
        <p14:creationId xmlns:p14="http://schemas.microsoft.com/office/powerpoint/2010/main" val="1204865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3027" rtl="0" eaLnBrk="1" fontAlgn="auto" latinLnBrk="0" hangingPunct="1">
              <a:lnSpc>
                <a:spcPct val="100000"/>
              </a:lnSpc>
              <a:spcBef>
                <a:spcPts val="0"/>
              </a:spcBef>
              <a:spcAft>
                <a:spcPts val="0"/>
              </a:spcAft>
              <a:buClrTx/>
              <a:buSzTx/>
              <a:buFontTx/>
              <a:buNone/>
              <a:tabLst/>
              <a:defRPr/>
            </a:pPr>
            <a:r>
              <a:rPr kumimoji="1" lang="en-US" altLang="ja-JP" dirty="0" smtClean="0"/>
              <a:t>This layout is not defined by slide master</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FBA0B38-C884-4DEB-A441-B3DDB1C4F916}" type="slidenum">
              <a:rPr kumimoji="1" lang="ja-JP" altLang="en-US" smtClean="0"/>
              <a:t>77</a:t>
            </a:fld>
            <a:endParaRPr kumimoji="1" lang="ja-JP" altLang="en-US"/>
          </a:p>
        </p:txBody>
      </p:sp>
    </p:spTree>
    <p:extLst>
      <p:ext uri="{BB962C8B-B14F-4D97-AF65-F5344CB8AC3E}">
        <p14:creationId xmlns:p14="http://schemas.microsoft.com/office/powerpoint/2010/main" val="3145681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jp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2.jpg"/><Relationship Id="rId4" Type="http://schemas.openxmlformats.org/officeDocument/2006/relationships/image" Target="../media/image11.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7.jp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2.jp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7.jp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3.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4.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2.xml"/><Relationship Id="rId5" Type="http://schemas.openxmlformats.org/officeDocument/2006/relationships/image" Target="../media/image2.jpg"/><Relationship Id="rId4"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Master" Target="../slideMasters/slideMaster4.xml"/><Relationship Id="rId5" Type="http://schemas.openxmlformats.org/officeDocument/2006/relationships/image" Target="../media/image2.jpg"/><Relationship Id="rId4"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Master" Target="../slideMasters/slideMaster4.xml"/><Relationship Id="rId5" Type="http://schemas.openxmlformats.org/officeDocument/2006/relationships/image" Target="../media/image2.jpg"/><Relationship Id="rId4" Type="http://schemas.openxmlformats.org/officeDocument/2006/relationships/image" Target="../media/image18.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2.jp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4.xml"/><Relationship Id="rId4" Type="http://schemas.openxmlformats.org/officeDocument/2006/relationships/image" Target="../media/image19.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20.png"/><Relationship Id="rId4"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5.xml"/><Relationship Id="rId4" Type="http://schemas.openxmlformats.org/officeDocument/2006/relationships/image" Target="../media/image7.jp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6.xml"/><Relationship Id="rId5" Type="http://schemas.openxmlformats.org/officeDocument/2006/relationships/image" Target="../media/image2.jp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51865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ide Image and Cap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43542" y="2314575"/>
            <a:ext cx="18396000" cy="5243513"/>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 y="7380513"/>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12"/>
          <p:cNvSpPr>
            <a:spLocks noGrp="1"/>
          </p:cNvSpPr>
          <p:nvPr>
            <p:ph type="pic" sz="quarter" idx="14" hasCustomPrompt="1"/>
          </p:nvPr>
        </p:nvSpPr>
        <p:spPr>
          <a:xfrm>
            <a:off x="0" y="2599531"/>
            <a:ext cx="18291175" cy="46736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15" name="テキスト プレースホルダー 5"/>
          <p:cNvSpPr>
            <a:spLocks noGrp="1"/>
          </p:cNvSpPr>
          <p:nvPr>
            <p:ph type="body" sz="quarter" idx="12" hasCustomPrompt="1"/>
          </p:nvPr>
        </p:nvSpPr>
        <p:spPr>
          <a:xfrm>
            <a:off x="1137443" y="7663542"/>
            <a:ext cx="16016288" cy="1494971"/>
          </a:xfrm>
        </p:spPr>
        <p:txBody>
          <a:bodyPr anchor="ctr">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5" hasCustomPrompt="1"/>
          </p:nvPr>
        </p:nvSpPr>
        <p:spPr>
          <a:xfrm>
            <a:off x="0" y="6513342"/>
            <a:ext cx="18291174" cy="759789"/>
          </a:xfrm>
          <a:blipFill dpi="0" rotWithShape="0">
            <a:blip r:embed="rId3">
              <a:alphaModFix amt="50000"/>
            </a:blip>
            <a:srcRect/>
            <a:tile tx="0" ty="0" sx="100000" sy="100000" flip="none" algn="tl"/>
          </a:blipFill>
        </p:spPr>
        <p:txBody>
          <a:bodyPr anchor="ctr">
            <a:noAutofit/>
          </a:bodyPr>
          <a:lstStyle>
            <a:lvl1pPr algn="ctr">
              <a:defRPr sz="4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39877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outVertical)">
                                      <p:cBhvr>
                                        <p:cTn id="12" dur="500"/>
                                        <p:tgtEl>
                                          <p:spTgt spid="8"/>
                                        </p:tgtEl>
                                      </p:cBhvr>
                                    </p:animEffect>
                                  </p:childTnLst>
                                </p:cTn>
                              </p:par>
                              <p:par>
                                <p:cTn id="13" presetID="22" presetClass="entr" presetSubtype="8"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par>
                                <p:cTn id="16" presetID="22" presetClass="entr" presetSubtype="2"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1000"/>
                                        <p:tgtEl>
                                          <p:spTgt spid="11"/>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750"/>
                                        <p:tgtEl>
                                          <p:spTgt spid="12"/>
                                        </p:tgtEl>
                                      </p:cBhvr>
                                    </p:animEffect>
                                  </p:childTnLst>
                                </p:cTn>
                              </p:par>
                            </p:childTnLst>
                          </p:cTn>
                        </p:par>
                        <p:par>
                          <p:cTn id="25" fill="hold">
                            <p:stCondLst>
                              <p:cond delay="2000"/>
                            </p:stCondLst>
                            <p:childTnLst>
                              <p:par>
                                <p:cTn id="26" presetID="2" presetClass="entr" presetSubtype="4" decel="100000" fill="hold" grpId="0" nodeType="afterEffect">
                                  <p:stCondLst>
                                    <p:cond delay="5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bldP spid="13" grpId="0"/>
      <p:bldP spid="15" grpId="0" build="p">
        <p:tmplLst>
          <p:tmpl lvl="1">
            <p:tnLst>
              <p:par>
                <p:cTn presetID="2" presetClass="entr" presetSubtype="4" decel="100000" fill="hold" nodeType="after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2" presetClass="entr" presetSubtype="8" fill="hold" nodeType="withEffect">
                  <p:stCondLst>
                    <p:cond delay="750"/>
                  </p:stCondLst>
                  <p:childTnLst>
                    <p:set>
                      <p:cBhvr>
                        <p:cTn dur="1" fill="hold">
                          <p:stCondLst>
                            <p:cond delay="0"/>
                          </p:stCondLst>
                        </p:cTn>
                        <p:tgtEl>
                          <p:spTgt spid="12"/>
                        </p:tgtEl>
                        <p:attrNameLst>
                          <p:attrName>style.visibility</p:attrName>
                        </p:attrNameLst>
                      </p:cBhvr>
                      <p:to>
                        <p:strVal val="visible"/>
                      </p:to>
                    </p:set>
                    <p:animEffect transition="in" filter="wipe(left)">
                      <p:cBhvr>
                        <p:cTn dur="750"/>
                        <p:tgtEl>
                          <p:spTgt spid="12"/>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Image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856342" y="2478202"/>
            <a:ext cx="7939315" cy="4227399"/>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885370" y="2659302"/>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052998" y="2478202"/>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userDrawn="1"/>
        </p:nvCxnSpPr>
        <p:spPr>
          <a:xfrm>
            <a:off x="885370" y="6512844"/>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userDrawn="1"/>
        </p:nvCxnSpPr>
        <p:spPr>
          <a:xfrm flipV="1">
            <a:off x="8592457" y="2434660"/>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5" name="図プレースホルダー 24"/>
          <p:cNvSpPr>
            <a:spLocks noGrp="1"/>
          </p:cNvSpPr>
          <p:nvPr>
            <p:ph type="pic" sz="quarter" idx="14" hasCustomPrompt="1"/>
          </p:nvPr>
        </p:nvSpPr>
        <p:spPr>
          <a:xfrm>
            <a:off x="1165224" y="2757545"/>
            <a:ext cx="7321550" cy="3668712"/>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26" name="テキスト プレースホルダー 5"/>
          <p:cNvSpPr>
            <a:spLocks noGrp="1"/>
          </p:cNvSpPr>
          <p:nvPr>
            <p:ph type="body" sz="quarter" idx="12" hasCustomPrompt="1"/>
          </p:nvPr>
        </p:nvSpPr>
        <p:spPr>
          <a:xfrm>
            <a:off x="885370" y="7489446"/>
            <a:ext cx="7908001"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15" hasCustomPrompt="1"/>
          </p:nvPr>
        </p:nvSpPr>
        <p:spPr>
          <a:xfrm>
            <a:off x="882889" y="6851278"/>
            <a:ext cx="791276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8" name="正方形/長方形 27"/>
          <p:cNvSpPr/>
          <p:nvPr userDrawn="1"/>
        </p:nvSpPr>
        <p:spPr>
          <a:xfrm>
            <a:off x="9475334" y="2474303"/>
            <a:ext cx="7939315" cy="4227399"/>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29" name="直線コネクタ 28"/>
          <p:cNvCxnSpPr/>
          <p:nvPr userDrawn="1"/>
        </p:nvCxnSpPr>
        <p:spPr>
          <a:xfrm>
            <a:off x="9504362" y="2655403"/>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9671990" y="2474303"/>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userDrawn="1"/>
        </p:nvCxnSpPr>
        <p:spPr>
          <a:xfrm>
            <a:off x="9504362" y="6508945"/>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userDrawn="1"/>
        </p:nvCxnSpPr>
        <p:spPr>
          <a:xfrm flipV="1">
            <a:off x="17211449" y="2474303"/>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3" name="図プレースホルダー 24"/>
          <p:cNvSpPr>
            <a:spLocks noGrp="1"/>
          </p:cNvSpPr>
          <p:nvPr>
            <p:ph type="pic" sz="quarter" idx="16" hasCustomPrompt="1"/>
          </p:nvPr>
        </p:nvSpPr>
        <p:spPr>
          <a:xfrm>
            <a:off x="9784216" y="2753646"/>
            <a:ext cx="7321550" cy="3668712"/>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34" name="テキスト プレースホルダー 5"/>
          <p:cNvSpPr>
            <a:spLocks noGrp="1"/>
          </p:cNvSpPr>
          <p:nvPr>
            <p:ph type="body" sz="quarter" idx="17" hasCustomPrompt="1"/>
          </p:nvPr>
        </p:nvSpPr>
        <p:spPr>
          <a:xfrm>
            <a:off x="9504362" y="7485547"/>
            <a:ext cx="7908001"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18" hasCustomPrompt="1"/>
          </p:nvPr>
        </p:nvSpPr>
        <p:spPr>
          <a:xfrm>
            <a:off x="9501881" y="6847379"/>
            <a:ext cx="791276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88491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par>
                                <p:cTn id="13" presetID="22" presetClass="entr" presetSubtype="4" fill="hold" nodeType="withEffect">
                                  <p:stCondLst>
                                    <p:cond delay="25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750"/>
                                        <p:tgtEl>
                                          <p:spTgt spid="16"/>
                                        </p:tgtEl>
                                      </p:cBhvr>
                                    </p:animEffect>
                                  </p:childTnLst>
                                </p:cTn>
                              </p:par>
                              <p:par>
                                <p:cTn id="16" presetID="22" presetClass="entr" presetSubtype="1"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par>
                                <p:cTn id="19" presetID="22" presetClass="entr" presetSubtype="8" fill="hold"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750"/>
                                        <p:tgtEl>
                                          <p:spTgt spid="9"/>
                                        </p:tgtEl>
                                      </p:cBhvr>
                                    </p:animEffect>
                                  </p:childTnLst>
                                </p:cTn>
                              </p:par>
                              <p:par>
                                <p:cTn id="22" presetID="22" presetClass="entr" presetSubtype="2" fill="hold" nodeType="withEffect">
                                  <p:stCondLst>
                                    <p:cond delay="25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750"/>
                                        <p:tgtEl>
                                          <p:spTgt spid="15"/>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750"/>
                                        <p:tgtEl>
                                          <p:spTgt spid="25"/>
                                        </p:tgtEl>
                                      </p:cBhvr>
                                    </p:animEffect>
                                  </p:childTnLst>
                                </p:cTn>
                              </p:par>
                            </p:childTnLst>
                          </p:cTn>
                        </p:par>
                        <p:par>
                          <p:cTn id="28" fill="hold">
                            <p:stCondLst>
                              <p:cond delay="1500"/>
                            </p:stCondLst>
                            <p:childTnLst>
                              <p:par>
                                <p:cTn id="29" presetID="2" presetClass="entr" presetSubtype="4" decel="100000" fill="hold" grpId="0" nodeType="afterEffect">
                                  <p:stCondLst>
                                    <p:cond delay="250"/>
                                  </p:stCondLst>
                                  <p:childTnLst>
                                    <p:set>
                                      <p:cBhvr>
                                        <p:cTn id="30" dur="1" fill="hold">
                                          <p:stCondLst>
                                            <p:cond delay="0"/>
                                          </p:stCondLst>
                                        </p:cTn>
                                        <p:tgtEl>
                                          <p:spTgt spid="27">
                                            <p:txEl>
                                              <p:pRg st="0" end="0"/>
                                            </p:txEl>
                                          </p:spTgt>
                                        </p:tgtEl>
                                        <p:attrNameLst>
                                          <p:attrName>style.visibility</p:attrName>
                                        </p:attrNameLst>
                                      </p:cBhvr>
                                      <p:to>
                                        <p:strVal val="visible"/>
                                      </p:to>
                                    </p:set>
                                    <p:anim calcmode="lin" valueType="num">
                                      <p:cBhvr additive="base">
                                        <p:cTn id="31"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26">
                                            <p:txEl>
                                              <p:pRg st="0" end="0"/>
                                            </p:txEl>
                                          </p:spTgt>
                                        </p:tgtEl>
                                        <p:attrNameLst>
                                          <p:attrName>style.visibility</p:attrName>
                                        </p:attrNameLst>
                                      </p:cBhvr>
                                      <p:to>
                                        <p:strVal val="visible"/>
                                      </p:to>
                                    </p:set>
                                    <p:anim calcmode="lin" valueType="num">
                                      <p:cBhvr additive="base">
                                        <p:cTn id="3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37" fill="hold">
                            <p:stCondLst>
                              <p:cond delay="2250"/>
                            </p:stCondLst>
                            <p:childTnLst>
                              <p:par>
                                <p:cTn id="38" presetID="16" presetClass="entr" presetSubtype="37"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arn(outVertical)">
                                      <p:cBhvr>
                                        <p:cTn id="40" dur="500"/>
                                        <p:tgtEl>
                                          <p:spTgt spid="28"/>
                                        </p:tgtEl>
                                      </p:cBhvr>
                                    </p:animEffect>
                                  </p:childTnLst>
                                </p:cTn>
                              </p:par>
                              <p:par>
                                <p:cTn id="41" presetID="22" presetClass="entr" presetSubtype="4" fill="hold" nodeType="withEffect">
                                  <p:stCondLst>
                                    <p:cond delay="25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750"/>
                                        <p:tgtEl>
                                          <p:spTgt spid="32"/>
                                        </p:tgtEl>
                                      </p:cBhvr>
                                    </p:animEffect>
                                  </p:childTnLst>
                                </p:cTn>
                              </p:par>
                              <p:par>
                                <p:cTn id="44" presetID="22" presetClass="entr" presetSubtype="1" fill="hold" nodeType="withEffect">
                                  <p:stCondLst>
                                    <p:cond delay="25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750"/>
                                        <p:tgtEl>
                                          <p:spTgt spid="30"/>
                                        </p:tgtEl>
                                      </p:cBhvr>
                                    </p:animEffect>
                                  </p:childTnLst>
                                </p:cTn>
                              </p:par>
                              <p:par>
                                <p:cTn id="47" presetID="22" presetClass="entr" presetSubtype="8" fill="hold" nodeType="withEffect">
                                  <p:stCondLst>
                                    <p:cond delay="25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750"/>
                                        <p:tgtEl>
                                          <p:spTgt spid="29"/>
                                        </p:tgtEl>
                                      </p:cBhvr>
                                    </p:animEffect>
                                  </p:childTnLst>
                                </p:cTn>
                              </p:par>
                              <p:par>
                                <p:cTn id="50" presetID="22" presetClass="entr" presetSubtype="2" fill="hold" nodeType="withEffect">
                                  <p:stCondLst>
                                    <p:cond delay="25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750"/>
                                        <p:tgtEl>
                                          <p:spTgt spid="31"/>
                                        </p:tgtEl>
                                      </p:cBhvr>
                                    </p:animEffect>
                                  </p:childTnLst>
                                </p:cTn>
                              </p:par>
                              <p:par>
                                <p:cTn id="53" presetID="10" presetClass="entr" presetSubtype="0" fill="hold" grpId="0" nodeType="withEffect">
                                  <p:stCondLst>
                                    <p:cond delay="25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750"/>
                                        <p:tgtEl>
                                          <p:spTgt spid="33"/>
                                        </p:tgtEl>
                                      </p:cBhvr>
                                    </p:animEffect>
                                  </p:childTnLst>
                                </p:cTn>
                              </p:par>
                            </p:childTnLst>
                          </p:cTn>
                        </p:par>
                        <p:par>
                          <p:cTn id="56" fill="hold">
                            <p:stCondLst>
                              <p:cond delay="3250"/>
                            </p:stCondLst>
                            <p:childTnLst>
                              <p:par>
                                <p:cTn id="57" presetID="2" presetClass="entr" presetSubtype="4" decel="100000" fill="hold" grpId="0" nodeType="afterEffect">
                                  <p:stCondLst>
                                    <p:cond delay="250"/>
                                  </p:stCondLst>
                                  <p:childTnLst>
                                    <p:set>
                                      <p:cBhvr>
                                        <p:cTn id="58" dur="1" fill="hold">
                                          <p:stCondLst>
                                            <p:cond delay="0"/>
                                          </p:stCondLst>
                                        </p:cTn>
                                        <p:tgtEl>
                                          <p:spTgt spid="35">
                                            <p:txEl>
                                              <p:pRg st="0" end="0"/>
                                            </p:txEl>
                                          </p:spTgt>
                                        </p:tgtEl>
                                        <p:attrNameLst>
                                          <p:attrName>style.visibility</p:attrName>
                                        </p:attrNameLst>
                                      </p:cBhvr>
                                      <p:to>
                                        <p:strVal val="visible"/>
                                      </p:to>
                                    </p:set>
                                    <p:anim calcmode="lin" valueType="num">
                                      <p:cBhvr additive="base">
                                        <p:cTn id="5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34">
                                            <p:txEl>
                                              <p:pRg st="0" end="0"/>
                                            </p:txEl>
                                          </p:spTgt>
                                        </p:tgtEl>
                                        <p:attrNameLst>
                                          <p:attrName>style.visibility</p:attrName>
                                        </p:attrNameLst>
                                      </p:cBhvr>
                                      <p:to>
                                        <p:strVal val="visible"/>
                                      </p:to>
                                    </p:set>
                                    <p:anim calcmode="lin" valueType="num">
                                      <p:cBhvr additive="base">
                                        <p:cTn id="6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1"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7" grpId="0" animBg="1"/>
      <p:bldP spid="25" grpId="0"/>
      <p:bldP spid="26" grpId="0" build="p">
        <p:tmplLst>
          <p:tmpl lvl="1">
            <p:tnLst>
              <p:par>
                <p:cTn presetID="2" presetClass="entr" presetSubtype="4"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build="p">
        <p:tmplLst>
          <p:tmpl lvl="1">
            <p:tnLst>
              <p:par>
                <p:cTn presetID="2" presetClass="entr" presetSubtype="4" decel="10000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33" grpId="0"/>
      <p:bldP spid="34" grpId="0" build="p">
        <p:tmplLst>
          <p:tmpl lvl="1">
            <p:tnLst>
              <p:par>
                <p:cTn presetID="2" presetClass="entr" presetSubtype="4"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 Capti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9" name="円/楕円 8"/>
          <p:cNvSpPr/>
          <p:nvPr/>
        </p:nvSpPr>
        <p:spPr>
          <a:xfrm>
            <a:off x="2038719"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2216078"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userDrawn="1">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図プレースホルダー 5"/>
          <p:cNvSpPr>
            <a:spLocks noGrp="1"/>
          </p:cNvSpPr>
          <p:nvPr>
            <p:ph type="pic" sz="quarter" idx="14" hasCustomPrompt="1"/>
          </p:nvPr>
        </p:nvSpPr>
        <p:spPr>
          <a:xfrm>
            <a:off x="2325313"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12" hasCustomPrompt="1"/>
          </p:nvPr>
        </p:nvSpPr>
        <p:spPr>
          <a:xfrm>
            <a:off x="1555985"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553504"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7179293"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735665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6" hasCustomPrompt="1"/>
          </p:nvPr>
        </p:nvSpPr>
        <p:spPr>
          <a:xfrm>
            <a:off x="7465887" y="2832132"/>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2" name="テキスト プレースホルダー 5"/>
          <p:cNvSpPr>
            <a:spLocks noGrp="1"/>
          </p:cNvSpPr>
          <p:nvPr>
            <p:ph type="body" sz="quarter" idx="17" hasCustomPrompt="1"/>
          </p:nvPr>
        </p:nvSpPr>
        <p:spPr>
          <a:xfrm>
            <a:off x="6696559"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8" hasCustomPrompt="1"/>
          </p:nvPr>
        </p:nvSpPr>
        <p:spPr>
          <a:xfrm>
            <a:off x="6694078"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円/楕円 23"/>
          <p:cNvSpPr/>
          <p:nvPr userDrawn="1"/>
        </p:nvSpPr>
        <p:spPr>
          <a:xfrm>
            <a:off x="12307442"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12484801"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5"/>
          <p:cNvSpPr>
            <a:spLocks noGrp="1"/>
          </p:cNvSpPr>
          <p:nvPr>
            <p:ph type="pic" sz="quarter" idx="19" hasCustomPrompt="1"/>
          </p:nvPr>
        </p:nvSpPr>
        <p:spPr>
          <a:xfrm>
            <a:off x="12594036"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20" hasCustomPrompt="1"/>
          </p:nvPr>
        </p:nvSpPr>
        <p:spPr>
          <a:xfrm>
            <a:off x="11824708"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1" hasCustomPrompt="1"/>
          </p:nvPr>
        </p:nvSpPr>
        <p:spPr>
          <a:xfrm>
            <a:off x="11822227"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17795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0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 calcmode="lin" valueType="num">
                                      <p:cBhvr additive="base">
                                        <p:cTn id="2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heel(1)">
                                      <p:cBhvr>
                                        <p:cTn id="38" dur="10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23">
                                            <p:txEl>
                                              <p:pRg st="0" end="0"/>
                                            </p:txEl>
                                          </p:spTgt>
                                        </p:tgtEl>
                                        <p:attrNameLst>
                                          <p:attrName>style.visibility</p:attrName>
                                        </p:attrNameLst>
                                      </p:cBhvr>
                                      <p:to>
                                        <p:strVal val="visible"/>
                                      </p:to>
                                    </p:set>
                                    <p:anim calcmode="lin" valueType="num">
                                      <p:cBhvr additive="base">
                                        <p:cTn id="4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 calcmode="lin" valueType="num">
                                      <p:cBhvr additive="base">
                                        <p:cTn id="4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heel(1)">
                                      <p:cBhvr>
                                        <p:cTn id="59" dur="10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8">
                                            <p:txEl>
                                              <p:pRg st="0" end="0"/>
                                            </p:txEl>
                                          </p:spTgt>
                                        </p:tgtEl>
                                        <p:attrNameLst>
                                          <p:attrName>style.visibility</p:attrName>
                                        </p:attrNameLst>
                                      </p:cBhvr>
                                      <p:to>
                                        <p:strVal val="visible"/>
                                      </p:to>
                                    </p:set>
                                    <p:anim calcmode="lin" valueType="num">
                                      <p:cBhvr additive="base">
                                        <p:cTn id="66"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27">
                                            <p:txEl>
                                              <p:pRg st="0" end="0"/>
                                            </p:txEl>
                                          </p:spTgt>
                                        </p:tgtEl>
                                        <p:attrNameLst>
                                          <p:attrName>style.visibility</p:attrName>
                                        </p:attrNameLst>
                                      </p:cBhvr>
                                      <p:to>
                                        <p:strVal val="visible"/>
                                      </p:to>
                                    </p:set>
                                    <p:anim calcmode="lin" valueType="num">
                                      <p:cBhvr additive="base">
                                        <p:cTn id="70"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build="p">
        <p:tmplLst>
          <p:tmpl lvl="1">
            <p:tnLst>
              <p:par>
                <p:cTn presetID="2" presetClass="entr" presetSubtype="1"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0-#ppt_h/2"/>
                          </p:val>
                        </p:tav>
                        <p:tav tm="100000">
                          <p:val>
                            <p:strVal val="#ppt_y"/>
                          </p:val>
                        </p:tav>
                      </p:tavLst>
                    </p:anim>
                  </p:childTnLst>
                </p:cTn>
              </p:par>
            </p:tnLst>
          </p:tmpl>
        </p:tmplLst>
      </p:bldP>
      <p:bldP spid="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animBg="1"/>
      <p:bldP spid="20" grpId="0" animBg="1"/>
      <p:bldP spid="21" grpId="0"/>
      <p:bldP spid="22" grpId="0" build="p">
        <p:tmplLst>
          <p:tmpl lvl="1">
            <p:tnLst>
              <p:par>
                <p:cTn presetID="2" presetClass="entr" presetSubtype="4"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animBg="1"/>
      <p:bldP spid="26" grpId="0"/>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Images, Capti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9" name="円/楕円 8"/>
          <p:cNvSpPr/>
          <p:nvPr/>
        </p:nvSpPr>
        <p:spPr>
          <a:xfrm>
            <a:off x="834033"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01139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userDrawn="1">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図プレースホルダー 5"/>
          <p:cNvSpPr>
            <a:spLocks noGrp="1"/>
          </p:cNvSpPr>
          <p:nvPr>
            <p:ph type="pic" sz="quarter" idx="14" hasCustomPrompt="1"/>
          </p:nvPr>
        </p:nvSpPr>
        <p:spPr>
          <a:xfrm>
            <a:off x="1120627"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12" hasCustomPrompt="1"/>
          </p:nvPr>
        </p:nvSpPr>
        <p:spPr>
          <a:xfrm>
            <a:off x="728663"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726182"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5091326"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5268685"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6" hasCustomPrompt="1"/>
          </p:nvPr>
        </p:nvSpPr>
        <p:spPr>
          <a:xfrm>
            <a:off x="5377920" y="2832132"/>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2" name="テキスト プレースホルダー 5"/>
          <p:cNvSpPr>
            <a:spLocks noGrp="1"/>
          </p:cNvSpPr>
          <p:nvPr>
            <p:ph type="body" sz="quarter" idx="17" hasCustomPrompt="1"/>
          </p:nvPr>
        </p:nvSpPr>
        <p:spPr>
          <a:xfrm>
            <a:off x="4985956"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8" hasCustomPrompt="1"/>
          </p:nvPr>
        </p:nvSpPr>
        <p:spPr>
          <a:xfrm>
            <a:off x="4983475"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円/楕円 23"/>
          <p:cNvSpPr/>
          <p:nvPr userDrawn="1"/>
        </p:nvSpPr>
        <p:spPr>
          <a:xfrm>
            <a:off x="9348619"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9525978"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5"/>
          <p:cNvSpPr>
            <a:spLocks noGrp="1"/>
          </p:cNvSpPr>
          <p:nvPr>
            <p:ph type="pic" sz="quarter" idx="19" hasCustomPrompt="1"/>
          </p:nvPr>
        </p:nvSpPr>
        <p:spPr>
          <a:xfrm>
            <a:off x="9635213"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20" hasCustomPrompt="1"/>
          </p:nvPr>
        </p:nvSpPr>
        <p:spPr>
          <a:xfrm>
            <a:off x="9243249"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1" hasCustomPrompt="1"/>
          </p:nvPr>
        </p:nvSpPr>
        <p:spPr>
          <a:xfrm>
            <a:off x="9240768"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9" name="円/楕円 28"/>
          <p:cNvSpPr/>
          <p:nvPr userDrawn="1"/>
        </p:nvSpPr>
        <p:spPr>
          <a:xfrm>
            <a:off x="13605913"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378327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5"/>
          <p:cNvSpPr>
            <a:spLocks noGrp="1"/>
          </p:cNvSpPr>
          <p:nvPr>
            <p:ph type="pic" sz="quarter" idx="22" hasCustomPrompt="1"/>
          </p:nvPr>
        </p:nvSpPr>
        <p:spPr>
          <a:xfrm>
            <a:off x="13892507"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32" name="テキスト プレースホルダー 5"/>
          <p:cNvSpPr>
            <a:spLocks noGrp="1"/>
          </p:cNvSpPr>
          <p:nvPr>
            <p:ph type="body" sz="quarter" idx="23" hasCustomPrompt="1"/>
          </p:nvPr>
        </p:nvSpPr>
        <p:spPr>
          <a:xfrm>
            <a:off x="13500543"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4" hasCustomPrompt="1"/>
          </p:nvPr>
        </p:nvSpPr>
        <p:spPr>
          <a:xfrm>
            <a:off x="13498062"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1187003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0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 calcmode="lin" valueType="num">
                                      <p:cBhvr additive="base">
                                        <p:cTn id="2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heel(1)">
                                      <p:cBhvr>
                                        <p:cTn id="38" dur="10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23">
                                            <p:txEl>
                                              <p:pRg st="0" end="0"/>
                                            </p:txEl>
                                          </p:spTgt>
                                        </p:tgtEl>
                                        <p:attrNameLst>
                                          <p:attrName>style.visibility</p:attrName>
                                        </p:attrNameLst>
                                      </p:cBhvr>
                                      <p:to>
                                        <p:strVal val="visible"/>
                                      </p:to>
                                    </p:set>
                                    <p:anim calcmode="lin" valueType="num">
                                      <p:cBhvr additive="base">
                                        <p:cTn id="4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 calcmode="lin" valueType="num">
                                      <p:cBhvr additive="base">
                                        <p:cTn id="4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heel(1)">
                                      <p:cBhvr>
                                        <p:cTn id="59" dur="10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8">
                                            <p:txEl>
                                              <p:pRg st="0" end="0"/>
                                            </p:txEl>
                                          </p:spTgt>
                                        </p:tgtEl>
                                        <p:attrNameLst>
                                          <p:attrName>style.visibility</p:attrName>
                                        </p:attrNameLst>
                                      </p:cBhvr>
                                      <p:to>
                                        <p:strVal val="visible"/>
                                      </p:to>
                                    </p:set>
                                    <p:anim calcmode="lin" valueType="num">
                                      <p:cBhvr additive="base">
                                        <p:cTn id="66"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27">
                                            <p:txEl>
                                              <p:pRg st="0" end="0"/>
                                            </p:txEl>
                                          </p:spTgt>
                                        </p:tgtEl>
                                        <p:attrNameLst>
                                          <p:attrName>style.visibility</p:attrName>
                                        </p:attrNameLst>
                                      </p:cBhvr>
                                      <p:to>
                                        <p:strVal val="visible"/>
                                      </p:to>
                                    </p:set>
                                    <p:anim calcmode="lin" valueType="num">
                                      <p:cBhvr additive="base">
                                        <p:cTn id="70"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2" presetClass="entr" presetSubtype="4" decel="10000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1+#ppt_h/2"/>
                                          </p:val>
                                        </p:tav>
                                        <p:tav tm="100000">
                                          <p:val>
                                            <p:strVal val="#ppt_y"/>
                                          </p:val>
                                        </p:tav>
                                      </p:tavLst>
                                    </p:anim>
                                  </p:childTnLst>
                                </p:cTn>
                              </p:par>
                            </p:childTnLst>
                          </p:cTn>
                        </p:par>
                        <p:par>
                          <p:cTn id="77" fill="hold">
                            <p:stCondLst>
                              <p:cond delay="7000"/>
                            </p:stCondLst>
                            <p:childTnLst>
                              <p:par>
                                <p:cTn id="78" presetID="21" presetClass="entr" presetSubtype="1"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heel(1)">
                                      <p:cBhvr>
                                        <p:cTn id="80" dur="1000"/>
                                        <p:tgtEl>
                                          <p:spTgt spid="3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8000"/>
                            </p:stCondLst>
                            <p:childTnLst>
                              <p:par>
                                <p:cTn id="85" presetID="2" presetClass="entr" presetSubtype="4" decel="100000" fill="hold" grpId="0" nodeType="afterEffect">
                                  <p:stCondLst>
                                    <p:cond delay="0"/>
                                  </p:stCondLst>
                                  <p:childTnLst>
                                    <p:set>
                                      <p:cBhvr>
                                        <p:cTn id="86" dur="1" fill="hold">
                                          <p:stCondLst>
                                            <p:cond delay="0"/>
                                          </p:stCondLst>
                                        </p:cTn>
                                        <p:tgtEl>
                                          <p:spTgt spid="33">
                                            <p:txEl>
                                              <p:pRg st="0" end="0"/>
                                            </p:txEl>
                                          </p:spTgt>
                                        </p:tgtEl>
                                        <p:attrNameLst>
                                          <p:attrName>style.visibility</p:attrName>
                                        </p:attrNameLst>
                                      </p:cBhvr>
                                      <p:to>
                                        <p:strVal val="visible"/>
                                      </p:to>
                                    </p:set>
                                    <p:anim calcmode="lin" valueType="num">
                                      <p:cBhvr additive="base">
                                        <p:cTn id="8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32">
                                            <p:txEl>
                                              <p:pRg st="0" end="0"/>
                                            </p:txEl>
                                          </p:spTgt>
                                        </p:tgtEl>
                                        <p:attrNameLst>
                                          <p:attrName>style.visibility</p:attrName>
                                        </p:attrNameLst>
                                      </p:cBhvr>
                                      <p:to>
                                        <p:strVal val="visible"/>
                                      </p:to>
                                    </p:set>
                                    <p:anim calcmode="lin" valueType="num">
                                      <p:cBhvr additive="base">
                                        <p:cTn id="9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build="p">
        <p:tmplLst>
          <p:tmpl lvl="1">
            <p:tnLst>
              <p:par>
                <p:cTn presetID="2" presetClass="entr" presetSubtype="1"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0-#ppt_h/2"/>
                          </p:val>
                        </p:tav>
                        <p:tav tm="100000">
                          <p:val>
                            <p:strVal val="#ppt_y"/>
                          </p:val>
                        </p:tav>
                      </p:tavLst>
                    </p:anim>
                  </p:childTnLst>
                </p:cTn>
              </p:par>
            </p:tnLst>
          </p:tmpl>
        </p:tmplLst>
      </p:bldP>
      <p:bldP spid="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animBg="1"/>
      <p:bldP spid="20" grpId="0" animBg="1"/>
      <p:bldP spid="21" grpId="0"/>
      <p:bldP spid="22" grpId="0" build="p">
        <p:tmplLst>
          <p:tmpl lvl="1">
            <p:tnLst>
              <p:par>
                <p:cTn presetID="2" presetClass="entr" presetSubtype="4"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animBg="1"/>
      <p:bldP spid="26" grpId="0"/>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animBg="1"/>
      <p:bldP spid="31" grpId="0"/>
      <p:bldP spid="32" grpId="0" build="p">
        <p:tmplLst>
          <p:tmpl lvl="1">
            <p:tnLst>
              <p:par>
                <p:cTn presetID="2" presetClass="entr" presetSubtype="4"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円/楕円 4"/>
          <p:cNvSpPr/>
          <p:nvPr userDrawn="1"/>
        </p:nvSpPr>
        <p:spPr>
          <a:xfrm>
            <a:off x="2713863"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2890692"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3697839"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3" hasCustomPrompt="1"/>
          </p:nvPr>
        </p:nvSpPr>
        <p:spPr>
          <a:xfrm>
            <a:off x="1743673" y="6398218"/>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5" hasCustomPrompt="1"/>
          </p:nvPr>
        </p:nvSpPr>
        <p:spPr>
          <a:xfrm>
            <a:off x="1742197" y="5760050"/>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4" name="円/楕円 13"/>
          <p:cNvSpPr/>
          <p:nvPr userDrawn="1"/>
        </p:nvSpPr>
        <p:spPr>
          <a:xfrm>
            <a:off x="7667900" y="2587856"/>
            <a:ext cx="2955376" cy="29553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7844729" y="2764685"/>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7"/>
          <p:cNvSpPr>
            <a:spLocks noGrp="1"/>
          </p:cNvSpPr>
          <p:nvPr>
            <p:ph type="pic" sz="quarter" idx="16" hasCustomPrompt="1"/>
          </p:nvPr>
        </p:nvSpPr>
        <p:spPr>
          <a:xfrm>
            <a:off x="8651876" y="3571832"/>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7" hasCustomPrompt="1"/>
          </p:nvPr>
        </p:nvSpPr>
        <p:spPr>
          <a:xfrm>
            <a:off x="6697710" y="6402817"/>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8" hasCustomPrompt="1"/>
          </p:nvPr>
        </p:nvSpPr>
        <p:spPr>
          <a:xfrm>
            <a:off x="6696234" y="5764649"/>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12627115"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2803944"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7"/>
          <p:cNvSpPr>
            <a:spLocks noGrp="1"/>
          </p:cNvSpPr>
          <p:nvPr>
            <p:ph type="pic" sz="quarter" idx="19" hasCustomPrompt="1"/>
          </p:nvPr>
        </p:nvSpPr>
        <p:spPr>
          <a:xfrm>
            <a:off x="13611091"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2" name="テキスト プレースホルダー 5"/>
          <p:cNvSpPr>
            <a:spLocks noGrp="1"/>
          </p:cNvSpPr>
          <p:nvPr>
            <p:ph type="body" sz="quarter" idx="20" hasCustomPrompt="1"/>
          </p:nvPr>
        </p:nvSpPr>
        <p:spPr>
          <a:xfrm>
            <a:off x="11656925" y="6398218"/>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21" hasCustomPrompt="1"/>
          </p:nvPr>
        </p:nvSpPr>
        <p:spPr>
          <a:xfrm>
            <a:off x="11655449" y="5760050"/>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13132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10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10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8">
                                            <p:txEl>
                                              <p:pRg st="0" end="0"/>
                                            </p:txEl>
                                          </p:spTgt>
                                        </p:tgtEl>
                                        <p:attrNameLst>
                                          <p:attrName>style.visibility</p:attrName>
                                        </p:attrNameLst>
                                      </p:cBhvr>
                                      <p:to>
                                        <p:strVal val="visible"/>
                                      </p:to>
                                    </p:set>
                                    <p:anim calcmode="lin" valueType="num">
                                      <p:cBhvr additive="base">
                                        <p:cTn id="4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 calcmode="lin" valueType="num">
                                      <p:cBhvr additive="base">
                                        <p:cTn id="4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ppt_x"/>
                                          </p:val>
                                        </p:tav>
                                        <p:tav tm="100000">
                                          <p:val>
                                            <p:strVal val="#ppt_x"/>
                                          </p:val>
                                        </p:tav>
                                      </p:tavLst>
                                    </p:anim>
                                    <p:anim calcmode="lin" valueType="num">
                                      <p:cBhvr additive="base">
                                        <p:cTn id="55" dur="500" fill="hold"/>
                                        <p:tgtEl>
                                          <p:spTgt spid="19"/>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heel(1)">
                                      <p:cBhvr>
                                        <p:cTn id="59" dur="1000"/>
                                        <p:tgtEl>
                                          <p:spTgt spid="2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3">
                                            <p:txEl>
                                              <p:pRg st="0" end="0"/>
                                            </p:txEl>
                                          </p:spTgt>
                                        </p:tgtEl>
                                        <p:attrNameLst>
                                          <p:attrName>style.visibility</p:attrName>
                                        </p:attrNameLst>
                                      </p:cBhvr>
                                      <p:to>
                                        <p:strVal val="visible"/>
                                      </p:to>
                                    </p:set>
                                    <p:anim calcmode="lin" valueType="num">
                                      <p:cBhvr additive="base">
                                        <p:cTn id="66"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 calcmode="lin" valueType="num">
                                      <p:cBhvr additive="base">
                                        <p:cTn id="70"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2" grpId="0" build="p">
        <p:tmplLst>
          <p:tmpl lvl="1">
            <p:tnLst>
              <p:par>
                <p:cTn presetID="2" presetClass="entr" presetSubtype="4"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3" grpId="0" build="p">
        <p:tmplLst>
          <p:tmpl lvl="1">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bldP spid="15" grpId="0" animBg="1"/>
      <p:bldP spid="1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animBg="1"/>
      <p:bldP spid="20" grpId="0" animBg="1"/>
      <p:bldP spid="21" grpId="0"/>
      <p:bldP spid="22" grpId="0" build="p">
        <p:tmplLst>
          <p:tmpl lvl="1">
            <p:tnLst>
              <p:par>
                <p:cTn presetID="2" presetClass="entr" presetSubtype="4"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1"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円/楕円 4"/>
          <p:cNvSpPr/>
          <p:nvPr userDrawn="1"/>
        </p:nvSpPr>
        <p:spPr>
          <a:xfrm>
            <a:off x="3697839"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3874668"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4681815"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3" hasCustomPrompt="1"/>
          </p:nvPr>
        </p:nvSpPr>
        <p:spPr>
          <a:xfrm>
            <a:off x="1775099" y="6398218"/>
            <a:ext cx="6865575"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5" hasCustomPrompt="1"/>
          </p:nvPr>
        </p:nvSpPr>
        <p:spPr>
          <a:xfrm>
            <a:off x="1772436" y="5760050"/>
            <a:ext cx="6869713"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4" name="円/楕円 13"/>
          <p:cNvSpPr/>
          <p:nvPr userDrawn="1"/>
        </p:nvSpPr>
        <p:spPr>
          <a:xfrm>
            <a:off x="11582633" y="2587856"/>
            <a:ext cx="2955376" cy="29553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1759462" y="2764685"/>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7"/>
          <p:cNvSpPr>
            <a:spLocks noGrp="1"/>
          </p:cNvSpPr>
          <p:nvPr>
            <p:ph type="pic" sz="quarter" idx="16" hasCustomPrompt="1"/>
          </p:nvPr>
        </p:nvSpPr>
        <p:spPr>
          <a:xfrm>
            <a:off x="12566609" y="3571832"/>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7" hasCustomPrompt="1"/>
          </p:nvPr>
        </p:nvSpPr>
        <p:spPr>
          <a:xfrm>
            <a:off x="9659893" y="6402817"/>
            <a:ext cx="6865575"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8" hasCustomPrompt="1"/>
          </p:nvPr>
        </p:nvSpPr>
        <p:spPr>
          <a:xfrm>
            <a:off x="9657230" y="5764649"/>
            <a:ext cx="6869713"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32768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10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10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8">
                                            <p:txEl>
                                              <p:pRg st="0" end="0"/>
                                            </p:txEl>
                                          </p:spTgt>
                                        </p:tgtEl>
                                        <p:attrNameLst>
                                          <p:attrName>style.visibility</p:attrName>
                                        </p:attrNameLst>
                                      </p:cBhvr>
                                      <p:to>
                                        <p:strVal val="visible"/>
                                      </p:to>
                                    </p:set>
                                    <p:anim calcmode="lin" valueType="num">
                                      <p:cBhvr additive="base">
                                        <p:cTn id="4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 calcmode="lin" valueType="num">
                                      <p:cBhvr additive="base">
                                        <p:cTn id="4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2" grpId="0" build="p">
        <p:tmplLst>
          <p:tmpl lvl="1">
            <p:tnLst>
              <p:par>
                <p:cTn presetID="2" presetClass="entr" presetSubtype="4"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3" grpId="0" build="p">
        <p:tmplLst>
          <p:tmpl lvl="1">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bldP spid="15" grpId="0" animBg="1"/>
      <p:bldP spid="1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1"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ic List with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09046"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73534"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1090795"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9" name="テキスト プレースホルダー 5"/>
          <p:cNvSpPr>
            <a:spLocks noGrp="1"/>
          </p:cNvSpPr>
          <p:nvPr>
            <p:ph type="body" sz="quarter" idx="13" hasCustomPrompt="1"/>
          </p:nvPr>
        </p:nvSpPr>
        <p:spPr>
          <a:xfrm>
            <a:off x="2066215"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064739"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6334951" y="2607844"/>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499440"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23" hasCustomPrompt="1"/>
          </p:nvPr>
        </p:nvSpPr>
        <p:spPr>
          <a:xfrm>
            <a:off x="6716701"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4" hasCustomPrompt="1"/>
          </p:nvPr>
        </p:nvSpPr>
        <p:spPr>
          <a:xfrm>
            <a:off x="7690950"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7689474"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11960857"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2125345"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7"/>
          <p:cNvSpPr>
            <a:spLocks noGrp="1"/>
          </p:cNvSpPr>
          <p:nvPr>
            <p:ph type="pic" sz="quarter" idx="26" hasCustomPrompt="1"/>
          </p:nvPr>
        </p:nvSpPr>
        <p:spPr>
          <a:xfrm>
            <a:off x="12342606"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27" hasCustomPrompt="1"/>
          </p:nvPr>
        </p:nvSpPr>
        <p:spPr>
          <a:xfrm>
            <a:off x="13318026"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13316550"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709045"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873533"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29" hasCustomPrompt="1"/>
          </p:nvPr>
        </p:nvSpPr>
        <p:spPr>
          <a:xfrm>
            <a:off x="1090794"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30" hasCustomPrompt="1"/>
          </p:nvPr>
        </p:nvSpPr>
        <p:spPr>
          <a:xfrm>
            <a:off x="2066214"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2064738"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円/楕円 25"/>
          <p:cNvSpPr/>
          <p:nvPr userDrawn="1"/>
        </p:nvSpPr>
        <p:spPr>
          <a:xfrm>
            <a:off x="6334950" y="573501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6499439"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7"/>
          <p:cNvSpPr>
            <a:spLocks noGrp="1"/>
          </p:cNvSpPr>
          <p:nvPr>
            <p:ph type="pic" sz="quarter" idx="32" hasCustomPrompt="1"/>
          </p:nvPr>
        </p:nvSpPr>
        <p:spPr>
          <a:xfrm>
            <a:off x="6716700"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33" hasCustomPrompt="1"/>
          </p:nvPr>
        </p:nvSpPr>
        <p:spPr>
          <a:xfrm>
            <a:off x="7690949"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34" hasCustomPrompt="1"/>
          </p:nvPr>
        </p:nvSpPr>
        <p:spPr>
          <a:xfrm>
            <a:off x="7689473"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1" name="円/楕円 30"/>
          <p:cNvSpPr/>
          <p:nvPr userDrawn="1"/>
        </p:nvSpPr>
        <p:spPr>
          <a:xfrm>
            <a:off x="11960856"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2125344"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7"/>
          <p:cNvSpPr>
            <a:spLocks noGrp="1"/>
          </p:cNvSpPr>
          <p:nvPr>
            <p:ph type="pic" sz="quarter" idx="35" hasCustomPrompt="1"/>
          </p:nvPr>
        </p:nvSpPr>
        <p:spPr>
          <a:xfrm>
            <a:off x="12342605"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4" name="テキスト プレースホルダー 5"/>
          <p:cNvSpPr>
            <a:spLocks noGrp="1"/>
          </p:cNvSpPr>
          <p:nvPr>
            <p:ph type="body" sz="quarter" idx="36" hasCustomPrompt="1"/>
          </p:nvPr>
        </p:nvSpPr>
        <p:spPr>
          <a:xfrm>
            <a:off x="13318025"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37" hasCustomPrompt="1"/>
          </p:nvPr>
        </p:nvSpPr>
        <p:spPr>
          <a:xfrm>
            <a:off x="13316549"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3864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10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additive="base">
                                        <p:cTn id="2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 calcmode="lin" valueType="num">
                                      <p:cBhvr additive="base">
                                        <p:cTn id="28"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heel(1)">
                                      <p:cBhvr>
                                        <p:cTn id="38" dur="10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5">
                                            <p:txEl>
                                              <p:pRg st="0" end="0"/>
                                            </p:txEl>
                                          </p:spTgt>
                                        </p:tgtEl>
                                        <p:attrNameLst>
                                          <p:attrName>style.visibility</p:attrName>
                                        </p:attrNameLst>
                                      </p:cBhvr>
                                      <p:to>
                                        <p:strVal val="visible"/>
                                      </p:to>
                                    </p:set>
                                    <p:anim calcmode="lin" valueType="num">
                                      <p:cBhvr additive="base">
                                        <p:cTn id="4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additive="base">
                                        <p:cTn id="4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1000"/>
                                        <p:tgtEl>
                                          <p:spTgt spid="1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0">
                                            <p:txEl>
                                              <p:pRg st="0" end="0"/>
                                            </p:txEl>
                                          </p:spTgt>
                                        </p:tgtEl>
                                        <p:attrNameLst>
                                          <p:attrName>style.visibility</p:attrName>
                                        </p:attrNameLst>
                                      </p:cBhvr>
                                      <p:to>
                                        <p:strVal val="visible"/>
                                      </p:to>
                                    </p:set>
                                    <p:anim calcmode="lin" valueType="num">
                                      <p:cBhvr additive="base">
                                        <p:cTn id="6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19">
                                            <p:txEl>
                                              <p:pRg st="0" end="0"/>
                                            </p:txEl>
                                          </p:spTgt>
                                        </p:tgtEl>
                                        <p:attrNameLst>
                                          <p:attrName>style.visibility</p:attrName>
                                        </p:attrNameLst>
                                      </p:cBhvr>
                                      <p:to>
                                        <p:strVal val="visible"/>
                                      </p:to>
                                    </p:set>
                                    <p:anim calcmode="lin" valueType="num">
                                      <p:cBhvr additive="base">
                                        <p:cTn id="70"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2" presetClass="entr" presetSubtype="4" decel="10000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1+#ppt_h/2"/>
                                          </p:val>
                                        </p:tav>
                                        <p:tav tm="100000">
                                          <p:val>
                                            <p:strVal val="#ppt_y"/>
                                          </p:val>
                                        </p:tav>
                                      </p:tavLst>
                                    </p:anim>
                                  </p:childTnLst>
                                </p:cTn>
                              </p:par>
                            </p:childTnLst>
                          </p:cTn>
                        </p:par>
                        <p:par>
                          <p:cTn id="77" fill="hold">
                            <p:stCondLst>
                              <p:cond delay="7000"/>
                            </p:stCondLst>
                            <p:childTnLst>
                              <p:par>
                                <p:cTn id="78" presetID="21"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heel(1)">
                                      <p:cBhvr>
                                        <p:cTn id="80" dur="1000"/>
                                        <p:tgtEl>
                                          <p:spTgt spid="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1000"/>
                                        <p:tgtEl>
                                          <p:spTgt spid="23"/>
                                        </p:tgtEl>
                                      </p:cBhvr>
                                    </p:animEffect>
                                  </p:childTnLst>
                                </p:cTn>
                              </p:par>
                            </p:childTnLst>
                          </p:cTn>
                        </p:par>
                        <p:par>
                          <p:cTn id="84" fill="hold">
                            <p:stCondLst>
                              <p:cond delay="8000"/>
                            </p:stCondLst>
                            <p:childTnLst>
                              <p:par>
                                <p:cTn id="85" presetID="2" presetClass="entr" presetSubtype="4" decel="100000" fill="hold" grpId="0" nodeType="afterEffect">
                                  <p:stCondLst>
                                    <p:cond delay="0"/>
                                  </p:stCondLst>
                                  <p:childTnLst>
                                    <p:set>
                                      <p:cBhvr>
                                        <p:cTn id="86" dur="1" fill="hold">
                                          <p:stCondLst>
                                            <p:cond delay="0"/>
                                          </p:stCondLst>
                                        </p:cTn>
                                        <p:tgtEl>
                                          <p:spTgt spid="25">
                                            <p:txEl>
                                              <p:pRg st="0" end="0"/>
                                            </p:txEl>
                                          </p:spTgt>
                                        </p:tgtEl>
                                        <p:attrNameLst>
                                          <p:attrName>style.visibility</p:attrName>
                                        </p:attrNameLst>
                                      </p:cBhvr>
                                      <p:to>
                                        <p:strVal val="visible"/>
                                      </p:to>
                                    </p:set>
                                    <p:anim calcmode="lin" valueType="num">
                                      <p:cBhvr additive="base">
                                        <p:cTn id="8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24">
                                            <p:txEl>
                                              <p:pRg st="0" end="0"/>
                                            </p:txEl>
                                          </p:spTgt>
                                        </p:tgtEl>
                                        <p:attrNameLst>
                                          <p:attrName>style.visibility</p:attrName>
                                        </p:attrNameLst>
                                      </p:cBhvr>
                                      <p:to>
                                        <p:strVal val="visible"/>
                                      </p:to>
                                    </p:set>
                                    <p:anim calcmode="lin" valueType="num">
                                      <p:cBhvr additive="base">
                                        <p:cTn id="9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93" fill="hold">
                            <p:stCondLst>
                              <p:cond delay="8500"/>
                            </p:stCondLst>
                            <p:childTnLst>
                              <p:par>
                                <p:cTn id="94" presetID="2" presetClass="entr" presetSubtype="4" decel="100000"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fill="hold"/>
                                        <p:tgtEl>
                                          <p:spTgt spid="26"/>
                                        </p:tgtEl>
                                        <p:attrNameLst>
                                          <p:attrName>ppt_x</p:attrName>
                                        </p:attrNameLst>
                                      </p:cBhvr>
                                      <p:tavLst>
                                        <p:tav tm="0">
                                          <p:val>
                                            <p:strVal val="#ppt_x"/>
                                          </p:val>
                                        </p:tav>
                                        <p:tav tm="100000">
                                          <p:val>
                                            <p:strVal val="#ppt_x"/>
                                          </p:val>
                                        </p:tav>
                                      </p:tavLst>
                                    </p:anim>
                                    <p:anim calcmode="lin" valueType="num">
                                      <p:cBhvr additive="base">
                                        <p:cTn id="97" dur="500" fill="hold"/>
                                        <p:tgtEl>
                                          <p:spTgt spid="26"/>
                                        </p:tgtEl>
                                        <p:attrNameLst>
                                          <p:attrName>ppt_y</p:attrName>
                                        </p:attrNameLst>
                                      </p:cBhvr>
                                      <p:tavLst>
                                        <p:tav tm="0">
                                          <p:val>
                                            <p:strVal val="1+#ppt_h/2"/>
                                          </p:val>
                                        </p:tav>
                                        <p:tav tm="100000">
                                          <p:val>
                                            <p:strVal val="#ppt_y"/>
                                          </p:val>
                                        </p:tav>
                                      </p:tavLst>
                                    </p:anim>
                                  </p:childTnLst>
                                </p:cTn>
                              </p:par>
                            </p:childTnLst>
                          </p:cTn>
                        </p:par>
                        <p:par>
                          <p:cTn id="98" fill="hold">
                            <p:stCondLst>
                              <p:cond delay="9000"/>
                            </p:stCondLst>
                            <p:childTnLst>
                              <p:par>
                                <p:cTn id="99" presetID="21" presetClass="entr" presetSubtype="1"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wheel(1)">
                                      <p:cBhvr>
                                        <p:cTn id="101" dur="1000"/>
                                        <p:tgtEl>
                                          <p:spTgt spid="2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1000"/>
                                        <p:tgtEl>
                                          <p:spTgt spid="28"/>
                                        </p:tgtEl>
                                      </p:cBhvr>
                                    </p:animEffect>
                                  </p:childTnLst>
                                </p:cTn>
                              </p:par>
                            </p:childTnLst>
                          </p:cTn>
                        </p:par>
                        <p:par>
                          <p:cTn id="105" fill="hold">
                            <p:stCondLst>
                              <p:cond delay="10000"/>
                            </p:stCondLst>
                            <p:childTnLst>
                              <p:par>
                                <p:cTn id="106" presetID="2" presetClass="entr" presetSubtype="4" decel="100000" fill="hold" grpId="0" nodeType="afterEffect">
                                  <p:stCondLst>
                                    <p:cond delay="0"/>
                                  </p:stCondLst>
                                  <p:childTnLst>
                                    <p:set>
                                      <p:cBhvr>
                                        <p:cTn id="107" dur="1" fill="hold">
                                          <p:stCondLst>
                                            <p:cond delay="0"/>
                                          </p:stCondLst>
                                        </p:cTn>
                                        <p:tgtEl>
                                          <p:spTgt spid="30">
                                            <p:txEl>
                                              <p:pRg st="0" end="0"/>
                                            </p:txEl>
                                          </p:spTgt>
                                        </p:tgtEl>
                                        <p:attrNameLst>
                                          <p:attrName>style.visibility</p:attrName>
                                        </p:attrNameLst>
                                      </p:cBhvr>
                                      <p:to>
                                        <p:strVal val="visible"/>
                                      </p:to>
                                    </p:set>
                                    <p:anim calcmode="lin" valueType="num">
                                      <p:cBhvr additive="base">
                                        <p:cTn id="10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10" presetID="2" presetClass="entr" presetSubtype="4" decel="100000" fill="hold" grpId="0" nodeType="withEffect">
                                  <p:stCondLst>
                                    <p:cond delay="0"/>
                                  </p:stCondLst>
                                  <p:childTnLst>
                                    <p:set>
                                      <p:cBhvr>
                                        <p:cTn id="111" dur="1" fill="hold">
                                          <p:stCondLst>
                                            <p:cond delay="0"/>
                                          </p:stCondLst>
                                        </p:cTn>
                                        <p:tgtEl>
                                          <p:spTgt spid="29">
                                            <p:txEl>
                                              <p:pRg st="0" end="0"/>
                                            </p:txEl>
                                          </p:spTgt>
                                        </p:tgtEl>
                                        <p:attrNameLst>
                                          <p:attrName>style.visibility</p:attrName>
                                        </p:attrNameLst>
                                      </p:cBhvr>
                                      <p:to>
                                        <p:strVal val="visible"/>
                                      </p:to>
                                    </p:set>
                                    <p:anim calcmode="lin" valueType="num">
                                      <p:cBhvr additive="base">
                                        <p:cTn id="11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14" fill="hold">
                            <p:stCondLst>
                              <p:cond delay="10500"/>
                            </p:stCondLst>
                            <p:childTnLst>
                              <p:par>
                                <p:cTn id="115" presetID="2" presetClass="entr" presetSubtype="4" decel="100000"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additive="base">
                                        <p:cTn id="117" dur="500" fill="hold"/>
                                        <p:tgtEl>
                                          <p:spTgt spid="31"/>
                                        </p:tgtEl>
                                        <p:attrNameLst>
                                          <p:attrName>ppt_x</p:attrName>
                                        </p:attrNameLst>
                                      </p:cBhvr>
                                      <p:tavLst>
                                        <p:tav tm="0">
                                          <p:val>
                                            <p:strVal val="#ppt_x"/>
                                          </p:val>
                                        </p:tav>
                                        <p:tav tm="100000">
                                          <p:val>
                                            <p:strVal val="#ppt_x"/>
                                          </p:val>
                                        </p:tav>
                                      </p:tavLst>
                                    </p:anim>
                                    <p:anim calcmode="lin" valueType="num">
                                      <p:cBhvr additive="base">
                                        <p:cTn id="118" dur="500" fill="hold"/>
                                        <p:tgtEl>
                                          <p:spTgt spid="31"/>
                                        </p:tgtEl>
                                        <p:attrNameLst>
                                          <p:attrName>ppt_y</p:attrName>
                                        </p:attrNameLst>
                                      </p:cBhvr>
                                      <p:tavLst>
                                        <p:tav tm="0">
                                          <p:val>
                                            <p:strVal val="1+#ppt_h/2"/>
                                          </p:val>
                                        </p:tav>
                                        <p:tav tm="100000">
                                          <p:val>
                                            <p:strVal val="#ppt_y"/>
                                          </p:val>
                                        </p:tav>
                                      </p:tavLst>
                                    </p:anim>
                                  </p:childTnLst>
                                </p:cTn>
                              </p:par>
                            </p:childTnLst>
                          </p:cTn>
                        </p:par>
                        <p:par>
                          <p:cTn id="119" fill="hold">
                            <p:stCondLst>
                              <p:cond delay="11000"/>
                            </p:stCondLst>
                            <p:childTnLst>
                              <p:par>
                                <p:cTn id="120" presetID="21" presetClass="entr" presetSubtype="1" fill="hold" grpId="0" nodeType="after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wheel(1)">
                                      <p:cBhvr>
                                        <p:cTn id="122" dur="1000"/>
                                        <p:tgtEl>
                                          <p:spTgt spid="3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1000"/>
                                        <p:tgtEl>
                                          <p:spTgt spid="33"/>
                                        </p:tgtEl>
                                      </p:cBhvr>
                                    </p:animEffect>
                                  </p:childTnLst>
                                </p:cTn>
                              </p:par>
                            </p:childTnLst>
                          </p:cTn>
                        </p:par>
                        <p:par>
                          <p:cTn id="126" fill="hold">
                            <p:stCondLst>
                              <p:cond delay="12000"/>
                            </p:stCondLst>
                            <p:childTnLst>
                              <p:par>
                                <p:cTn id="127" presetID="2" presetClass="entr" presetSubtype="4" decel="100000" fill="hold" grpId="0" nodeType="afterEffect">
                                  <p:stCondLst>
                                    <p:cond delay="0"/>
                                  </p:stCondLst>
                                  <p:childTnLst>
                                    <p:set>
                                      <p:cBhvr>
                                        <p:cTn id="128" dur="1" fill="hold">
                                          <p:stCondLst>
                                            <p:cond delay="0"/>
                                          </p:stCondLst>
                                        </p:cTn>
                                        <p:tgtEl>
                                          <p:spTgt spid="35">
                                            <p:txEl>
                                              <p:pRg st="0" end="0"/>
                                            </p:txEl>
                                          </p:spTgt>
                                        </p:tgtEl>
                                        <p:attrNameLst>
                                          <p:attrName>style.visibility</p:attrName>
                                        </p:attrNameLst>
                                      </p:cBhvr>
                                      <p:to>
                                        <p:strVal val="visible"/>
                                      </p:to>
                                    </p:set>
                                    <p:anim calcmode="lin" valueType="num">
                                      <p:cBhvr additive="base">
                                        <p:cTn id="12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0"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1" presetID="2" presetClass="entr" presetSubtype="4" decel="100000" fill="hold" grpId="0" nodeType="withEffect">
                                  <p:stCondLst>
                                    <p:cond delay="0"/>
                                  </p:stCondLst>
                                  <p:childTnLst>
                                    <p:set>
                                      <p:cBhvr>
                                        <p:cTn id="132" dur="1" fill="hold">
                                          <p:stCondLst>
                                            <p:cond delay="0"/>
                                          </p:stCondLst>
                                        </p:cTn>
                                        <p:tgtEl>
                                          <p:spTgt spid="34">
                                            <p:txEl>
                                              <p:pRg st="0" end="0"/>
                                            </p:txEl>
                                          </p:spTgt>
                                        </p:tgtEl>
                                        <p:attrNameLst>
                                          <p:attrName>style.visibility</p:attrName>
                                        </p:attrNameLst>
                                      </p:cBhvr>
                                      <p:to>
                                        <p:strVal val="visible"/>
                                      </p:to>
                                    </p:set>
                                    <p:anim calcmode="lin" valueType="num">
                                      <p:cBhvr additive="base">
                                        <p:cTn id="13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8" grpId="0"/>
      <p:bldP spid="9" grpId="0" build="p">
        <p:tmplLst>
          <p:tmpl lvl="1">
            <p:tnLst>
              <p:par>
                <p:cTn presetID="2" presetClass="entr" presetSubtype="4"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ppt_x"/>
                          </p:val>
                        </p:tav>
                        <p:tav tm="100000">
                          <p:val>
                            <p:strVal val="#ppt_x"/>
                          </p:val>
                        </p:tav>
                      </p:tavLst>
                    </p:anim>
                    <p:anim calcmode="lin" valueType="num">
                      <p:cBhvr additive="base">
                        <p:cTn dur="500" fill="hold"/>
                        <p:tgtEl>
                          <p:spTgt spid="9"/>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2" presetClass="entr" presetSubtype="4"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ppt_x"/>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bldP spid="13" grpId="0"/>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animBg="1"/>
      <p:bldP spid="18" grpId="0"/>
      <p:bldP spid="19" grpId="0" build="p">
        <p:tmplLst>
          <p:tmpl lvl="1">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animBg="1"/>
      <p:bldP spid="23" grpId="0"/>
      <p:bldP spid="24" grpId="0" build="p">
        <p:tmplLst>
          <p:tmpl lvl="1">
            <p:tnLst>
              <p:par>
                <p:cTn presetID="2" presetClass="entr" presetSubtype="4"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animBg="1"/>
      <p:bldP spid="28" grpId="0"/>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animBg="1"/>
      <p:bldP spid="33" grpId="0"/>
      <p:bldP spid="34" grpId="0" build="p">
        <p:tmplLst>
          <p:tmpl lvl="1">
            <p:tnLst>
              <p:par>
                <p:cTn presetID="2" presetClass="entr" presetSubtype="4"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umeric List with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09046"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73534"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5"/>
          <p:cNvSpPr>
            <a:spLocks noGrp="1"/>
          </p:cNvSpPr>
          <p:nvPr>
            <p:ph type="body" sz="quarter" idx="13" hasCustomPrompt="1"/>
          </p:nvPr>
        </p:nvSpPr>
        <p:spPr>
          <a:xfrm>
            <a:off x="2066215"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064739"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6334951" y="2607844"/>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499440"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24" hasCustomPrompt="1"/>
          </p:nvPr>
        </p:nvSpPr>
        <p:spPr>
          <a:xfrm>
            <a:off x="7690950"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7689474"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11960857"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2125345"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5"/>
          <p:cNvSpPr>
            <a:spLocks noGrp="1"/>
          </p:cNvSpPr>
          <p:nvPr>
            <p:ph type="body" sz="quarter" idx="27" hasCustomPrompt="1"/>
          </p:nvPr>
        </p:nvSpPr>
        <p:spPr>
          <a:xfrm>
            <a:off x="13318026"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13316550"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709045"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873533"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5"/>
          <p:cNvSpPr>
            <a:spLocks noGrp="1"/>
          </p:cNvSpPr>
          <p:nvPr>
            <p:ph type="body" sz="quarter" idx="30" hasCustomPrompt="1"/>
          </p:nvPr>
        </p:nvSpPr>
        <p:spPr>
          <a:xfrm>
            <a:off x="2066214"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2064738"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円/楕円 25"/>
          <p:cNvSpPr/>
          <p:nvPr userDrawn="1"/>
        </p:nvSpPr>
        <p:spPr>
          <a:xfrm>
            <a:off x="6334950" y="573501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6499439"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5"/>
          <p:cNvSpPr>
            <a:spLocks noGrp="1"/>
          </p:cNvSpPr>
          <p:nvPr>
            <p:ph type="body" sz="quarter" idx="33" hasCustomPrompt="1"/>
          </p:nvPr>
        </p:nvSpPr>
        <p:spPr>
          <a:xfrm>
            <a:off x="7690949"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34" hasCustomPrompt="1"/>
          </p:nvPr>
        </p:nvSpPr>
        <p:spPr>
          <a:xfrm>
            <a:off x="7689473"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1" name="円/楕円 30"/>
          <p:cNvSpPr/>
          <p:nvPr userDrawn="1"/>
        </p:nvSpPr>
        <p:spPr>
          <a:xfrm>
            <a:off x="11960856"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2125344"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5"/>
          <p:cNvSpPr>
            <a:spLocks noGrp="1"/>
          </p:cNvSpPr>
          <p:nvPr>
            <p:ph type="body" sz="quarter" idx="36" hasCustomPrompt="1"/>
          </p:nvPr>
        </p:nvSpPr>
        <p:spPr>
          <a:xfrm>
            <a:off x="13318025"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37" hasCustomPrompt="1"/>
          </p:nvPr>
        </p:nvSpPr>
        <p:spPr>
          <a:xfrm>
            <a:off x="13316549"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6" name="テキスト プレースホルダー 5"/>
          <p:cNvSpPr>
            <a:spLocks noGrp="1"/>
          </p:cNvSpPr>
          <p:nvPr>
            <p:ph type="body" sz="quarter" idx="38" hasCustomPrompt="1"/>
          </p:nvPr>
        </p:nvSpPr>
        <p:spPr>
          <a:xfrm>
            <a:off x="1128756" y="2940431"/>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38" name="テキスト プレースホルダー 5"/>
          <p:cNvSpPr>
            <a:spLocks noGrp="1"/>
          </p:cNvSpPr>
          <p:nvPr>
            <p:ph type="body" sz="quarter" idx="39" hasCustomPrompt="1"/>
          </p:nvPr>
        </p:nvSpPr>
        <p:spPr>
          <a:xfrm>
            <a:off x="6723590" y="2954499"/>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0" name="テキスト プレースホルダー 5"/>
          <p:cNvSpPr>
            <a:spLocks noGrp="1"/>
          </p:cNvSpPr>
          <p:nvPr>
            <p:ph type="body" sz="quarter" idx="40" hasCustomPrompt="1"/>
          </p:nvPr>
        </p:nvSpPr>
        <p:spPr>
          <a:xfrm>
            <a:off x="12374694" y="2940431"/>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1" name="テキスト プレースホルダー 5"/>
          <p:cNvSpPr>
            <a:spLocks noGrp="1"/>
          </p:cNvSpPr>
          <p:nvPr>
            <p:ph type="body" sz="quarter" idx="41" hasCustomPrompt="1"/>
          </p:nvPr>
        </p:nvSpPr>
        <p:spPr>
          <a:xfrm>
            <a:off x="1128756"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2" name="テキスト プレースホルダー 5"/>
          <p:cNvSpPr>
            <a:spLocks noGrp="1"/>
          </p:cNvSpPr>
          <p:nvPr>
            <p:ph type="body" sz="quarter" idx="42" hasCustomPrompt="1"/>
          </p:nvPr>
        </p:nvSpPr>
        <p:spPr>
          <a:xfrm>
            <a:off x="6751725"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3" name="テキスト プレースホルダー 5"/>
          <p:cNvSpPr>
            <a:spLocks noGrp="1"/>
          </p:cNvSpPr>
          <p:nvPr>
            <p:ph type="body" sz="quarter" idx="43" hasCustomPrompt="1"/>
          </p:nvPr>
        </p:nvSpPr>
        <p:spPr>
          <a:xfrm>
            <a:off x="12374693"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Tree>
    <p:extLst>
      <p:ext uri="{BB962C8B-B14F-4D97-AF65-F5344CB8AC3E}">
        <p14:creationId xmlns:p14="http://schemas.microsoft.com/office/powerpoint/2010/main" val="7172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10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xEl>
                                              <p:pRg st="0" end="0"/>
                                            </p:txEl>
                                          </p:spTgt>
                                        </p:tgtEl>
                                        <p:attrNameLst>
                                          <p:attrName>style.visibility</p:attrName>
                                        </p:attrNameLst>
                                      </p:cBhvr>
                                      <p:to>
                                        <p:strVal val="visible"/>
                                      </p:to>
                                    </p:set>
                                    <p:animEffect transition="in" filter="fade">
                                      <p:cBhvr>
                                        <p:cTn id="20" dur="500"/>
                                        <p:tgtEl>
                                          <p:spTgt spid="36">
                                            <p:txEl>
                                              <p:pRg st="0" end="0"/>
                                            </p:txEl>
                                          </p:spTgt>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additive="base">
                                        <p:cTn id="2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 calcmode="lin" valueType="num">
                                      <p:cBhvr additive="base">
                                        <p:cTn id="28"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heel(1)">
                                      <p:cBhvr>
                                        <p:cTn id="38" dur="10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5">
                                            <p:txEl>
                                              <p:pRg st="0" end="0"/>
                                            </p:txEl>
                                          </p:spTgt>
                                        </p:tgtEl>
                                        <p:attrNameLst>
                                          <p:attrName>style.visibility</p:attrName>
                                        </p:attrNameLst>
                                      </p:cBhvr>
                                      <p:to>
                                        <p:strVal val="visible"/>
                                      </p:to>
                                    </p:set>
                                    <p:anim calcmode="lin" valueType="num">
                                      <p:cBhvr additive="base">
                                        <p:cTn id="4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additive="base">
                                        <p:cTn id="4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1000"/>
                                        <p:tgtEl>
                                          <p:spTgt spid="1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0">
                                            <p:txEl>
                                              <p:pRg st="0" end="0"/>
                                            </p:txEl>
                                          </p:spTgt>
                                        </p:tgtEl>
                                        <p:attrNameLst>
                                          <p:attrName>style.visibility</p:attrName>
                                        </p:attrNameLst>
                                      </p:cBhvr>
                                      <p:to>
                                        <p:strVal val="visible"/>
                                      </p:to>
                                    </p:set>
                                    <p:animEffect transition="in" filter="fade">
                                      <p:cBhvr>
                                        <p:cTn id="62" dur="500"/>
                                        <p:tgtEl>
                                          <p:spTgt spid="40">
                                            <p:txEl>
                                              <p:pRg st="0" end="0"/>
                                            </p:txEl>
                                          </p:spTgt>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0">
                                            <p:txEl>
                                              <p:pRg st="0" end="0"/>
                                            </p:txEl>
                                          </p:spTgt>
                                        </p:tgtEl>
                                        <p:attrNameLst>
                                          <p:attrName>style.visibility</p:attrName>
                                        </p:attrNameLst>
                                      </p:cBhvr>
                                      <p:to>
                                        <p:strVal val="visible"/>
                                      </p:to>
                                    </p:set>
                                    <p:anim calcmode="lin" valueType="num">
                                      <p:cBhvr additive="base">
                                        <p:cTn id="6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19">
                                            <p:txEl>
                                              <p:pRg st="0" end="0"/>
                                            </p:txEl>
                                          </p:spTgt>
                                        </p:tgtEl>
                                        <p:attrNameLst>
                                          <p:attrName>style.visibility</p:attrName>
                                        </p:attrNameLst>
                                      </p:cBhvr>
                                      <p:to>
                                        <p:strVal val="visible"/>
                                      </p:to>
                                    </p:set>
                                    <p:anim calcmode="lin" valueType="num">
                                      <p:cBhvr additive="base">
                                        <p:cTn id="70"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2" presetClass="entr" presetSubtype="4" decel="10000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1+#ppt_h/2"/>
                                          </p:val>
                                        </p:tav>
                                        <p:tav tm="100000">
                                          <p:val>
                                            <p:strVal val="#ppt_y"/>
                                          </p:val>
                                        </p:tav>
                                      </p:tavLst>
                                    </p:anim>
                                  </p:childTnLst>
                                </p:cTn>
                              </p:par>
                            </p:childTnLst>
                          </p:cTn>
                        </p:par>
                        <p:par>
                          <p:cTn id="77" fill="hold">
                            <p:stCondLst>
                              <p:cond delay="7000"/>
                            </p:stCondLst>
                            <p:childTnLst>
                              <p:par>
                                <p:cTn id="78" presetID="21"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heel(1)">
                                      <p:cBhvr>
                                        <p:cTn id="80" dur="1000"/>
                                        <p:tgtEl>
                                          <p:spTgt spid="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1">
                                            <p:txEl>
                                              <p:pRg st="0" end="0"/>
                                            </p:txEl>
                                          </p:spTgt>
                                        </p:tgtEl>
                                        <p:attrNameLst>
                                          <p:attrName>style.visibility</p:attrName>
                                        </p:attrNameLst>
                                      </p:cBhvr>
                                      <p:to>
                                        <p:strVal val="visible"/>
                                      </p:to>
                                    </p:set>
                                    <p:animEffect transition="in" filter="fade">
                                      <p:cBhvr>
                                        <p:cTn id="83" dur="500"/>
                                        <p:tgtEl>
                                          <p:spTgt spid="41">
                                            <p:txEl>
                                              <p:pRg st="0" end="0"/>
                                            </p:txEl>
                                          </p:spTgt>
                                        </p:tgtEl>
                                      </p:cBhvr>
                                    </p:animEffect>
                                  </p:childTnLst>
                                </p:cTn>
                              </p:par>
                            </p:childTnLst>
                          </p:cTn>
                        </p:par>
                        <p:par>
                          <p:cTn id="84" fill="hold">
                            <p:stCondLst>
                              <p:cond delay="8000"/>
                            </p:stCondLst>
                            <p:childTnLst>
                              <p:par>
                                <p:cTn id="85" presetID="2" presetClass="entr" presetSubtype="4" decel="100000" fill="hold" grpId="0" nodeType="afterEffect">
                                  <p:stCondLst>
                                    <p:cond delay="0"/>
                                  </p:stCondLst>
                                  <p:childTnLst>
                                    <p:set>
                                      <p:cBhvr>
                                        <p:cTn id="86" dur="1" fill="hold">
                                          <p:stCondLst>
                                            <p:cond delay="0"/>
                                          </p:stCondLst>
                                        </p:cTn>
                                        <p:tgtEl>
                                          <p:spTgt spid="25">
                                            <p:txEl>
                                              <p:pRg st="0" end="0"/>
                                            </p:txEl>
                                          </p:spTgt>
                                        </p:tgtEl>
                                        <p:attrNameLst>
                                          <p:attrName>style.visibility</p:attrName>
                                        </p:attrNameLst>
                                      </p:cBhvr>
                                      <p:to>
                                        <p:strVal val="visible"/>
                                      </p:to>
                                    </p:set>
                                    <p:anim calcmode="lin" valueType="num">
                                      <p:cBhvr additive="base">
                                        <p:cTn id="8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24">
                                            <p:txEl>
                                              <p:pRg st="0" end="0"/>
                                            </p:txEl>
                                          </p:spTgt>
                                        </p:tgtEl>
                                        <p:attrNameLst>
                                          <p:attrName>style.visibility</p:attrName>
                                        </p:attrNameLst>
                                      </p:cBhvr>
                                      <p:to>
                                        <p:strVal val="visible"/>
                                      </p:to>
                                    </p:set>
                                    <p:anim calcmode="lin" valueType="num">
                                      <p:cBhvr additive="base">
                                        <p:cTn id="9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93" fill="hold">
                            <p:stCondLst>
                              <p:cond delay="8500"/>
                            </p:stCondLst>
                            <p:childTnLst>
                              <p:par>
                                <p:cTn id="94" presetID="2" presetClass="entr" presetSubtype="4" decel="100000"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fill="hold"/>
                                        <p:tgtEl>
                                          <p:spTgt spid="26"/>
                                        </p:tgtEl>
                                        <p:attrNameLst>
                                          <p:attrName>ppt_x</p:attrName>
                                        </p:attrNameLst>
                                      </p:cBhvr>
                                      <p:tavLst>
                                        <p:tav tm="0">
                                          <p:val>
                                            <p:strVal val="#ppt_x"/>
                                          </p:val>
                                        </p:tav>
                                        <p:tav tm="100000">
                                          <p:val>
                                            <p:strVal val="#ppt_x"/>
                                          </p:val>
                                        </p:tav>
                                      </p:tavLst>
                                    </p:anim>
                                    <p:anim calcmode="lin" valueType="num">
                                      <p:cBhvr additive="base">
                                        <p:cTn id="97" dur="500" fill="hold"/>
                                        <p:tgtEl>
                                          <p:spTgt spid="26"/>
                                        </p:tgtEl>
                                        <p:attrNameLst>
                                          <p:attrName>ppt_y</p:attrName>
                                        </p:attrNameLst>
                                      </p:cBhvr>
                                      <p:tavLst>
                                        <p:tav tm="0">
                                          <p:val>
                                            <p:strVal val="1+#ppt_h/2"/>
                                          </p:val>
                                        </p:tav>
                                        <p:tav tm="100000">
                                          <p:val>
                                            <p:strVal val="#ppt_y"/>
                                          </p:val>
                                        </p:tav>
                                      </p:tavLst>
                                    </p:anim>
                                  </p:childTnLst>
                                </p:cTn>
                              </p:par>
                            </p:childTnLst>
                          </p:cTn>
                        </p:par>
                        <p:par>
                          <p:cTn id="98" fill="hold">
                            <p:stCondLst>
                              <p:cond delay="9000"/>
                            </p:stCondLst>
                            <p:childTnLst>
                              <p:par>
                                <p:cTn id="99" presetID="21" presetClass="entr" presetSubtype="1"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wheel(1)">
                                      <p:cBhvr>
                                        <p:cTn id="101" dur="1000"/>
                                        <p:tgtEl>
                                          <p:spTgt spid="2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2">
                                            <p:txEl>
                                              <p:pRg st="0" end="0"/>
                                            </p:txEl>
                                          </p:spTgt>
                                        </p:tgtEl>
                                        <p:attrNameLst>
                                          <p:attrName>style.visibility</p:attrName>
                                        </p:attrNameLst>
                                      </p:cBhvr>
                                      <p:to>
                                        <p:strVal val="visible"/>
                                      </p:to>
                                    </p:set>
                                    <p:animEffect transition="in" filter="fade">
                                      <p:cBhvr>
                                        <p:cTn id="104" dur="500"/>
                                        <p:tgtEl>
                                          <p:spTgt spid="42">
                                            <p:txEl>
                                              <p:pRg st="0" end="0"/>
                                            </p:txEl>
                                          </p:spTgt>
                                        </p:tgtEl>
                                      </p:cBhvr>
                                    </p:animEffect>
                                  </p:childTnLst>
                                </p:cTn>
                              </p:par>
                            </p:childTnLst>
                          </p:cTn>
                        </p:par>
                        <p:par>
                          <p:cTn id="105" fill="hold">
                            <p:stCondLst>
                              <p:cond delay="10000"/>
                            </p:stCondLst>
                            <p:childTnLst>
                              <p:par>
                                <p:cTn id="106" presetID="2" presetClass="entr" presetSubtype="4" decel="100000" fill="hold" grpId="0" nodeType="afterEffect">
                                  <p:stCondLst>
                                    <p:cond delay="0"/>
                                  </p:stCondLst>
                                  <p:childTnLst>
                                    <p:set>
                                      <p:cBhvr>
                                        <p:cTn id="107" dur="1" fill="hold">
                                          <p:stCondLst>
                                            <p:cond delay="0"/>
                                          </p:stCondLst>
                                        </p:cTn>
                                        <p:tgtEl>
                                          <p:spTgt spid="30">
                                            <p:txEl>
                                              <p:pRg st="0" end="0"/>
                                            </p:txEl>
                                          </p:spTgt>
                                        </p:tgtEl>
                                        <p:attrNameLst>
                                          <p:attrName>style.visibility</p:attrName>
                                        </p:attrNameLst>
                                      </p:cBhvr>
                                      <p:to>
                                        <p:strVal val="visible"/>
                                      </p:to>
                                    </p:set>
                                    <p:anim calcmode="lin" valueType="num">
                                      <p:cBhvr additive="base">
                                        <p:cTn id="10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10" presetID="2" presetClass="entr" presetSubtype="4" decel="100000" fill="hold" grpId="0" nodeType="withEffect">
                                  <p:stCondLst>
                                    <p:cond delay="0"/>
                                  </p:stCondLst>
                                  <p:childTnLst>
                                    <p:set>
                                      <p:cBhvr>
                                        <p:cTn id="111" dur="1" fill="hold">
                                          <p:stCondLst>
                                            <p:cond delay="0"/>
                                          </p:stCondLst>
                                        </p:cTn>
                                        <p:tgtEl>
                                          <p:spTgt spid="29">
                                            <p:txEl>
                                              <p:pRg st="0" end="0"/>
                                            </p:txEl>
                                          </p:spTgt>
                                        </p:tgtEl>
                                        <p:attrNameLst>
                                          <p:attrName>style.visibility</p:attrName>
                                        </p:attrNameLst>
                                      </p:cBhvr>
                                      <p:to>
                                        <p:strVal val="visible"/>
                                      </p:to>
                                    </p:set>
                                    <p:anim calcmode="lin" valueType="num">
                                      <p:cBhvr additive="base">
                                        <p:cTn id="11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14" fill="hold">
                            <p:stCondLst>
                              <p:cond delay="10500"/>
                            </p:stCondLst>
                            <p:childTnLst>
                              <p:par>
                                <p:cTn id="115" presetID="2" presetClass="entr" presetSubtype="4" decel="100000"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additive="base">
                                        <p:cTn id="117" dur="500" fill="hold"/>
                                        <p:tgtEl>
                                          <p:spTgt spid="31"/>
                                        </p:tgtEl>
                                        <p:attrNameLst>
                                          <p:attrName>ppt_x</p:attrName>
                                        </p:attrNameLst>
                                      </p:cBhvr>
                                      <p:tavLst>
                                        <p:tav tm="0">
                                          <p:val>
                                            <p:strVal val="#ppt_x"/>
                                          </p:val>
                                        </p:tav>
                                        <p:tav tm="100000">
                                          <p:val>
                                            <p:strVal val="#ppt_x"/>
                                          </p:val>
                                        </p:tav>
                                      </p:tavLst>
                                    </p:anim>
                                    <p:anim calcmode="lin" valueType="num">
                                      <p:cBhvr additive="base">
                                        <p:cTn id="118" dur="500" fill="hold"/>
                                        <p:tgtEl>
                                          <p:spTgt spid="31"/>
                                        </p:tgtEl>
                                        <p:attrNameLst>
                                          <p:attrName>ppt_y</p:attrName>
                                        </p:attrNameLst>
                                      </p:cBhvr>
                                      <p:tavLst>
                                        <p:tav tm="0">
                                          <p:val>
                                            <p:strVal val="1+#ppt_h/2"/>
                                          </p:val>
                                        </p:tav>
                                        <p:tav tm="100000">
                                          <p:val>
                                            <p:strVal val="#ppt_y"/>
                                          </p:val>
                                        </p:tav>
                                      </p:tavLst>
                                    </p:anim>
                                  </p:childTnLst>
                                </p:cTn>
                              </p:par>
                            </p:childTnLst>
                          </p:cTn>
                        </p:par>
                        <p:par>
                          <p:cTn id="119" fill="hold">
                            <p:stCondLst>
                              <p:cond delay="11000"/>
                            </p:stCondLst>
                            <p:childTnLst>
                              <p:par>
                                <p:cTn id="120" presetID="21" presetClass="entr" presetSubtype="1" fill="hold" grpId="0" nodeType="after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wheel(1)">
                                      <p:cBhvr>
                                        <p:cTn id="122" dur="1000"/>
                                        <p:tgtEl>
                                          <p:spTgt spid="3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43">
                                            <p:txEl>
                                              <p:pRg st="0" end="0"/>
                                            </p:txEl>
                                          </p:spTgt>
                                        </p:tgtEl>
                                        <p:attrNameLst>
                                          <p:attrName>style.visibility</p:attrName>
                                        </p:attrNameLst>
                                      </p:cBhvr>
                                      <p:to>
                                        <p:strVal val="visible"/>
                                      </p:to>
                                    </p:set>
                                    <p:animEffect transition="in" filter="fade">
                                      <p:cBhvr>
                                        <p:cTn id="125" dur="500"/>
                                        <p:tgtEl>
                                          <p:spTgt spid="43">
                                            <p:txEl>
                                              <p:pRg st="0" end="0"/>
                                            </p:txEl>
                                          </p:spTgt>
                                        </p:tgtEl>
                                      </p:cBhvr>
                                    </p:animEffect>
                                  </p:childTnLst>
                                </p:cTn>
                              </p:par>
                            </p:childTnLst>
                          </p:cTn>
                        </p:par>
                        <p:par>
                          <p:cTn id="126" fill="hold">
                            <p:stCondLst>
                              <p:cond delay="12000"/>
                            </p:stCondLst>
                            <p:childTnLst>
                              <p:par>
                                <p:cTn id="127" presetID="2" presetClass="entr" presetSubtype="4" decel="100000" fill="hold" grpId="0" nodeType="afterEffect">
                                  <p:stCondLst>
                                    <p:cond delay="0"/>
                                  </p:stCondLst>
                                  <p:childTnLst>
                                    <p:set>
                                      <p:cBhvr>
                                        <p:cTn id="128" dur="1" fill="hold">
                                          <p:stCondLst>
                                            <p:cond delay="0"/>
                                          </p:stCondLst>
                                        </p:cTn>
                                        <p:tgtEl>
                                          <p:spTgt spid="35">
                                            <p:txEl>
                                              <p:pRg st="0" end="0"/>
                                            </p:txEl>
                                          </p:spTgt>
                                        </p:tgtEl>
                                        <p:attrNameLst>
                                          <p:attrName>style.visibility</p:attrName>
                                        </p:attrNameLst>
                                      </p:cBhvr>
                                      <p:to>
                                        <p:strVal val="visible"/>
                                      </p:to>
                                    </p:set>
                                    <p:anim calcmode="lin" valueType="num">
                                      <p:cBhvr additive="base">
                                        <p:cTn id="12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0"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1" presetID="2" presetClass="entr" presetSubtype="4" decel="100000" fill="hold" grpId="0" nodeType="withEffect">
                                  <p:stCondLst>
                                    <p:cond delay="0"/>
                                  </p:stCondLst>
                                  <p:childTnLst>
                                    <p:set>
                                      <p:cBhvr>
                                        <p:cTn id="132" dur="1" fill="hold">
                                          <p:stCondLst>
                                            <p:cond delay="0"/>
                                          </p:stCondLst>
                                        </p:cTn>
                                        <p:tgtEl>
                                          <p:spTgt spid="34">
                                            <p:txEl>
                                              <p:pRg st="0" end="0"/>
                                            </p:txEl>
                                          </p:spTgt>
                                        </p:tgtEl>
                                        <p:attrNameLst>
                                          <p:attrName>style.visibility</p:attrName>
                                        </p:attrNameLst>
                                      </p:cBhvr>
                                      <p:to>
                                        <p:strVal val="visible"/>
                                      </p:to>
                                    </p:set>
                                    <p:anim calcmode="lin" valueType="num">
                                      <p:cBhvr additive="base">
                                        <p:cTn id="13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9" grpId="0" build="p">
        <p:tmplLst>
          <p:tmpl lvl="1">
            <p:tnLst>
              <p:par>
                <p:cTn presetID="2" presetClass="entr" presetSubtype="4"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ppt_x"/>
                          </p:val>
                        </p:tav>
                        <p:tav tm="100000">
                          <p:val>
                            <p:strVal val="#ppt_x"/>
                          </p:val>
                        </p:tav>
                      </p:tavLst>
                    </p:anim>
                    <p:anim calcmode="lin" valueType="num">
                      <p:cBhvr additive="base">
                        <p:cTn dur="500" fill="hold"/>
                        <p:tgtEl>
                          <p:spTgt spid="9"/>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2" presetClass="entr" presetSubtype="4"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ppt_x"/>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animBg="1"/>
      <p:bldP spid="19" grpId="0" build="p">
        <p:tmplLst>
          <p:tmpl lvl="1">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animBg="1"/>
      <p:bldP spid="24" grpId="0" build="p">
        <p:tmplLst>
          <p:tmpl lvl="1">
            <p:tnLst>
              <p:par>
                <p:cTn presetID="2" presetClass="entr" presetSubtype="4"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animBg="1"/>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animBg="1"/>
      <p:bldP spid="34" grpId="0" build="p">
        <p:tmplLst>
          <p:tmpl lvl="1">
            <p:tnLst>
              <p:par>
                <p:cTn presetID="2" presetClass="entr" presetSubtype="4"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8" name="山形 7"/>
          <p:cNvSpPr/>
          <p:nvPr userDrawn="1"/>
        </p:nvSpPr>
        <p:spPr>
          <a:xfrm>
            <a:off x="876065" y="3613433"/>
            <a:ext cx="4334564" cy="903064"/>
          </a:xfrm>
          <a:prstGeom prst="chevron">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1191750"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userDrawn="1"/>
        </p:nvSpPr>
        <p:spPr>
          <a:xfrm>
            <a:off x="4916558" y="3613433"/>
            <a:ext cx="4334564" cy="903064"/>
          </a:xfrm>
          <a:prstGeom prst="chevron">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山形 12"/>
          <p:cNvSpPr/>
          <p:nvPr userDrawn="1"/>
        </p:nvSpPr>
        <p:spPr>
          <a:xfrm>
            <a:off x="5232243"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山形 13"/>
          <p:cNvSpPr/>
          <p:nvPr userDrawn="1"/>
        </p:nvSpPr>
        <p:spPr>
          <a:xfrm>
            <a:off x="8957051" y="3613433"/>
            <a:ext cx="4334564" cy="903064"/>
          </a:xfrm>
          <a:prstGeom prst="chevron">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山形 14"/>
          <p:cNvSpPr/>
          <p:nvPr userDrawn="1"/>
        </p:nvSpPr>
        <p:spPr>
          <a:xfrm>
            <a:off x="9272736"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山形 15"/>
          <p:cNvSpPr/>
          <p:nvPr userDrawn="1"/>
        </p:nvSpPr>
        <p:spPr>
          <a:xfrm>
            <a:off x="12997545" y="3613433"/>
            <a:ext cx="4334564" cy="903064"/>
          </a:xfrm>
          <a:prstGeom prst="chevron">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山形 16"/>
          <p:cNvSpPr/>
          <p:nvPr userDrawn="1"/>
        </p:nvSpPr>
        <p:spPr>
          <a:xfrm>
            <a:off x="13313230"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5" hasCustomPrompt="1"/>
          </p:nvPr>
        </p:nvSpPr>
        <p:spPr>
          <a:xfrm>
            <a:off x="1536720"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9" name="テキスト プレースホルダー 5"/>
          <p:cNvSpPr>
            <a:spLocks noGrp="1"/>
          </p:cNvSpPr>
          <p:nvPr>
            <p:ph type="body" sz="quarter" idx="16" hasCustomPrompt="1"/>
          </p:nvPr>
        </p:nvSpPr>
        <p:spPr>
          <a:xfrm>
            <a:off x="5549870"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0" name="テキスト プレースホルダー 5"/>
          <p:cNvSpPr>
            <a:spLocks noGrp="1"/>
          </p:cNvSpPr>
          <p:nvPr>
            <p:ph type="body" sz="quarter" idx="17" hasCustomPrompt="1"/>
          </p:nvPr>
        </p:nvSpPr>
        <p:spPr>
          <a:xfrm>
            <a:off x="9590363"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テキスト プレースホルダー 5"/>
          <p:cNvSpPr>
            <a:spLocks noGrp="1"/>
          </p:cNvSpPr>
          <p:nvPr>
            <p:ph type="body" sz="quarter" idx="18" hasCustomPrompt="1"/>
          </p:nvPr>
        </p:nvSpPr>
        <p:spPr>
          <a:xfrm>
            <a:off x="13630857"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2" name="テキスト プレースホルダー 5"/>
          <p:cNvSpPr>
            <a:spLocks noGrp="1"/>
          </p:cNvSpPr>
          <p:nvPr>
            <p:ph type="body" sz="quarter" idx="12" hasCustomPrompt="1"/>
          </p:nvPr>
        </p:nvSpPr>
        <p:spPr>
          <a:xfrm>
            <a:off x="1191750"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9" hasCustomPrompt="1"/>
          </p:nvPr>
        </p:nvSpPr>
        <p:spPr>
          <a:xfrm>
            <a:off x="5213945"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20" hasCustomPrompt="1"/>
          </p:nvPr>
        </p:nvSpPr>
        <p:spPr>
          <a:xfrm>
            <a:off x="9269420"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1" hasCustomPrompt="1"/>
          </p:nvPr>
        </p:nvSpPr>
        <p:spPr>
          <a:xfrm>
            <a:off x="13291615"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55557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 calcmode="lin" valueType="num">
                                      <p:cBhvr additive="base">
                                        <p:cTn id="7"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 calcmode="lin" valueType="num">
                                      <p:cBhvr additive="base">
                                        <p:cTn id="20"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animEffect transition="in" filter="fade">
                                      <p:cBhvr>
                                        <p:cTn id="25" dur="500"/>
                                        <p:tgtEl>
                                          <p:spTgt spid="22">
                                            <p:txEl>
                                              <p:pRg st="0" end="0"/>
                                            </p:txEl>
                                          </p:spTgt>
                                        </p:tgtEl>
                                      </p:cBhvr>
                                    </p:animEffect>
                                  </p:childTnLst>
                                </p:cTn>
                              </p:par>
                            </p:childTnLst>
                          </p:cTn>
                        </p:par>
                        <p:par>
                          <p:cTn id="26" fill="hold">
                            <p:stCondLst>
                              <p:cond delay="1500"/>
                            </p:stCondLst>
                            <p:childTnLst>
                              <p:par>
                                <p:cTn id="27" presetID="2" presetClass="entr" presetSubtype="8" decel="100000" fill="hold" grpId="0" nodeType="afterEffect">
                                  <p:stCondLst>
                                    <p:cond delay="2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600" fill="hold"/>
                                        <p:tgtEl>
                                          <p:spTgt spid="12"/>
                                        </p:tgtEl>
                                        <p:attrNameLst>
                                          <p:attrName>ppt_x</p:attrName>
                                        </p:attrNameLst>
                                      </p:cBhvr>
                                      <p:tavLst>
                                        <p:tav tm="0">
                                          <p:val>
                                            <p:strVal val="0-#ppt_w/2"/>
                                          </p:val>
                                        </p:tav>
                                        <p:tav tm="100000">
                                          <p:val>
                                            <p:strVal val="#ppt_x"/>
                                          </p:val>
                                        </p:tav>
                                      </p:tavLst>
                                    </p:anim>
                                    <p:anim calcmode="lin" valueType="num">
                                      <p:cBhvr additive="base">
                                        <p:cTn id="30" dur="6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8" decel="100000" fill="hold" grpId="0" nodeType="withEffect">
                                  <p:stCondLst>
                                    <p:cond delay="25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600" fill="hold"/>
                                        <p:tgtEl>
                                          <p:spTgt spid="13"/>
                                        </p:tgtEl>
                                        <p:attrNameLst>
                                          <p:attrName>ppt_x</p:attrName>
                                        </p:attrNameLst>
                                      </p:cBhvr>
                                      <p:tavLst>
                                        <p:tav tm="0">
                                          <p:val>
                                            <p:strVal val="0-#ppt_w/2"/>
                                          </p:val>
                                        </p:tav>
                                        <p:tav tm="100000">
                                          <p:val>
                                            <p:strVal val="#ppt_x"/>
                                          </p:val>
                                        </p:tav>
                                      </p:tavLst>
                                    </p:anim>
                                    <p:anim calcmode="lin" valueType="num">
                                      <p:cBhvr additive="base">
                                        <p:cTn id="34" dur="60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250"/>
                                  </p:stCondLst>
                                  <p:childTnLst>
                                    <p:set>
                                      <p:cBhvr>
                                        <p:cTn id="36" dur="1" fill="hold">
                                          <p:stCondLst>
                                            <p:cond delay="0"/>
                                          </p:stCondLst>
                                        </p:cTn>
                                        <p:tgtEl>
                                          <p:spTgt spid="19">
                                            <p:txEl>
                                              <p:pRg st="0" end="0"/>
                                            </p:txEl>
                                          </p:spTgt>
                                        </p:tgtEl>
                                        <p:attrNameLst>
                                          <p:attrName>style.visibility</p:attrName>
                                        </p:attrNameLst>
                                      </p:cBhvr>
                                      <p:to>
                                        <p:strVal val="visible"/>
                                      </p:to>
                                    </p:set>
                                    <p:anim calcmode="lin" valueType="num">
                                      <p:cBhvr additive="base">
                                        <p:cTn id="37" dur="6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38" dur="6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2350"/>
                            </p:stCondLst>
                            <p:childTnLst>
                              <p:par>
                                <p:cTn id="40" presetID="10" presetClass="entr" presetSubtype="0" fill="hold" grpId="0" nodeType="afterEffect">
                                  <p:stCondLst>
                                    <p:cond delay="0"/>
                                  </p:stCondLst>
                                  <p:childTnLst>
                                    <p:set>
                                      <p:cBhvr>
                                        <p:cTn id="41" dur="1" fill="hold">
                                          <p:stCondLst>
                                            <p:cond delay="0"/>
                                          </p:stCondLst>
                                        </p:cTn>
                                        <p:tgtEl>
                                          <p:spTgt spid="23">
                                            <p:txEl>
                                              <p:pRg st="0" end="0"/>
                                            </p:txEl>
                                          </p:spTgt>
                                        </p:tgtEl>
                                        <p:attrNameLst>
                                          <p:attrName>style.visibility</p:attrName>
                                        </p:attrNameLst>
                                      </p:cBhvr>
                                      <p:to>
                                        <p:strVal val="visible"/>
                                      </p:to>
                                    </p:set>
                                    <p:animEffect transition="in" filter="fade">
                                      <p:cBhvr>
                                        <p:cTn id="42" dur="500"/>
                                        <p:tgtEl>
                                          <p:spTgt spid="23">
                                            <p:txEl>
                                              <p:pRg st="0" end="0"/>
                                            </p:txEl>
                                          </p:spTgt>
                                        </p:tgtEl>
                                      </p:cBhvr>
                                    </p:animEffect>
                                  </p:childTnLst>
                                </p:cTn>
                              </p:par>
                            </p:childTnLst>
                          </p:cTn>
                        </p:par>
                        <p:par>
                          <p:cTn id="43" fill="hold">
                            <p:stCondLst>
                              <p:cond delay="2850"/>
                            </p:stCondLst>
                            <p:childTnLst>
                              <p:par>
                                <p:cTn id="44" presetID="2" presetClass="entr" presetSubtype="8" decel="100000" fill="hold" grpId="0" nodeType="afterEffect">
                                  <p:stCondLst>
                                    <p:cond delay="25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700" fill="hold"/>
                                        <p:tgtEl>
                                          <p:spTgt spid="14"/>
                                        </p:tgtEl>
                                        <p:attrNameLst>
                                          <p:attrName>ppt_x</p:attrName>
                                        </p:attrNameLst>
                                      </p:cBhvr>
                                      <p:tavLst>
                                        <p:tav tm="0">
                                          <p:val>
                                            <p:strVal val="0-#ppt_w/2"/>
                                          </p:val>
                                        </p:tav>
                                        <p:tav tm="100000">
                                          <p:val>
                                            <p:strVal val="#ppt_x"/>
                                          </p:val>
                                        </p:tav>
                                      </p:tavLst>
                                    </p:anim>
                                    <p:anim calcmode="lin" valueType="num">
                                      <p:cBhvr additive="base">
                                        <p:cTn id="47" dur="700" fill="hold"/>
                                        <p:tgtEl>
                                          <p:spTgt spid="14"/>
                                        </p:tgtEl>
                                        <p:attrNameLst>
                                          <p:attrName>ppt_y</p:attrName>
                                        </p:attrNameLst>
                                      </p:cBhvr>
                                      <p:tavLst>
                                        <p:tav tm="0">
                                          <p:val>
                                            <p:strVal val="#ppt_y"/>
                                          </p:val>
                                        </p:tav>
                                        <p:tav tm="100000">
                                          <p:val>
                                            <p:strVal val="#ppt_y"/>
                                          </p:val>
                                        </p:tav>
                                      </p:tavLst>
                                    </p:anim>
                                  </p:childTnLst>
                                </p:cTn>
                              </p:par>
                              <p:par>
                                <p:cTn id="48" presetID="2" presetClass="entr" presetSubtype="8" decel="100000" fill="hold" grpId="0" nodeType="with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700" fill="hold"/>
                                        <p:tgtEl>
                                          <p:spTgt spid="15"/>
                                        </p:tgtEl>
                                        <p:attrNameLst>
                                          <p:attrName>ppt_x</p:attrName>
                                        </p:attrNameLst>
                                      </p:cBhvr>
                                      <p:tavLst>
                                        <p:tav tm="0">
                                          <p:val>
                                            <p:strVal val="0-#ppt_w/2"/>
                                          </p:val>
                                        </p:tav>
                                        <p:tav tm="100000">
                                          <p:val>
                                            <p:strVal val="#ppt_x"/>
                                          </p:val>
                                        </p:tav>
                                      </p:tavLst>
                                    </p:anim>
                                    <p:anim calcmode="lin" valueType="num">
                                      <p:cBhvr additive="base">
                                        <p:cTn id="51" dur="700" fill="hold"/>
                                        <p:tgtEl>
                                          <p:spTgt spid="15"/>
                                        </p:tgtEl>
                                        <p:attrNameLst>
                                          <p:attrName>ppt_y</p:attrName>
                                        </p:attrNameLst>
                                      </p:cBhvr>
                                      <p:tavLst>
                                        <p:tav tm="0">
                                          <p:val>
                                            <p:strVal val="#ppt_y"/>
                                          </p:val>
                                        </p:tav>
                                        <p:tav tm="100000">
                                          <p:val>
                                            <p:strVal val="#ppt_y"/>
                                          </p:val>
                                        </p:tav>
                                      </p:tavLst>
                                    </p:anim>
                                  </p:childTnLst>
                                </p:cTn>
                              </p:par>
                              <p:par>
                                <p:cTn id="52" presetID="2" presetClass="entr" presetSubtype="8" decel="100000" fill="hold" grpId="0" nodeType="withEffect">
                                  <p:stCondLst>
                                    <p:cond delay="250"/>
                                  </p:stCondLst>
                                  <p:childTnLst>
                                    <p:set>
                                      <p:cBhvr>
                                        <p:cTn id="53" dur="1" fill="hold">
                                          <p:stCondLst>
                                            <p:cond delay="0"/>
                                          </p:stCondLst>
                                        </p:cTn>
                                        <p:tgtEl>
                                          <p:spTgt spid="20">
                                            <p:txEl>
                                              <p:pRg st="0" end="0"/>
                                            </p:txEl>
                                          </p:spTgt>
                                        </p:tgtEl>
                                        <p:attrNameLst>
                                          <p:attrName>style.visibility</p:attrName>
                                        </p:attrNameLst>
                                      </p:cBhvr>
                                      <p:to>
                                        <p:strVal val="visible"/>
                                      </p:to>
                                    </p:set>
                                    <p:anim calcmode="lin" valueType="num">
                                      <p:cBhvr additive="base">
                                        <p:cTn id="54" dur="7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5" dur="7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6" fill="hold">
                            <p:stCondLst>
                              <p:cond delay="3800"/>
                            </p:stCondLst>
                            <p:childTnLst>
                              <p:par>
                                <p:cTn id="57" presetID="10" presetClass="entr" presetSubtype="0" fill="hold" grpId="0" nodeType="afterEffect">
                                  <p:stCondLst>
                                    <p:cond delay="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childTnLst>
                          </p:cTn>
                        </p:par>
                        <p:par>
                          <p:cTn id="60" fill="hold">
                            <p:stCondLst>
                              <p:cond delay="4300"/>
                            </p:stCondLst>
                            <p:childTnLst>
                              <p:par>
                                <p:cTn id="61" presetID="2" presetClass="entr" presetSubtype="8" decel="100000" fill="hold" grpId="0" nodeType="afterEffect">
                                  <p:stCondLst>
                                    <p:cond delay="25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800" fill="hold"/>
                                        <p:tgtEl>
                                          <p:spTgt spid="16"/>
                                        </p:tgtEl>
                                        <p:attrNameLst>
                                          <p:attrName>ppt_x</p:attrName>
                                        </p:attrNameLst>
                                      </p:cBhvr>
                                      <p:tavLst>
                                        <p:tav tm="0">
                                          <p:val>
                                            <p:strVal val="0-#ppt_w/2"/>
                                          </p:val>
                                        </p:tav>
                                        <p:tav tm="100000">
                                          <p:val>
                                            <p:strVal val="#ppt_x"/>
                                          </p:val>
                                        </p:tav>
                                      </p:tavLst>
                                    </p:anim>
                                    <p:anim calcmode="lin" valueType="num">
                                      <p:cBhvr additive="base">
                                        <p:cTn id="64" dur="800" fill="hold"/>
                                        <p:tgtEl>
                                          <p:spTgt spid="16"/>
                                        </p:tgtEl>
                                        <p:attrNameLst>
                                          <p:attrName>ppt_y</p:attrName>
                                        </p:attrNameLst>
                                      </p:cBhvr>
                                      <p:tavLst>
                                        <p:tav tm="0">
                                          <p:val>
                                            <p:strVal val="#ppt_y"/>
                                          </p:val>
                                        </p:tav>
                                        <p:tav tm="100000">
                                          <p:val>
                                            <p:strVal val="#ppt_y"/>
                                          </p:val>
                                        </p:tav>
                                      </p:tavLst>
                                    </p:anim>
                                  </p:childTnLst>
                                </p:cTn>
                              </p:par>
                              <p:par>
                                <p:cTn id="65" presetID="2" presetClass="entr" presetSubtype="8" decel="100000" fill="hold" grpId="0" nodeType="withEffect">
                                  <p:stCondLst>
                                    <p:cond delay="25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800" fill="hold"/>
                                        <p:tgtEl>
                                          <p:spTgt spid="17"/>
                                        </p:tgtEl>
                                        <p:attrNameLst>
                                          <p:attrName>ppt_x</p:attrName>
                                        </p:attrNameLst>
                                      </p:cBhvr>
                                      <p:tavLst>
                                        <p:tav tm="0">
                                          <p:val>
                                            <p:strVal val="0-#ppt_w/2"/>
                                          </p:val>
                                        </p:tav>
                                        <p:tav tm="100000">
                                          <p:val>
                                            <p:strVal val="#ppt_x"/>
                                          </p:val>
                                        </p:tav>
                                      </p:tavLst>
                                    </p:anim>
                                    <p:anim calcmode="lin" valueType="num">
                                      <p:cBhvr additive="base">
                                        <p:cTn id="68" dur="8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250"/>
                                  </p:stCondLst>
                                  <p:childTnLst>
                                    <p:set>
                                      <p:cBhvr>
                                        <p:cTn id="70" dur="1" fill="hold">
                                          <p:stCondLst>
                                            <p:cond delay="0"/>
                                          </p:stCondLst>
                                        </p:cTn>
                                        <p:tgtEl>
                                          <p:spTgt spid="21">
                                            <p:txEl>
                                              <p:pRg st="0" end="0"/>
                                            </p:txEl>
                                          </p:spTgt>
                                        </p:tgtEl>
                                        <p:attrNameLst>
                                          <p:attrName>style.visibility</p:attrName>
                                        </p:attrNameLst>
                                      </p:cBhvr>
                                      <p:to>
                                        <p:strVal val="visible"/>
                                      </p:to>
                                    </p:set>
                                    <p:anim calcmode="lin" valueType="num">
                                      <p:cBhvr additive="base">
                                        <p:cTn id="71" dur="8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72" dur="8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5350"/>
                            </p:stCondLst>
                            <p:childTnLst>
                              <p:par>
                                <p:cTn id="74" presetID="10" presetClass="entr" presetSubtype="0" fill="hold" grpId="0" nodeType="afterEffect">
                                  <p:stCondLst>
                                    <p:cond delay="0"/>
                                  </p:stCondLst>
                                  <p:childTnLst>
                                    <p:set>
                                      <p:cBhvr>
                                        <p:cTn id="75" dur="1" fill="hold">
                                          <p:stCondLst>
                                            <p:cond delay="0"/>
                                          </p:stCondLst>
                                        </p:cTn>
                                        <p:tgtEl>
                                          <p:spTgt spid="25">
                                            <p:txEl>
                                              <p:pRg st="0" end="0"/>
                                            </p:txEl>
                                          </p:spTgt>
                                        </p:tgtEl>
                                        <p:attrNameLst>
                                          <p:attrName>style.visibility</p:attrName>
                                        </p:attrNameLst>
                                      </p:cBhvr>
                                      <p:to>
                                        <p:strVal val="visible"/>
                                      </p:to>
                                    </p:set>
                                    <p:animEffect transition="in" filter="fade">
                                      <p:cBhvr>
                                        <p:cTn id="76"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P spid="14" grpId="0" animBg="1"/>
      <p:bldP spid="15" grpId="0" animBg="1"/>
      <p:bldP spid="16" grpId="0" animBg="1"/>
      <p:bldP spid="17" grpId="0" animBg="1"/>
      <p:bldP spid="18" grpId="0" build="p">
        <p:tmplLst>
          <p:tmpl lvl="1">
            <p:tnLst>
              <p:par>
                <p:cTn presetID="2" presetClass="entr" presetSubtype="8"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 presetClass="entr" presetSubtype="8"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600" fill="hold"/>
                        <p:tgtEl>
                          <p:spTgt spid="19"/>
                        </p:tgtEl>
                        <p:attrNameLst>
                          <p:attrName>ppt_x</p:attrName>
                        </p:attrNameLst>
                      </p:cBhvr>
                      <p:tavLst>
                        <p:tav tm="0">
                          <p:val>
                            <p:strVal val="0-#ppt_w/2"/>
                          </p:val>
                        </p:tav>
                        <p:tav tm="100000">
                          <p:val>
                            <p:strVal val="#ppt_x"/>
                          </p:val>
                        </p:tav>
                      </p:tavLst>
                    </p:anim>
                    <p:anim calcmode="lin" valueType="num">
                      <p:cBhvr additive="base">
                        <p:cTn dur="6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8"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00" fill="hold"/>
                        <p:tgtEl>
                          <p:spTgt spid="20"/>
                        </p:tgtEl>
                        <p:attrNameLst>
                          <p:attrName>ppt_x</p:attrName>
                        </p:attrNameLst>
                      </p:cBhvr>
                      <p:tavLst>
                        <p:tav tm="0">
                          <p:val>
                            <p:strVal val="0-#ppt_w/2"/>
                          </p:val>
                        </p:tav>
                        <p:tav tm="100000">
                          <p:val>
                            <p:strVal val="#ppt_x"/>
                          </p:val>
                        </p:tav>
                      </p:tavLst>
                    </p:anim>
                    <p:anim calcmode="lin" valueType="num">
                      <p:cBhvr additive="base">
                        <p:cTn dur="7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800" fill="hold"/>
                        <p:tgtEl>
                          <p:spTgt spid="21"/>
                        </p:tgtEl>
                        <p:attrNameLst>
                          <p:attrName>ppt_x</p:attrName>
                        </p:attrNameLst>
                      </p:cBhvr>
                      <p:tavLst>
                        <p:tav tm="0">
                          <p:val>
                            <p:strVal val="0-#ppt_w/2"/>
                          </p:val>
                        </p:tav>
                        <p:tav tm="100000">
                          <p:val>
                            <p:strVal val="#ppt_x"/>
                          </p:val>
                        </p:tav>
                      </p:tavLst>
                    </p:anim>
                    <p:anim calcmode="lin" valueType="num">
                      <p:cBhvr additive="base">
                        <p:cTn dur="8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1" grpId="0" build="p">
        <p:tmplLst>
          <p:tmpl lvl="1">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Steps 2">
    <p:spTree>
      <p:nvGrpSpPr>
        <p:cNvPr id="1" name=""/>
        <p:cNvGrpSpPr/>
        <p:nvPr/>
      </p:nvGrpSpPr>
      <p:grpSpPr>
        <a:xfrm>
          <a:off x="0" y="0"/>
          <a:ext cx="0" cy="0"/>
          <a:chOff x="0" y="0"/>
          <a:chExt cx="0" cy="0"/>
        </a:xfrm>
      </p:grpSpPr>
      <p:sp>
        <p:nvSpPr>
          <p:cNvPr id="44" name="正方形/長方形 12"/>
          <p:cNvSpPr/>
          <p:nvPr userDrawn="1"/>
        </p:nvSpPr>
        <p:spPr>
          <a:xfrm>
            <a:off x="877916" y="4041035"/>
            <a:ext cx="4882185" cy="992383"/>
          </a:xfrm>
          <a:custGeom>
            <a:avLst/>
            <a:gdLst/>
            <a:ahLst/>
            <a:cxnLst/>
            <a:rect l="l" t="t" r="r" b="b"/>
            <a:pathLst>
              <a:path w="4882185" h="992383">
                <a:moveTo>
                  <a:pt x="0" y="0"/>
                </a:moveTo>
                <a:lnTo>
                  <a:pt x="1006899" y="0"/>
                </a:lnTo>
                <a:lnTo>
                  <a:pt x="1697237" y="0"/>
                </a:lnTo>
                <a:lnTo>
                  <a:pt x="3889802" y="0"/>
                </a:lnTo>
                <a:lnTo>
                  <a:pt x="4882185" y="992383"/>
                </a:lnTo>
                <a:lnTo>
                  <a:pt x="2689620" y="992383"/>
                </a:lnTo>
                <a:lnTo>
                  <a:pt x="14515" y="992383"/>
                </a:lnTo>
                <a:lnTo>
                  <a:pt x="0"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コネクタ 30"/>
          <p:cNvCxnSpPr/>
          <p:nvPr userDrawn="1"/>
        </p:nvCxnSpPr>
        <p:spPr>
          <a:xfrm>
            <a:off x="877916" y="4871587"/>
            <a:ext cx="454372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5" name="正方形/長方形 12"/>
          <p:cNvSpPr/>
          <p:nvPr userDrawn="1"/>
        </p:nvSpPr>
        <p:spPr>
          <a:xfrm rot="5400000" flipH="1">
            <a:off x="3629072"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2"/>
          <p:cNvSpPr/>
          <p:nvPr userDrawn="1"/>
        </p:nvSpPr>
        <p:spPr>
          <a:xfrm rot="10800000">
            <a:off x="4750577" y="6252307"/>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p:nvPr userDrawn="1"/>
        </p:nvCxnSpPr>
        <p:spPr>
          <a:xfrm>
            <a:off x="877917" y="4156759"/>
            <a:ext cx="3872659"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userDrawn="1"/>
        </p:nvCxnSpPr>
        <p:spPr>
          <a:xfrm>
            <a:off x="5022498" y="6382887"/>
            <a:ext cx="433740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userDrawn="1"/>
        </p:nvCxnSpPr>
        <p:spPr>
          <a:xfrm>
            <a:off x="5742962" y="7092274"/>
            <a:ext cx="288290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正方形/長方形 12"/>
          <p:cNvSpPr/>
          <p:nvPr userDrawn="1"/>
        </p:nvSpPr>
        <p:spPr>
          <a:xfrm rot="5400000">
            <a:off x="7504357" y="5130802"/>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12"/>
          <p:cNvSpPr/>
          <p:nvPr userDrawn="1"/>
        </p:nvSpPr>
        <p:spPr>
          <a:xfrm>
            <a:off x="8625863" y="4016940"/>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 name="直線コネクタ 36"/>
          <p:cNvCxnSpPr/>
          <p:nvPr userDrawn="1"/>
        </p:nvCxnSpPr>
        <p:spPr>
          <a:xfrm>
            <a:off x="9674270" y="4156759"/>
            <a:ext cx="28268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userDrawn="1"/>
        </p:nvCxnSpPr>
        <p:spPr>
          <a:xfrm>
            <a:off x="8905067" y="4871587"/>
            <a:ext cx="437913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正方形/長方形 12"/>
          <p:cNvSpPr/>
          <p:nvPr userDrawn="1"/>
        </p:nvSpPr>
        <p:spPr>
          <a:xfrm rot="5400000" flipH="1">
            <a:off x="11379644"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5"/>
          <p:cNvSpPr>
            <a:spLocks noGrp="1"/>
          </p:cNvSpPr>
          <p:nvPr>
            <p:ph type="body" sz="quarter" idx="12" hasCustomPrompt="1"/>
          </p:nvPr>
        </p:nvSpPr>
        <p:spPr>
          <a:xfrm>
            <a:off x="916709" y="2475077"/>
            <a:ext cx="4676364" cy="1483807"/>
          </a:xfr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8" name="テキスト プレースホルダー 5"/>
          <p:cNvSpPr>
            <a:spLocks noGrp="1"/>
          </p:cNvSpPr>
          <p:nvPr>
            <p:ph type="body" sz="quarter" idx="19" hasCustomPrompt="1"/>
          </p:nvPr>
        </p:nvSpPr>
        <p:spPr>
          <a:xfrm>
            <a:off x="4767006" y="7264876"/>
            <a:ext cx="4676364" cy="1483807"/>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9" name="テキスト プレースホルダー 5"/>
          <p:cNvSpPr>
            <a:spLocks noGrp="1"/>
          </p:cNvSpPr>
          <p:nvPr>
            <p:ph type="body" sz="quarter" idx="20" hasCustomPrompt="1"/>
          </p:nvPr>
        </p:nvSpPr>
        <p:spPr>
          <a:xfrm>
            <a:off x="8651737" y="2475077"/>
            <a:ext cx="4676364" cy="1483807"/>
          </a:xfr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60" name="テキスト プレースホルダー 5"/>
          <p:cNvSpPr>
            <a:spLocks noGrp="1"/>
          </p:cNvSpPr>
          <p:nvPr>
            <p:ph type="body" sz="quarter" idx="21" hasCustomPrompt="1"/>
          </p:nvPr>
        </p:nvSpPr>
        <p:spPr>
          <a:xfrm>
            <a:off x="12660918" y="7264876"/>
            <a:ext cx="4676364" cy="1483807"/>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9" name="正方形/長方形 12"/>
          <p:cNvSpPr/>
          <p:nvPr userDrawn="1"/>
        </p:nvSpPr>
        <p:spPr>
          <a:xfrm rot="10800000">
            <a:off x="12501149" y="6250724"/>
            <a:ext cx="5833566" cy="993966"/>
          </a:xfrm>
          <a:custGeom>
            <a:avLst/>
            <a:gdLst/>
            <a:ahLst/>
            <a:cxnLst/>
            <a:rect l="l" t="t" r="r" b="b"/>
            <a:pathLst>
              <a:path w="5833566" h="993966">
                <a:moveTo>
                  <a:pt x="3298290" y="993966"/>
                </a:moveTo>
                <a:lnTo>
                  <a:pt x="0" y="993966"/>
                </a:lnTo>
                <a:lnTo>
                  <a:pt x="0" y="1583"/>
                </a:lnTo>
                <a:lnTo>
                  <a:pt x="1956697" y="1583"/>
                </a:lnTo>
                <a:lnTo>
                  <a:pt x="1958280" y="0"/>
                </a:lnTo>
                <a:lnTo>
                  <a:pt x="4841183" y="0"/>
                </a:lnTo>
                <a:lnTo>
                  <a:pt x="5833566" y="992383"/>
                </a:lnTo>
                <a:lnTo>
                  <a:pt x="3296707"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p:cNvCxnSpPr/>
          <p:nvPr userDrawn="1"/>
        </p:nvCxnSpPr>
        <p:spPr>
          <a:xfrm>
            <a:off x="12750800" y="6382887"/>
            <a:ext cx="55403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a:off x="13493533" y="7092274"/>
            <a:ext cx="479764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2431" y="2887734"/>
            <a:ext cx="482540" cy="3250794"/>
          </a:xfrm>
          <a:prstGeom prst="rect">
            <a:avLst/>
          </a:prstGeom>
        </p:spPr>
      </p:pic>
      <p:sp>
        <p:nvSpPr>
          <p:cNvPr id="30" name="テキスト プレースホルダー 5"/>
          <p:cNvSpPr>
            <a:spLocks noGrp="1"/>
          </p:cNvSpPr>
          <p:nvPr>
            <p:ph type="body" sz="quarter" idx="15" hasCustomPrompt="1"/>
          </p:nvPr>
        </p:nvSpPr>
        <p:spPr>
          <a:xfrm>
            <a:off x="1671936" y="4176584"/>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2" hasCustomPrompt="1"/>
          </p:nvPr>
        </p:nvSpPr>
        <p:spPr>
          <a:xfrm>
            <a:off x="5522233" y="6410584"/>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23" hasCustomPrompt="1"/>
          </p:nvPr>
        </p:nvSpPr>
        <p:spPr>
          <a:xfrm>
            <a:off x="9406964" y="4182296"/>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4" hasCustomPrompt="1"/>
          </p:nvPr>
        </p:nvSpPr>
        <p:spPr>
          <a:xfrm>
            <a:off x="13416145" y="6409792"/>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546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left)">
                                      <p:cBhvr>
                                        <p:cTn id="16" dur="500"/>
                                        <p:tgtEl>
                                          <p:spTgt spid="4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 presetClass="entr" presetSubtype="8" decel="100000" fill="hold" grpId="0" nodeType="withEffect">
                                  <p:stCondLst>
                                    <p:cond delay="0"/>
                                  </p:stCondLst>
                                  <p:childTnLst>
                                    <p:set>
                                      <p:cBhvr>
                                        <p:cTn id="25" dur="1" fill="hold">
                                          <p:stCondLst>
                                            <p:cond delay="0"/>
                                          </p:stCondLst>
                                        </p:cTn>
                                        <p:tgtEl>
                                          <p:spTgt spid="30">
                                            <p:txEl>
                                              <p:pRg st="0" end="0"/>
                                            </p:txEl>
                                          </p:spTgt>
                                        </p:tgtEl>
                                        <p:attrNameLst>
                                          <p:attrName>style.visibility</p:attrName>
                                        </p:attrNameLst>
                                      </p:cBhvr>
                                      <p:to>
                                        <p:strVal val="visible"/>
                                      </p:to>
                                    </p:set>
                                    <p:anim calcmode="lin" valueType="num">
                                      <p:cBhvr additive="base">
                                        <p:cTn id="26"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27" dur="1000" fill="hold"/>
                                        <p:tgtEl>
                                          <p:spTgt spid="30">
                                            <p:txEl>
                                              <p:pRg st="0" end="0"/>
                                            </p:txEl>
                                          </p:spTgt>
                                        </p:tgtEl>
                                        <p:attrNameLst>
                                          <p:attrName>ppt_y</p:attrName>
                                        </p:attrNameLst>
                                      </p:cBhvr>
                                      <p:tavLst>
                                        <p:tav tm="0">
                                          <p:val>
                                            <p:strVal val="#ppt_y"/>
                                          </p:val>
                                        </p:tav>
                                        <p:tav tm="100000">
                                          <p:val>
                                            <p:strVal val="#ppt_y"/>
                                          </p:val>
                                        </p:tav>
                                      </p:tavLst>
                                    </p:anim>
                                  </p:childTnLst>
                                </p:cTn>
                              </p:par>
                              <p:par>
                                <p:cTn id="28" presetID="10" presetClass="entr" presetSubtype="0" fill="hold" grpId="2" nodeType="withEffect">
                                  <p:stCondLst>
                                    <p:cond delay="500"/>
                                  </p:stCondLst>
                                  <p:childTnLst>
                                    <p:set>
                                      <p:cBhvr>
                                        <p:cTn id="29" dur="1" fill="hold">
                                          <p:stCondLst>
                                            <p:cond delay="0"/>
                                          </p:stCondLst>
                                        </p:cTn>
                                        <p:tgtEl>
                                          <p:spTgt spid="30">
                                            <p:txEl>
                                              <p:pRg st="0" end="0"/>
                                            </p:txEl>
                                          </p:spTgt>
                                        </p:tgtEl>
                                        <p:attrNameLst>
                                          <p:attrName>style.visibility</p:attrName>
                                        </p:attrNameLst>
                                      </p:cBhvr>
                                      <p:to>
                                        <p:strVal val="visible"/>
                                      </p:to>
                                    </p:set>
                                    <p:animEffect transition="in" filter="fade">
                                      <p:cBhvr>
                                        <p:cTn id="30" dur="500"/>
                                        <p:tgtEl>
                                          <p:spTgt spid="30">
                                            <p:txEl>
                                              <p:pRg st="0" end="0"/>
                                            </p:txEl>
                                          </p:spTgt>
                                        </p:tgtEl>
                                      </p:cBhvr>
                                    </p:animEffect>
                                  </p:childTnLst>
                                </p:cTn>
                              </p:par>
                              <p:par>
                                <p:cTn id="31" presetID="1" presetClass="exit" presetSubtype="0" fill="hold" grpId="1" nodeType="withEffect">
                                  <p:stCondLst>
                                    <p:cond delay="0"/>
                                  </p:stCondLst>
                                  <p:childTnLst>
                                    <p:set>
                                      <p:cBhvr>
                                        <p:cTn id="32" dur="1" fill="hold">
                                          <p:stCondLst>
                                            <p:cond delay="0"/>
                                          </p:stCondLst>
                                        </p:cTn>
                                        <p:tgtEl>
                                          <p:spTgt spid="30">
                                            <p:txEl>
                                              <p:pRg st="0" end="0"/>
                                            </p:txEl>
                                          </p:spTgt>
                                        </p:tgtEl>
                                        <p:attrNameLst>
                                          <p:attrName>style.visibility</p:attrName>
                                        </p:attrNameLst>
                                      </p:cBhvr>
                                      <p:to>
                                        <p:strVal val="hidden"/>
                                      </p:to>
                                    </p:se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75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par>
                                <p:cTn id="48" presetID="22" presetClass="entr" presetSubtype="2" fill="hold"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right)">
                                      <p:cBhvr>
                                        <p:cTn id="50" dur="500"/>
                                        <p:tgtEl>
                                          <p:spTgt spid="35"/>
                                        </p:tgtEl>
                                      </p:cBhvr>
                                    </p:animEffect>
                                  </p:childTnLst>
                                </p:cTn>
                              </p:par>
                              <p:par>
                                <p:cTn id="51" presetID="2" presetClass="entr" presetSubtype="8" decel="100000" fill="hold" grpId="0" nodeType="with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 calcmode="lin" valueType="num">
                                      <p:cBhvr additive="base">
                                        <p:cTn id="53" dur="10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54" dur="1000" fill="hold"/>
                                        <p:tgtEl>
                                          <p:spTgt spid="36">
                                            <p:txEl>
                                              <p:pRg st="0" end="0"/>
                                            </p:txEl>
                                          </p:spTgt>
                                        </p:tgtEl>
                                        <p:attrNameLst>
                                          <p:attrName>ppt_y</p:attrName>
                                        </p:attrNameLst>
                                      </p:cBhvr>
                                      <p:tavLst>
                                        <p:tav tm="0">
                                          <p:val>
                                            <p:strVal val="#ppt_y"/>
                                          </p:val>
                                        </p:tav>
                                        <p:tav tm="100000">
                                          <p:val>
                                            <p:strVal val="#ppt_y"/>
                                          </p:val>
                                        </p:tav>
                                      </p:tavLst>
                                    </p:anim>
                                  </p:childTnLst>
                                </p:cTn>
                              </p:par>
                              <p:par>
                                <p:cTn id="55" presetID="10" presetClass="entr" presetSubtype="0" fill="hold" grpId="2" nodeType="withEffect">
                                  <p:stCondLst>
                                    <p:cond delay="500"/>
                                  </p:stCondLst>
                                  <p:childTnLst>
                                    <p:set>
                                      <p:cBhvr>
                                        <p:cTn id="56" dur="1" fill="hold">
                                          <p:stCondLst>
                                            <p:cond delay="0"/>
                                          </p:stCondLst>
                                        </p:cTn>
                                        <p:tgtEl>
                                          <p:spTgt spid="36">
                                            <p:txEl>
                                              <p:pRg st="0" end="0"/>
                                            </p:txEl>
                                          </p:spTgt>
                                        </p:tgtEl>
                                        <p:attrNameLst>
                                          <p:attrName>style.visibility</p:attrName>
                                        </p:attrNameLst>
                                      </p:cBhvr>
                                      <p:to>
                                        <p:strVal val="visible"/>
                                      </p:to>
                                    </p:set>
                                    <p:animEffect transition="in" filter="fade">
                                      <p:cBhvr>
                                        <p:cTn id="57" dur="500"/>
                                        <p:tgtEl>
                                          <p:spTgt spid="36">
                                            <p:txEl>
                                              <p:pRg st="0" end="0"/>
                                            </p:txEl>
                                          </p:spTgt>
                                        </p:tgtEl>
                                      </p:cBhvr>
                                    </p:animEffect>
                                  </p:childTnLst>
                                </p:cTn>
                              </p:par>
                              <p:par>
                                <p:cTn id="58" presetID="1" presetClass="exit" presetSubtype="0" fill="hold" grpId="1" nodeType="withEffect">
                                  <p:stCondLst>
                                    <p:cond delay="0"/>
                                  </p:stCondLst>
                                  <p:childTnLst>
                                    <p:set>
                                      <p:cBhvr>
                                        <p:cTn id="59" dur="1" fill="hold">
                                          <p:stCondLst>
                                            <p:cond delay="0"/>
                                          </p:stCondLst>
                                        </p:cTn>
                                        <p:tgtEl>
                                          <p:spTgt spid="36">
                                            <p:txEl>
                                              <p:pRg st="0" end="0"/>
                                            </p:txEl>
                                          </p:spTgt>
                                        </p:tgtEl>
                                        <p:attrNameLst>
                                          <p:attrName>style.visibility</p:attrName>
                                        </p:attrNameLst>
                                      </p:cBhvr>
                                      <p:to>
                                        <p:strVal val="hidden"/>
                                      </p:to>
                                    </p:set>
                                  </p:childTnLst>
                                </p:cTn>
                              </p:par>
                            </p:childTnLst>
                          </p:cTn>
                        </p:par>
                        <p:par>
                          <p:cTn id="60" fill="hold">
                            <p:stCondLst>
                              <p:cond delay="475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500"/>
                                        <p:tgtEl>
                                          <p:spTgt spid="58"/>
                                        </p:tgtEl>
                                      </p:cBhvr>
                                    </p:animEffect>
                                  </p:childTnLst>
                                </p:cTn>
                              </p:par>
                            </p:childTnLst>
                          </p:cTn>
                        </p:par>
                        <p:par>
                          <p:cTn id="64" fill="hold">
                            <p:stCondLst>
                              <p:cond delay="5250"/>
                            </p:stCondLst>
                            <p:childTnLst>
                              <p:par>
                                <p:cTn id="65" presetID="22" presetClass="entr" presetSubtype="4"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par>
                                <p:cTn id="68" presetID="22" presetClass="entr" presetSubtype="8" fill="hold" grpId="0" nodeType="withEffect">
                                  <p:stCondLst>
                                    <p:cond delay="25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par>
                          <p:cTn id="71" fill="hold">
                            <p:stCondLst>
                              <p:cond delay="6000"/>
                            </p:stCondLst>
                            <p:childTnLst>
                              <p:par>
                                <p:cTn id="72" presetID="22" presetClass="entr" presetSubtype="2" fill="hold"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right)">
                                      <p:cBhvr>
                                        <p:cTn id="74" dur="500"/>
                                        <p:tgtEl>
                                          <p:spTgt spid="38"/>
                                        </p:tgtEl>
                                      </p:cBhvr>
                                    </p:animEffect>
                                  </p:childTnLst>
                                </p:cTn>
                              </p:par>
                              <p:par>
                                <p:cTn id="75" presetID="22" presetClass="entr" presetSubtype="8"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left)">
                                      <p:cBhvr>
                                        <p:cTn id="77" dur="500"/>
                                        <p:tgtEl>
                                          <p:spTgt spid="37"/>
                                        </p:tgtEl>
                                      </p:cBhvr>
                                    </p:animEffect>
                                  </p:childTnLst>
                                </p:cTn>
                              </p:par>
                              <p:par>
                                <p:cTn id="78" presetID="2" presetClass="entr" presetSubtype="8" decel="100000" fill="hold" grpId="0" nodeType="withEffect">
                                  <p:stCondLst>
                                    <p:cond delay="0"/>
                                  </p:stCondLst>
                                  <p:childTnLst>
                                    <p:set>
                                      <p:cBhvr>
                                        <p:cTn id="79" dur="1" fill="hold">
                                          <p:stCondLst>
                                            <p:cond delay="0"/>
                                          </p:stCondLst>
                                        </p:cTn>
                                        <p:tgtEl>
                                          <p:spTgt spid="42">
                                            <p:txEl>
                                              <p:pRg st="0" end="0"/>
                                            </p:txEl>
                                          </p:spTgt>
                                        </p:tgtEl>
                                        <p:attrNameLst>
                                          <p:attrName>style.visibility</p:attrName>
                                        </p:attrNameLst>
                                      </p:cBhvr>
                                      <p:to>
                                        <p:strVal val="visible"/>
                                      </p:to>
                                    </p:set>
                                    <p:anim calcmode="lin" valueType="num">
                                      <p:cBhvr additive="base">
                                        <p:cTn id="80" dur="10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1" dur="1000" fill="hold"/>
                                        <p:tgtEl>
                                          <p:spTgt spid="42">
                                            <p:txEl>
                                              <p:pRg st="0" end="0"/>
                                            </p:txEl>
                                          </p:spTgt>
                                        </p:tgtEl>
                                        <p:attrNameLst>
                                          <p:attrName>ppt_y</p:attrName>
                                        </p:attrNameLst>
                                      </p:cBhvr>
                                      <p:tavLst>
                                        <p:tav tm="0">
                                          <p:val>
                                            <p:strVal val="#ppt_y"/>
                                          </p:val>
                                        </p:tav>
                                        <p:tav tm="100000">
                                          <p:val>
                                            <p:strVal val="#ppt_y"/>
                                          </p:val>
                                        </p:tav>
                                      </p:tavLst>
                                    </p:anim>
                                  </p:childTnLst>
                                </p:cTn>
                              </p:par>
                              <p:par>
                                <p:cTn id="82" presetID="10" presetClass="entr" presetSubtype="0" fill="hold" grpId="2" nodeType="withEffect">
                                  <p:stCondLst>
                                    <p:cond delay="500"/>
                                  </p:stCondLst>
                                  <p:childTnLst>
                                    <p:set>
                                      <p:cBhvr>
                                        <p:cTn id="83" dur="1" fill="hold">
                                          <p:stCondLst>
                                            <p:cond delay="0"/>
                                          </p:stCondLst>
                                        </p:cTn>
                                        <p:tgtEl>
                                          <p:spTgt spid="42">
                                            <p:txEl>
                                              <p:pRg st="0" end="0"/>
                                            </p:txEl>
                                          </p:spTgt>
                                        </p:tgtEl>
                                        <p:attrNameLst>
                                          <p:attrName>style.visibility</p:attrName>
                                        </p:attrNameLst>
                                      </p:cBhvr>
                                      <p:to>
                                        <p:strVal val="visible"/>
                                      </p:to>
                                    </p:set>
                                    <p:animEffect transition="in" filter="fade">
                                      <p:cBhvr>
                                        <p:cTn id="84" dur="500"/>
                                        <p:tgtEl>
                                          <p:spTgt spid="42">
                                            <p:txEl>
                                              <p:pRg st="0" end="0"/>
                                            </p:txEl>
                                          </p:spTgt>
                                        </p:tgtEl>
                                      </p:cBhvr>
                                    </p:animEffect>
                                  </p:childTnLst>
                                </p:cTn>
                              </p:par>
                              <p:par>
                                <p:cTn id="85" presetID="1" presetClass="exit" presetSubtype="0" fill="hold" grpId="1" nodeType="withEffect">
                                  <p:stCondLst>
                                    <p:cond delay="0"/>
                                  </p:stCondLst>
                                  <p:childTnLst>
                                    <p:set>
                                      <p:cBhvr>
                                        <p:cTn id="86" dur="1" fill="hold">
                                          <p:stCondLst>
                                            <p:cond delay="0"/>
                                          </p:stCondLst>
                                        </p:cTn>
                                        <p:tgtEl>
                                          <p:spTgt spid="42">
                                            <p:txEl>
                                              <p:pRg st="0" end="0"/>
                                            </p:txEl>
                                          </p:spTgt>
                                        </p:tgtEl>
                                        <p:attrNameLst>
                                          <p:attrName>style.visibility</p:attrName>
                                        </p:attrNameLst>
                                      </p:cBhvr>
                                      <p:to>
                                        <p:strVal val="hidden"/>
                                      </p:to>
                                    </p:se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childTnLst>
                                </p:cTn>
                              </p:par>
                            </p:childTnLst>
                          </p:cTn>
                        </p:par>
                        <p:par>
                          <p:cTn id="91" fill="hold">
                            <p:stCondLst>
                              <p:cond delay="75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par>
                                <p:cTn id="95" presetID="22" presetClass="entr" presetSubtype="8" fill="hold" grpId="0" nodeType="withEffect">
                                  <p:stCondLst>
                                    <p:cond delay="250"/>
                                  </p:stCondLst>
                                  <p:childTnLst>
                                    <p:set>
                                      <p:cBhvr>
                                        <p:cTn id="96" dur="1" fill="hold">
                                          <p:stCondLst>
                                            <p:cond delay="0"/>
                                          </p:stCondLst>
                                        </p:cTn>
                                        <p:tgtEl>
                                          <p:spTgt spid="39"/>
                                        </p:tgtEl>
                                        <p:attrNameLst>
                                          <p:attrName>style.visibility</p:attrName>
                                        </p:attrNameLst>
                                      </p:cBhvr>
                                      <p:to>
                                        <p:strVal val="visible"/>
                                      </p:to>
                                    </p:set>
                                    <p:animEffect transition="in" filter="wipe(left)">
                                      <p:cBhvr>
                                        <p:cTn id="97" dur="500"/>
                                        <p:tgtEl>
                                          <p:spTgt spid="39"/>
                                        </p:tgtEl>
                                      </p:cBhvr>
                                    </p:animEffect>
                                  </p:childTnLst>
                                </p:cTn>
                              </p:par>
                            </p:childTnLst>
                          </p:cTn>
                        </p:par>
                        <p:par>
                          <p:cTn id="98" fill="hold">
                            <p:stCondLst>
                              <p:cond delay="8250"/>
                            </p:stCondLst>
                            <p:childTnLst>
                              <p:par>
                                <p:cTn id="99" presetID="22" presetClass="entr" presetSubtype="8" fill="hold" nodeType="after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wipe(left)">
                                      <p:cBhvr>
                                        <p:cTn id="101" dur="500"/>
                                        <p:tgtEl>
                                          <p:spTgt spid="40"/>
                                        </p:tgtEl>
                                      </p:cBhvr>
                                    </p:animEffect>
                                  </p:childTnLst>
                                </p:cTn>
                              </p:par>
                              <p:par>
                                <p:cTn id="102" presetID="22" presetClass="entr" presetSubtype="2" fill="hold" nodeType="with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wipe(right)">
                                      <p:cBhvr>
                                        <p:cTn id="104" dur="500"/>
                                        <p:tgtEl>
                                          <p:spTgt spid="41"/>
                                        </p:tgtEl>
                                      </p:cBhvr>
                                    </p:animEffect>
                                  </p:childTnLst>
                                </p:cTn>
                              </p:par>
                              <p:par>
                                <p:cTn id="105" presetID="2" presetClass="entr" presetSubtype="8" decel="100000" fill="hold" grpId="0" nodeType="withEffect">
                                  <p:stCondLst>
                                    <p:cond delay="0"/>
                                  </p:stCondLst>
                                  <p:childTnLst>
                                    <p:set>
                                      <p:cBhvr>
                                        <p:cTn id="106" dur="1" fill="hold">
                                          <p:stCondLst>
                                            <p:cond delay="0"/>
                                          </p:stCondLst>
                                        </p:cTn>
                                        <p:tgtEl>
                                          <p:spTgt spid="43">
                                            <p:txEl>
                                              <p:pRg st="0" end="0"/>
                                            </p:txEl>
                                          </p:spTgt>
                                        </p:tgtEl>
                                        <p:attrNameLst>
                                          <p:attrName>style.visibility</p:attrName>
                                        </p:attrNameLst>
                                      </p:cBhvr>
                                      <p:to>
                                        <p:strVal val="visible"/>
                                      </p:to>
                                    </p:set>
                                    <p:anim calcmode="lin" valueType="num">
                                      <p:cBhvr additive="base">
                                        <p:cTn id="107" dur="10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08" dur="1000" fill="hold"/>
                                        <p:tgtEl>
                                          <p:spTgt spid="43">
                                            <p:txEl>
                                              <p:pRg st="0" end="0"/>
                                            </p:txEl>
                                          </p:spTgt>
                                        </p:tgtEl>
                                        <p:attrNameLst>
                                          <p:attrName>ppt_y</p:attrName>
                                        </p:attrNameLst>
                                      </p:cBhvr>
                                      <p:tavLst>
                                        <p:tav tm="0">
                                          <p:val>
                                            <p:strVal val="#ppt_y"/>
                                          </p:val>
                                        </p:tav>
                                        <p:tav tm="100000">
                                          <p:val>
                                            <p:strVal val="#ppt_y"/>
                                          </p:val>
                                        </p:tav>
                                      </p:tavLst>
                                    </p:anim>
                                  </p:childTnLst>
                                </p:cTn>
                              </p:par>
                              <p:par>
                                <p:cTn id="109" presetID="10" presetClass="entr" presetSubtype="0" fill="hold" grpId="2" nodeType="withEffect">
                                  <p:stCondLst>
                                    <p:cond delay="500"/>
                                  </p:stCondLst>
                                  <p:childTnLst>
                                    <p:set>
                                      <p:cBhvr>
                                        <p:cTn id="110" dur="1" fill="hold">
                                          <p:stCondLst>
                                            <p:cond delay="0"/>
                                          </p:stCondLst>
                                        </p:cTn>
                                        <p:tgtEl>
                                          <p:spTgt spid="43">
                                            <p:txEl>
                                              <p:pRg st="0" end="0"/>
                                            </p:txEl>
                                          </p:spTgt>
                                        </p:tgtEl>
                                        <p:attrNameLst>
                                          <p:attrName>style.visibility</p:attrName>
                                        </p:attrNameLst>
                                      </p:cBhvr>
                                      <p:to>
                                        <p:strVal val="visible"/>
                                      </p:to>
                                    </p:set>
                                    <p:animEffect transition="in" filter="fade">
                                      <p:cBhvr>
                                        <p:cTn id="111" dur="500"/>
                                        <p:tgtEl>
                                          <p:spTgt spid="43">
                                            <p:txEl>
                                              <p:pRg st="0" end="0"/>
                                            </p:txEl>
                                          </p:spTgt>
                                        </p:tgtEl>
                                      </p:cBhvr>
                                    </p:animEffect>
                                  </p:childTnLst>
                                </p:cTn>
                              </p:par>
                              <p:par>
                                <p:cTn id="112" presetID="1" presetClass="exit" presetSubtype="0" fill="hold" grpId="1" nodeType="withEffect">
                                  <p:stCondLst>
                                    <p:cond delay="0"/>
                                  </p:stCondLst>
                                  <p:childTnLst>
                                    <p:set>
                                      <p:cBhvr>
                                        <p:cTn id="113" dur="1" fill="hold">
                                          <p:stCondLst>
                                            <p:cond delay="0"/>
                                          </p:stCondLst>
                                        </p:cTn>
                                        <p:tgtEl>
                                          <p:spTgt spid="43">
                                            <p:txEl>
                                              <p:pRg st="0" end="0"/>
                                            </p:txEl>
                                          </p:spTgt>
                                        </p:tgtEl>
                                        <p:attrNameLst>
                                          <p:attrName>style.visibility</p:attrName>
                                        </p:attrNameLst>
                                      </p:cBhvr>
                                      <p:to>
                                        <p:strVal val="hidden"/>
                                      </p:to>
                                    </p:set>
                                  </p:childTnLst>
                                </p:cTn>
                              </p:par>
                            </p:childTnLst>
                          </p:cTn>
                        </p:par>
                        <p:par>
                          <p:cTn id="114" fill="hold">
                            <p:stCondLst>
                              <p:cond delay="9250"/>
                            </p:stCondLst>
                            <p:childTnLst>
                              <p:par>
                                <p:cTn id="115" presetID="10" presetClass="entr" presetSubtype="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15" grpId="0" animBg="1"/>
      <p:bldP spid="18" grpId="0" animBg="1"/>
      <p:bldP spid="20" grpId="0" animBg="1"/>
      <p:bldP spid="21" grpId="0" animBg="1"/>
      <p:bldP spid="22" grpId="0" animBg="1"/>
      <p:bldP spid="57" grpId="0">
        <p:tmplLst>
          <p:tmpl>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p:tmplLst>
          <p:tmpl>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p:tmplLst>
          <p:tmpl>
            <p:tnLst>
              <p:par>
                <p:cTn presetID="10" presetClass="entr" presetSubtype="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39" grpId="0" animBg="1"/>
      <p:bldP spid="30" grpId="0" build="p">
        <p:tmplLst>
          <p:tmpl lvl="1">
            <p:tnLst>
              <p:par>
                <p:cTn presetID="2" presetClass="entr" presetSubtype="8"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1000" fill="hold"/>
                        <p:tgtEl>
                          <p:spTgt spid="30"/>
                        </p:tgtEl>
                        <p:attrNameLst>
                          <p:attrName>ppt_x</p:attrName>
                        </p:attrNameLst>
                      </p:cBhvr>
                      <p:tavLst>
                        <p:tav tm="0">
                          <p:val>
                            <p:strVal val="0-#ppt_w/2"/>
                          </p:val>
                        </p:tav>
                        <p:tav tm="100000">
                          <p:val>
                            <p:strVal val="#ppt_x"/>
                          </p:val>
                        </p:tav>
                      </p:tavLst>
                    </p:anim>
                    <p:anim calcmode="lin" valueType="num">
                      <p:cBhvr additive="base">
                        <p:cTn dur="1000" fill="hold"/>
                        <p:tgtEl>
                          <p:spTgt spid="30"/>
                        </p:tgtEl>
                        <p:attrNameLst>
                          <p:attrName>ppt_y</p:attrName>
                        </p:attrNameLst>
                      </p:cBhvr>
                      <p:tavLst>
                        <p:tav tm="0">
                          <p:val>
                            <p:strVal val="#ppt_y"/>
                          </p:val>
                        </p:tav>
                        <p:tav tm="100000">
                          <p:val>
                            <p:strVal val="#ppt_y"/>
                          </p:val>
                        </p:tav>
                      </p:tavLst>
                    </p:anim>
                  </p:childTnLst>
                </p:cTn>
              </p:par>
            </p:tnLst>
          </p:tmpl>
        </p:tmplLst>
      </p:bldP>
      <p:bldP spid="30" grpId="1" build="p">
        <p:tmplLst>
          <p:tmpl lvl="1">
            <p:tnLst>
              <p:par>
                <p:cTn presetID="1" presetClass="exit" presetSubtype="0" fill="hold" nodeType="withEffect">
                  <p:stCondLst>
                    <p:cond delay="0"/>
                  </p:stCondLst>
                  <p:childTnLst>
                    <p:set>
                      <p:cBhvr>
                        <p:cTn dur="1" fill="hold">
                          <p:stCondLst>
                            <p:cond delay="0"/>
                          </p:stCondLst>
                        </p:cTn>
                        <p:tgtEl>
                          <p:spTgt spid="30"/>
                        </p:tgtEl>
                        <p:attrNameLst>
                          <p:attrName>style.visibility</p:attrName>
                        </p:attrNameLst>
                      </p:cBhvr>
                      <p:to>
                        <p:strVal val="hidden"/>
                      </p:to>
                    </p:set>
                  </p:childTnLst>
                </p:cTn>
              </p:par>
            </p:tnLst>
          </p:tmpl>
        </p:tmplLst>
      </p:bldP>
      <p:bldP spid="30" grpId="2"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6" grpId="0" build="p">
        <p:tmplLst>
          <p:tmpl lvl="1">
            <p:tnLst>
              <p:par>
                <p:cTn presetID="2" presetClass="entr" presetSubtype="8"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1000" fill="hold"/>
                        <p:tgtEl>
                          <p:spTgt spid="36"/>
                        </p:tgtEl>
                        <p:attrNameLst>
                          <p:attrName>ppt_x</p:attrName>
                        </p:attrNameLst>
                      </p:cBhvr>
                      <p:tavLst>
                        <p:tav tm="0">
                          <p:val>
                            <p:strVal val="0-#ppt_w/2"/>
                          </p:val>
                        </p:tav>
                        <p:tav tm="100000">
                          <p:val>
                            <p:strVal val="#ppt_x"/>
                          </p:val>
                        </p:tav>
                      </p:tavLst>
                    </p:anim>
                    <p:anim calcmode="lin" valueType="num">
                      <p:cBhvr additive="base">
                        <p:cTn dur="1000" fill="hold"/>
                        <p:tgtEl>
                          <p:spTgt spid="36"/>
                        </p:tgtEl>
                        <p:attrNameLst>
                          <p:attrName>ppt_y</p:attrName>
                        </p:attrNameLst>
                      </p:cBhvr>
                      <p:tavLst>
                        <p:tav tm="0">
                          <p:val>
                            <p:strVal val="#ppt_y"/>
                          </p:val>
                        </p:tav>
                        <p:tav tm="100000">
                          <p:val>
                            <p:strVal val="#ppt_y"/>
                          </p:val>
                        </p:tav>
                      </p:tavLst>
                    </p:anim>
                  </p:childTnLst>
                </p:cTn>
              </p:par>
            </p:tnLst>
          </p:tmpl>
        </p:tmplLst>
      </p:bldP>
      <p:bldP spid="36" grpId="1" build="p">
        <p:tmplLst>
          <p:tmpl lvl="1">
            <p:tnLst>
              <p:par>
                <p:cTn presetID="1" presetClass="exit" presetSubtype="0" fill="hold" nodeType="withEffect">
                  <p:stCondLst>
                    <p:cond delay="0"/>
                  </p:stCondLst>
                  <p:childTnLst>
                    <p:set>
                      <p:cBhvr>
                        <p:cTn dur="1" fill="hold">
                          <p:stCondLst>
                            <p:cond delay="0"/>
                          </p:stCondLst>
                        </p:cTn>
                        <p:tgtEl>
                          <p:spTgt spid="36"/>
                        </p:tgtEl>
                        <p:attrNameLst>
                          <p:attrName>style.visibility</p:attrName>
                        </p:attrNameLst>
                      </p:cBhvr>
                      <p:to>
                        <p:strVal val="hidden"/>
                      </p:to>
                    </p:set>
                  </p:childTnLst>
                </p:cTn>
              </p:par>
            </p:tnLst>
          </p:tmpl>
        </p:tmplLst>
      </p:bldP>
      <p:bldP spid="36" grpId="2"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42" grpId="0" build="p">
        <p:tmplLst>
          <p:tmpl lvl="1">
            <p:tnLst>
              <p:par>
                <p:cTn presetID="2" presetClass="entr" presetSubtype="8"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1000" fill="hold"/>
                        <p:tgtEl>
                          <p:spTgt spid="42"/>
                        </p:tgtEl>
                        <p:attrNameLst>
                          <p:attrName>ppt_x</p:attrName>
                        </p:attrNameLst>
                      </p:cBhvr>
                      <p:tavLst>
                        <p:tav tm="0">
                          <p:val>
                            <p:strVal val="0-#ppt_w/2"/>
                          </p:val>
                        </p:tav>
                        <p:tav tm="100000">
                          <p:val>
                            <p:strVal val="#ppt_x"/>
                          </p:val>
                        </p:tav>
                      </p:tavLst>
                    </p:anim>
                    <p:anim calcmode="lin" valueType="num">
                      <p:cBhvr additive="base">
                        <p:cTn dur="1000" fill="hold"/>
                        <p:tgtEl>
                          <p:spTgt spid="42"/>
                        </p:tgtEl>
                        <p:attrNameLst>
                          <p:attrName>ppt_y</p:attrName>
                        </p:attrNameLst>
                      </p:cBhvr>
                      <p:tavLst>
                        <p:tav tm="0">
                          <p:val>
                            <p:strVal val="#ppt_y"/>
                          </p:val>
                        </p:tav>
                        <p:tav tm="100000">
                          <p:val>
                            <p:strVal val="#ppt_y"/>
                          </p:val>
                        </p:tav>
                      </p:tavLst>
                    </p:anim>
                  </p:childTnLst>
                </p:cTn>
              </p:par>
            </p:tnLst>
          </p:tmpl>
        </p:tmplLst>
      </p:bldP>
      <p:bldP spid="42" grpId="1" build="p">
        <p:tmplLst>
          <p:tmpl lvl="1">
            <p:tnLst>
              <p:par>
                <p:cTn presetID="1" presetClass="exit" presetSubtype="0" fill="hold" nodeType="withEffect">
                  <p:stCondLst>
                    <p:cond delay="0"/>
                  </p:stCondLst>
                  <p:childTnLst>
                    <p:set>
                      <p:cBhvr>
                        <p:cTn dur="1" fill="hold">
                          <p:stCondLst>
                            <p:cond delay="0"/>
                          </p:stCondLst>
                        </p:cTn>
                        <p:tgtEl>
                          <p:spTgt spid="42"/>
                        </p:tgtEl>
                        <p:attrNameLst>
                          <p:attrName>style.visibility</p:attrName>
                        </p:attrNameLst>
                      </p:cBhvr>
                      <p:to>
                        <p:strVal val="hidden"/>
                      </p:to>
                    </p:set>
                  </p:childTnLst>
                </p:cTn>
              </p:par>
            </p:tnLst>
          </p:tmpl>
        </p:tmplLst>
      </p:bldP>
      <p:bldP spid="42" grpId="2" build="p">
        <p:tmplLst>
          <p:tmpl lvl="1">
            <p:tnLst>
              <p:par>
                <p:cTn presetID="10" presetClass="entr" presetSubtype="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2" presetClass="entr" presetSubtype="8"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1000" fill="hold"/>
                        <p:tgtEl>
                          <p:spTgt spid="43"/>
                        </p:tgtEl>
                        <p:attrNameLst>
                          <p:attrName>ppt_x</p:attrName>
                        </p:attrNameLst>
                      </p:cBhvr>
                      <p:tavLst>
                        <p:tav tm="0">
                          <p:val>
                            <p:strVal val="0-#ppt_w/2"/>
                          </p:val>
                        </p:tav>
                        <p:tav tm="100000">
                          <p:val>
                            <p:strVal val="#ppt_x"/>
                          </p:val>
                        </p:tav>
                      </p:tavLst>
                    </p:anim>
                    <p:anim calcmode="lin" valueType="num">
                      <p:cBhvr additive="base">
                        <p:cTn dur="1000" fill="hold"/>
                        <p:tgtEl>
                          <p:spTgt spid="43"/>
                        </p:tgtEl>
                        <p:attrNameLst>
                          <p:attrName>ppt_y</p:attrName>
                        </p:attrNameLst>
                      </p:cBhvr>
                      <p:tavLst>
                        <p:tav tm="0">
                          <p:val>
                            <p:strVal val="#ppt_y"/>
                          </p:val>
                        </p:tav>
                        <p:tav tm="100000">
                          <p:val>
                            <p:strVal val="#ppt_y"/>
                          </p:val>
                        </p:tav>
                      </p:tavLst>
                    </p:anim>
                  </p:childTnLst>
                </p:cTn>
              </p:par>
            </p:tnLst>
          </p:tmpl>
        </p:tmplLst>
      </p:bldP>
      <p:bldP spid="43" grpId="1" build="p">
        <p:tmplLst>
          <p:tmpl lvl="1">
            <p:tnLst>
              <p:par>
                <p:cTn presetID="1" presetClass="exit" presetSubtype="0" fill="hold" nodeType="withEffect">
                  <p:stCondLst>
                    <p:cond delay="0"/>
                  </p:stCondLst>
                  <p:childTnLst>
                    <p:set>
                      <p:cBhvr>
                        <p:cTn dur="1" fill="hold">
                          <p:stCondLst>
                            <p:cond delay="0"/>
                          </p:stCondLst>
                        </p:cTn>
                        <p:tgtEl>
                          <p:spTgt spid="43"/>
                        </p:tgtEl>
                        <p:attrNameLst>
                          <p:attrName>style.visibility</p:attrName>
                        </p:attrNameLst>
                      </p:cBhvr>
                      <p:to>
                        <p:strVal val="hidden"/>
                      </p:to>
                    </p:set>
                  </p:childTnLst>
                </p:cTn>
              </p:par>
            </p:tnLst>
          </p:tmpl>
        </p:tmplLst>
      </p:bldP>
      <p:bldP spid="43" grpId="2"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ust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1137443" y="2757492"/>
            <a:ext cx="16016288" cy="5214937"/>
          </a:xfrm>
        </p:spPr>
        <p:txBody>
          <a:bodyPr anchor="ctr">
            <a:normAutofit/>
          </a:bodyPr>
          <a:lstStyle>
            <a:lvl1pPr algn="ctr">
              <a:defRPr sz="2400" baseline="0">
                <a:solidFill>
                  <a:schemeClr val="tx2"/>
                </a:solidFill>
              </a:defRPr>
            </a:lvl1pPr>
          </a:lstStyle>
          <a:p>
            <a:pPr lvl="0"/>
            <a:r>
              <a:rPr kumimoji="1" lang="en-US" altLang="ja-JP" dirty="0" smtClean="0"/>
              <a:t>Text Here</a:t>
            </a:r>
            <a:endParaRPr kumimoji="1" lang="ja-JP" altLang="en-US" dirty="0" smtClean="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00621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37" name="円/楕円 14"/>
          <p:cNvSpPr/>
          <p:nvPr userDrawn="1"/>
        </p:nvSpPr>
        <p:spPr>
          <a:xfrm rot="10800000" flipV="1">
            <a:off x="6978016" y="5808549"/>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14"/>
          <p:cNvSpPr/>
          <p:nvPr userDrawn="1"/>
        </p:nvSpPr>
        <p:spPr>
          <a:xfrm rot="10800000" flipV="1">
            <a:off x="8499955" y="4297738"/>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14"/>
          <p:cNvSpPr/>
          <p:nvPr userDrawn="1"/>
        </p:nvSpPr>
        <p:spPr>
          <a:xfrm rot="10800000" flipV="1">
            <a:off x="5430773" y="7365307"/>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43542" y="7953829"/>
            <a:ext cx="6290425" cy="899886"/>
          </a:xfrm>
          <a:custGeom>
            <a:avLst/>
            <a:gdLst/>
            <a:ahLst/>
            <a:cxnLst/>
            <a:rect l="l" t="t" r="r" b="b"/>
            <a:pathLst>
              <a:path w="6290425" h="899886">
                <a:moveTo>
                  <a:pt x="0" y="0"/>
                </a:moveTo>
                <a:lnTo>
                  <a:pt x="6290425" y="0"/>
                </a:lnTo>
                <a:lnTo>
                  <a:pt x="5390539" y="899886"/>
                </a:lnTo>
                <a:lnTo>
                  <a:pt x="0" y="89988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9541032" y="2594203"/>
            <a:ext cx="8793686" cy="899886"/>
          </a:xfrm>
          <a:custGeom>
            <a:avLst/>
            <a:gdLst/>
            <a:ahLst/>
            <a:cxnLst/>
            <a:rect l="l" t="t" r="r" b="b"/>
            <a:pathLst>
              <a:path w="8793686" h="899886">
                <a:moveTo>
                  <a:pt x="899886" y="0"/>
                </a:moveTo>
                <a:lnTo>
                  <a:pt x="8793686" y="0"/>
                </a:lnTo>
                <a:lnTo>
                  <a:pt x="8793686" y="899886"/>
                </a:lnTo>
                <a:lnTo>
                  <a:pt x="0" y="89988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rot="18900000">
            <a:off x="3027792" y="5277643"/>
            <a:ext cx="9782963" cy="899886"/>
          </a:xfrm>
          <a:custGeom>
            <a:avLst/>
            <a:gdLst/>
            <a:ahLst/>
            <a:cxnLst/>
            <a:rect l="l" t="t" r="r" b="b"/>
            <a:pathLst>
              <a:path w="9782963" h="899886">
                <a:moveTo>
                  <a:pt x="8883077" y="0"/>
                </a:moveTo>
                <a:lnTo>
                  <a:pt x="9782963" y="899886"/>
                </a:lnTo>
                <a:lnTo>
                  <a:pt x="899886" y="899886"/>
                </a:lnTo>
                <a:lnTo>
                  <a:pt x="0" y="0"/>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6" name="直線コネクタ 15"/>
          <p:cNvCxnSpPr/>
          <p:nvPr userDrawn="1"/>
        </p:nvCxnSpPr>
        <p:spPr>
          <a:xfrm flipV="1">
            <a:off x="4397829" y="2634116"/>
            <a:ext cx="6183085" cy="6186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5261428" y="2634116"/>
            <a:ext cx="6183085" cy="6186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テキスト プレースホルダー 5"/>
          <p:cNvSpPr>
            <a:spLocks noGrp="1"/>
          </p:cNvSpPr>
          <p:nvPr>
            <p:ph type="body" sz="quarter" idx="15" hasCustomPrompt="1"/>
          </p:nvPr>
        </p:nvSpPr>
        <p:spPr>
          <a:xfrm>
            <a:off x="589581" y="6691624"/>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16" hasCustomPrompt="1"/>
          </p:nvPr>
        </p:nvSpPr>
        <p:spPr>
          <a:xfrm>
            <a:off x="2235401" y="5170835"/>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3" name="テキスト プレースホルダー 5"/>
          <p:cNvSpPr>
            <a:spLocks noGrp="1"/>
          </p:cNvSpPr>
          <p:nvPr>
            <p:ph type="body" sz="quarter" idx="17" hasCustomPrompt="1"/>
          </p:nvPr>
        </p:nvSpPr>
        <p:spPr>
          <a:xfrm>
            <a:off x="3672114" y="3650045"/>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12" hasCustomPrompt="1"/>
          </p:nvPr>
        </p:nvSpPr>
        <p:spPr>
          <a:xfrm>
            <a:off x="10442441" y="3751413"/>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18" hasCustomPrompt="1"/>
          </p:nvPr>
        </p:nvSpPr>
        <p:spPr>
          <a:xfrm>
            <a:off x="8938994" y="5281432"/>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6" name="テキスト プレースホルダー 5"/>
          <p:cNvSpPr>
            <a:spLocks noGrp="1"/>
          </p:cNvSpPr>
          <p:nvPr>
            <p:ph type="body" sz="quarter" idx="19" hasCustomPrompt="1"/>
          </p:nvPr>
        </p:nvSpPr>
        <p:spPr>
          <a:xfrm>
            <a:off x="7376002" y="6811450"/>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63" name="グループ化 62"/>
          <p:cNvGrpSpPr/>
          <p:nvPr userDrawn="1"/>
        </p:nvGrpSpPr>
        <p:grpSpPr>
          <a:xfrm>
            <a:off x="5370801" y="6628678"/>
            <a:ext cx="2002458" cy="899889"/>
            <a:chOff x="5370801" y="6628678"/>
            <a:chExt cx="2002458" cy="899889"/>
          </a:xfrm>
        </p:grpSpPr>
        <p:sp>
          <p:nvSpPr>
            <p:cNvPr id="25" name="二等辺三角形 10"/>
            <p:cNvSpPr/>
            <p:nvPr userDrawn="1"/>
          </p:nvSpPr>
          <p:spPr>
            <a:xfrm rot="16200000" flipH="1" flipV="1">
              <a:off x="5922086" y="6077394"/>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flipV="1">
              <a:off x="6264489" y="6737774"/>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10800000" flipH="1" flipV="1">
              <a:off x="5459287" y="7401349"/>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10800000" flipH="1" flipV="1">
              <a:off x="6838554" y="6737774"/>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10800000" flipH="1">
              <a:off x="6838554" y="7077500"/>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正方形/長方形 30"/>
            <p:cNvSpPr/>
            <p:nvPr userDrawn="1"/>
          </p:nvSpPr>
          <p:spPr>
            <a:xfrm rot="10800000" flipV="1">
              <a:off x="5370801" y="6628678"/>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userDrawn="1"/>
          </p:nvSpPr>
          <p:spPr>
            <a:xfrm>
              <a:off x="6198043" y="6791688"/>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01</a:t>
              </a:r>
              <a:endParaRPr kumimoji="1" lang="ja-JP" altLang="en-US" dirty="0">
                <a:solidFill>
                  <a:schemeClr val="bg1"/>
                </a:solidFill>
                <a:effectLst>
                  <a:innerShdw blurRad="63500" dist="50800" dir="18900000">
                    <a:prstClr val="black">
                      <a:alpha val="50000"/>
                    </a:prstClr>
                  </a:innerShdw>
                </a:effectLst>
                <a:latin typeface="+mj-lt"/>
              </a:endParaRPr>
            </a:p>
          </p:txBody>
        </p:sp>
      </p:grpSp>
      <p:grpSp>
        <p:nvGrpSpPr>
          <p:cNvPr id="62" name="グループ化 61"/>
          <p:cNvGrpSpPr/>
          <p:nvPr userDrawn="1"/>
        </p:nvGrpSpPr>
        <p:grpSpPr>
          <a:xfrm>
            <a:off x="6918044" y="5071920"/>
            <a:ext cx="2002458" cy="899889"/>
            <a:chOff x="6918044" y="5071920"/>
            <a:chExt cx="2002458" cy="899889"/>
          </a:xfrm>
        </p:grpSpPr>
        <p:sp>
          <p:nvSpPr>
            <p:cNvPr id="38" name="二等辺三角形 10"/>
            <p:cNvSpPr/>
            <p:nvPr userDrawn="1"/>
          </p:nvSpPr>
          <p:spPr>
            <a:xfrm rot="16200000" flipH="1" flipV="1">
              <a:off x="7469329" y="4520636"/>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コネクタ 38"/>
            <p:cNvCxnSpPr/>
            <p:nvPr userDrawn="1"/>
          </p:nvCxnSpPr>
          <p:spPr>
            <a:xfrm flipV="1">
              <a:off x="7811732" y="5181016"/>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rot="10800000" flipH="1" flipV="1">
              <a:off x="7006530" y="5844591"/>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rot="10800000" flipH="1" flipV="1">
              <a:off x="8385797" y="5181016"/>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rot="10800000" flipH="1">
              <a:off x="8385797" y="5520742"/>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正方形/長方形 30"/>
            <p:cNvSpPr/>
            <p:nvPr userDrawn="1"/>
          </p:nvSpPr>
          <p:spPr>
            <a:xfrm rot="10800000" flipV="1">
              <a:off x="6918044" y="5071920"/>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p:cNvSpPr txBox="1"/>
            <p:nvPr userDrawn="1"/>
          </p:nvSpPr>
          <p:spPr>
            <a:xfrm>
              <a:off x="7745286" y="5216776"/>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02</a:t>
              </a:r>
              <a:endParaRPr kumimoji="1" lang="ja-JP" altLang="en-US" dirty="0">
                <a:solidFill>
                  <a:schemeClr val="bg1"/>
                </a:solidFill>
                <a:effectLst>
                  <a:innerShdw blurRad="63500" dist="50800" dir="18900000">
                    <a:prstClr val="black">
                      <a:alpha val="50000"/>
                    </a:prstClr>
                  </a:innerShdw>
                </a:effectLst>
                <a:latin typeface="+mj-lt"/>
              </a:endParaRPr>
            </a:p>
          </p:txBody>
        </p:sp>
      </p:grpSp>
      <p:grpSp>
        <p:nvGrpSpPr>
          <p:cNvPr id="61" name="グループ化 60"/>
          <p:cNvGrpSpPr/>
          <p:nvPr userDrawn="1"/>
        </p:nvGrpSpPr>
        <p:grpSpPr>
          <a:xfrm>
            <a:off x="8439983" y="3561109"/>
            <a:ext cx="2002458" cy="899889"/>
            <a:chOff x="8439983" y="3561109"/>
            <a:chExt cx="2002458" cy="899889"/>
          </a:xfrm>
        </p:grpSpPr>
        <p:sp>
          <p:nvSpPr>
            <p:cNvPr id="45" name="二等辺三角形 10"/>
            <p:cNvSpPr/>
            <p:nvPr userDrawn="1"/>
          </p:nvSpPr>
          <p:spPr>
            <a:xfrm rot="16200000" flipH="1" flipV="1">
              <a:off x="8991268" y="3009825"/>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コネクタ 45"/>
            <p:cNvCxnSpPr/>
            <p:nvPr userDrawn="1"/>
          </p:nvCxnSpPr>
          <p:spPr>
            <a:xfrm flipV="1">
              <a:off x="9333671" y="3670205"/>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userDrawn="1"/>
          </p:nvCxnSpPr>
          <p:spPr>
            <a:xfrm rot="10800000" flipH="1" flipV="1">
              <a:off x="8528469" y="433378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userDrawn="1"/>
          </p:nvCxnSpPr>
          <p:spPr>
            <a:xfrm rot="10800000" flipH="1" flipV="1">
              <a:off x="9907736" y="367020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userDrawn="1"/>
          </p:nvCxnSpPr>
          <p:spPr>
            <a:xfrm rot="10800000" flipH="1">
              <a:off x="9907736" y="400993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正方形/長方形 30"/>
            <p:cNvSpPr/>
            <p:nvPr userDrawn="1"/>
          </p:nvSpPr>
          <p:spPr>
            <a:xfrm rot="10800000" flipV="1">
              <a:off x="8439983" y="3561109"/>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userDrawn="1"/>
          </p:nvSpPr>
          <p:spPr>
            <a:xfrm>
              <a:off x="9286795" y="3705966"/>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03</a:t>
              </a:r>
              <a:endParaRPr kumimoji="1" lang="ja-JP" altLang="en-US" dirty="0">
                <a:solidFill>
                  <a:schemeClr val="bg1"/>
                </a:solidFill>
                <a:effectLst>
                  <a:innerShdw blurRad="63500" dist="50800" dir="18900000">
                    <a:prstClr val="black">
                      <a:alpha val="50000"/>
                    </a:prstClr>
                  </a:innerShdw>
                </a:effectLst>
                <a:latin typeface="+mj-lt"/>
              </a:endParaRPr>
            </a:p>
          </p:txBody>
        </p:sp>
      </p:grpSp>
    </p:spTree>
    <p:extLst>
      <p:ext uri="{BB962C8B-B14F-4D97-AF65-F5344CB8AC3E}">
        <p14:creationId xmlns:p14="http://schemas.microsoft.com/office/powerpoint/2010/main" val="2658872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4" fill="hold" grpId="0" nodeType="withEffect">
                                  <p:stCondLst>
                                    <p:cond delay="35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par>
                                <p:cTn id="16" presetID="22" presetClass="entr" presetSubtype="4" fill="hold" nodeType="withEffect">
                                  <p:stCondLst>
                                    <p:cond delay="75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1" fill="hold" nodeType="withEffect">
                                  <p:stCondLst>
                                    <p:cond delay="75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par>
                                <p:cTn id="22" presetID="22" presetClass="entr" presetSubtype="8" fill="hold" grpId="0" nodeType="withEffect">
                                  <p:stCondLst>
                                    <p:cond delay="60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1750"/>
                            </p:stCondLst>
                            <p:childTnLst>
                              <p:par>
                                <p:cTn id="26" presetID="2" presetClass="entr" presetSubtype="8" decel="100000" fill="hold" grpId="0" nodeType="afterEffect">
                                  <p:stCondLst>
                                    <p:cond delay="250"/>
                                  </p:stCondLst>
                                  <p:childTnLst>
                                    <p:set>
                                      <p:cBhvr>
                                        <p:cTn id="27" dur="1" fill="hold">
                                          <p:stCondLst>
                                            <p:cond delay="0"/>
                                          </p:stCondLst>
                                        </p:cTn>
                                        <p:tgtEl>
                                          <p:spTgt spid="51">
                                            <p:txEl>
                                              <p:pRg st="0" end="0"/>
                                            </p:txEl>
                                          </p:spTgt>
                                        </p:tgtEl>
                                        <p:attrNameLst>
                                          <p:attrName>style.visibility</p:attrName>
                                        </p:attrNameLst>
                                      </p:cBhvr>
                                      <p:to>
                                        <p:strVal val="visible"/>
                                      </p:to>
                                    </p:set>
                                    <p:anim calcmode="lin" valueType="num">
                                      <p:cBhvr additive="base">
                                        <p:cTn id="28"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par>
                                <p:cTn id="34" presetID="22" presetClass="entr" presetSubtype="8"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left)">
                                      <p:cBhvr>
                                        <p:cTn id="36" dur="500"/>
                                        <p:tgtEl>
                                          <p:spTgt spid="63"/>
                                        </p:tgtEl>
                                      </p:cBhvr>
                                    </p:animEffect>
                                  </p:childTnLst>
                                </p:cTn>
                              </p:par>
                            </p:childTnLst>
                          </p:cTn>
                        </p:par>
                        <p:par>
                          <p:cTn id="37" fill="hold">
                            <p:stCondLst>
                              <p:cond delay="3000"/>
                            </p:stCondLst>
                            <p:childTnLst>
                              <p:par>
                                <p:cTn id="38" presetID="2" presetClass="entr" presetSubtype="2" decel="100000" fill="hold" grpId="0" nodeType="afterEffect">
                                  <p:stCondLst>
                                    <p:cond delay="0"/>
                                  </p:stCondLst>
                                  <p:childTnLst>
                                    <p:set>
                                      <p:cBhvr>
                                        <p:cTn id="39" dur="1" fill="hold">
                                          <p:stCondLst>
                                            <p:cond delay="0"/>
                                          </p:stCondLst>
                                        </p:cTn>
                                        <p:tgtEl>
                                          <p:spTgt spid="56">
                                            <p:txEl>
                                              <p:pRg st="0" end="0"/>
                                            </p:txEl>
                                          </p:spTgt>
                                        </p:tgtEl>
                                        <p:attrNameLst>
                                          <p:attrName>style.visibility</p:attrName>
                                        </p:attrNameLst>
                                      </p:cBhvr>
                                      <p:to>
                                        <p:strVal val="visible"/>
                                      </p:to>
                                    </p:set>
                                    <p:anim calcmode="lin" valueType="num">
                                      <p:cBhvr additive="base">
                                        <p:cTn id="40"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decel="100000" fill="hold" grpId="0" nodeType="afterEffect">
                                  <p:stCondLst>
                                    <p:cond delay="250"/>
                                  </p:stCondLst>
                                  <p:childTnLst>
                                    <p:set>
                                      <p:cBhvr>
                                        <p:cTn id="44" dur="1" fill="hold">
                                          <p:stCondLst>
                                            <p:cond delay="0"/>
                                          </p:stCondLst>
                                        </p:cTn>
                                        <p:tgtEl>
                                          <p:spTgt spid="52">
                                            <p:txEl>
                                              <p:pRg st="0" end="0"/>
                                            </p:txEl>
                                          </p:spTgt>
                                        </p:tgtEl>
                                        <p:attrNameLst>
                                          <p:attrName>style.visibility</p:attrName>
                                        </p:attrNameLst>
                                      </p:cBhvr>
                                      <p:to>
                                        <p:strVal val="visible"/>
                                      </p:to>
                                    </p:set>
                                    <p:anim calcmode="lin" valueType="num">
                                      <p:cBhvr additive="base">
                                        <p:cTn id="4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grpId="0" nodeType="afterEffect">
                                  <p:stCondLst>
                                    <p:cond delay="25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500"/>
                                        <p:tgtEl>
                                          <p:spTgt spid="37"/>
                                        </p:tgtEl>
                                      </p:cBhvr>
                                    </p:animEffect>
                                  </p:childTnLst>
                                </p:cTn>
                              </p:par>
                              <p:par>
                                <p:cTn id="51" presetID="22" presetClass="entr" presetSubtype="8" fill="hold" nodeType="withEffect">
                                  <p:stCondLst>
                                    <p:cond delay="250"/>
                                  </p:stCondLst>
                                  <p:childTnLst>
                                    <p:set>
                                      <p:cBhvr>
                                        <p:cTn id="52" dur="1" fill="hold">
                                          <p:stCondLst>
                                            <p:cond delay="0"/>
                                          </p:stCondLst>
                                        </p:cTn>
                                        <p:tgtEl>
                                          <p:spTgt spid="62"/>
                                        </p:tgtEl>
                                        <p:attrNameLst>
                                          <p:attrName>style.visibility</p:attrName>
                                        </p:attrNameLst>
                                      </p:cBhvr>
                                      <p:to>
                                        <p:strVal val="visible"/>
                                      </p:to>
                                    </p:set>
                                    <p:animEffect transition="in" filter="wipe(left)">
                                      <p:cBhvr>
                                        <p:cTn id="53" dur="500"/>
                                        <p:tgtEl>
                                          <p:spTgt spid="62"/>
                                        </p:tgtEl>
                                      </p:cBhvr>
                                    </p:animEffect>
                                  </p:childTnLst>
                                </p:cTn>
                              </p:par>
                            </p:childTnLst>
                          </p:cTn>
                        </p:par>
                        <p:par>
                          <p:cTn id="54" fill="hold">
                            <p:stCondLst>
                              <p:cond delay="5000"/>
                            </p:stCondLst>
                            <p:childTnLst>
                              <p:par>
                                <p:cTn id="55" presetID="2" presetClass="entr" presetSubtype="2" decel="100000" fill="hold" grpId="0" nodeType="afterEffect">
                                  <p:stCondLst>
                                    <p:cond delay="250"/>
                                  </p:stCondLst>
                                  <p:childTnLst>
                                    <p:set>
                                      <p:cBhvr>
                                        <p:cTn id="56" dur="1" fill="hold">
                                          <p:stCondLst>
                                            <p:cond delay="0"/>
                                          </p:stCondLst>
                                        </p:cTn>
                                        <p:tgtEl>
                                          <p:spTgt spid="55">
                                            <p:txEl>
                                              <p:pRg st="0" end="0"/>
                                            </p:txEl>
                                          </p:spTgt>
                                        </p:tgtEl>
                                        <p:attrNameLst>
                                          <p:attrName>style.visibility</p:attrName>
                                        </p:attrNameLst>
                                      </p:cBhvr>
                                      <p:to>
                                        <p:strVal val="visible"/>
                                      </p:to>
                                    </p:set>
                                    <p:anim calcmode="lin" valueType="num">
                                      <p:cBhvr additive="base">
                                        <p:cTn id="57"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59" fill="hold">
                            <p:stCondLst>
                              <p:cond delay="5750"/>
                            </p:stCondLst>
                            <p:childTnLst>
                              <p:par>
                                <p:cTn id="60" presetID="2" presetClass="entr" presetSubtype="8" decel="100000" fill="hold" grpId="0" nodeType="afterEffect">
                                  <p:stCondLst>
                                    <p:cond delay="250"/>
                                  </p:stCondLst>
                                  <p:childTnLst>
                                    <p:set>
                                      <p:cBhvr>
                                        <p:cTn id="61" dur="1" fill="hold">
                                          <p:stCondLst>
                                            <p:cond delay="0"/>
                                          </p:stCondLst>
                                        </p:cTn>
                                        <p:tgtEl>
                                          <p:spTgt spid="53">
                                            <p:txEl>
                                              <p:pRg st="0" end="0"/>
                                            </p:txEl>
                                          </p:spTgt>
                                        </p:tgtEl>
                                        <p:attrNameLst>
                                          <p:attrName>style.visibility</p:attrName>
                                        </p:attrNameLst>
                                      </p:cBhvr>
                                      <p:to>
                                        <p:strVal val="visible"/>
                                      </p:to>
                                    </p:set>
                                    <p:anim calcmode="lin" valueType="num">
                                      <p:cBhvr additive="base">
                                        <p:cTn id="62"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500"/>
                                        <p:tgtEl>
                                          <p:spTgt spid="44"/>
                                        </p:tgtEl>
                                      </p:cBhvr>
                                    </p:animEffect>
                                  </p:childTnLst>
                                </p:cTn>
                              </p:par>
                              <p:par>
                                <p:cTn id="68" presetID="22" presetClass="entr" presetSubtype="8" fill="hold" nodeType="with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left)">
                                      <p:cBhvr>
                                        <p:cTn id="70" dur="500"/>
                                        <p:tgtEl>
                                          <p:spTgt spid="61"/>
                                        </p:tgtEl>
                                      </p:cBhvr>
                                    </p:animEffect>
                                  </p:childTnLst>
                                </p:cTn>
                              </p:par>
                            </p:childTnLst>
                          </p:cTn>
                        </p:par>
                        <p:par>
                          <p:cTn id="71" fill="hold">
                            <p:stCondLst>
                              <p:cond delay="7000"/>
                            </p:stCondLst>
                            <p:childTnLst>
                              <p:par>
                                <p:cTn id="72" presetID="2" presetClass="entr" presetSubtype="2" decel="100000" fill="hold" grpId="0" nodeType="afterEffect">
                                  <p:stCondLst>
                                    <p:cond delay="0"/>
                                  </p:stCondLst>
                                  <p:childTnLst>
                                    <p:set>
                                      <p:cBhvr>
                                        <p:cTn id="73" dur="1" fill="hold">
                                          <p:stCondLst>
                                            <p:cond delay="0"/>
                                          </p:stCondLst>
                                        </p:cTn>
                                        <p:tgtEl>
                                          <p:spTgt spid="54">
                                            <p:txEl>
                                              <p:pRg st="0" end="0"/>
                                            </p:txEl>
                                          </p:spTgt>
                                        </p:tgtEl>
                                        <p:attrNameLst>
                                          <p:attrName>style.visibility</p:attrName>
                                        </p:attrNameLst>
                                      </p:cBhvr>
                                      <p:to>
                                        <p:strVal val="visible"/>
                                      </p:to>
                                    </p:set>
                                    <p:anim calcmode="lin" valueType="num">
                                      <p:cBhvr additive="base">
                                        <p:cTn id="74" dur="5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75" dur="50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4" grpId="0" animBg="1"/>
      <p:bldP spid="26"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9" grpId="0" animBg="1"/>
      <p:bldP spid="8" grpId="0" animBg="1"/>
      <p:bldP spid="51" grpId="0" build="p">
        <p:tmplLst>
          <p:tmpl lvl="1">
            <p:tnLst>
              <p:par>
                <p:cTn presetID="2" presetClass="entr" presetSubtype="8" decel="100000"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2" decel="100000" fill="hold" nodeType="afterEffect">
                  <p:stCondLst>
                    <p:cond delay="25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 presetClass="entr" presetSubtype="2" decel="100000"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Images with A Ta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733798"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733798" y="263116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userDrawn="1"/>
        </p:nvCxnSpPr>
        <p:spPr>
          <a:xfrm>
            <a:off x="90231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733798" y="753978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flipV="1">
            <a:off x="451689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24"/>
          <p:cNvSpPr>
            <a:spLocks noGrp="1"/>
          </p:cNvSpPr>
          <p:nvPr>
            <p:ph type="pic" sz="quarter" idx="14" hasCustomPrompt="1"/>
          </p:nvPr>
        </p:nvSpPr>
        <p:spPr>
          <a:xfrm>
            <a:off x="1000311"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21" name="テキスト プレースホルダー 20"/>
          <p:cNvSpPr>
            <a:spLocks noGrp="1"/>
          </p:cNvSpPr>
          <p:nvPr>
            <p:ph type="body" sz="quarter" idx="15" hasCustomPrompt="1"/>
          </p:nvPr>
        </p:nvSpPr>
        <p:spPr>
          <a:xfrm>
            <a:off x="1334190" y="6560547"/>
            <a:ext cx="3470400" cy="1004400"/>
          </a:xfrm>
          <a:blipFill>
            <a:blip r:embed="rId3"/>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35" name="テキスト プレースホルダー 5"/>
          <p:cNvSpPr>
            <a:spLocks noGrp="1"/>
          </p:cNvSpPr>
          <p:nvPr>
            <p:ph type="body" sz="quarter" idx="22" hasCustomPrompt="1"/>
          </p:nvPr>
        </p:nvSpPr>
        <p:spPr>
          <a:xfrm>
            <a:off x="1897844"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42" name="正方形/長方形 41"/>
          <p:cNvSpPr/>
          <p:nvPr userDrawn="1"/>
        </p:nvSpPr>
        <p:spPr>
          <a:xfrm>
            <a:off x="5013302"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43" name="直線コネクタ 42"/>
          <p:cNvCxnSpPr/>
          <p:nvPr userDrawn="1"/>
        </p:nvCxnSpPr>
        <p:spPr>
          <a:xfrm>
            <a:off x="5013302" y="2625136"/>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5181822"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userDrawn="1"/>
        </p:nvCxnSpPr>
        <p:spPr>
          <a:xfrm>
            <a:off x="5013302" y="7530634"/>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flipV="1">
            <a:off x="879639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図プレースホルダー 24"/>
          <p:cNvSpPr>
            <a:spLocks noGrp="1"/>
          </p:cNvSpPr>
          <p:nvPr>
            <p:ph type="pic" sz="quarter" idx="23" hasCustomPrompt="1"/>
          </p:nvPr>
        </p:nvSpPr>
        <p:spPr>
          <a:xfrm>
            <a:off x="5279815"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48" name="テキスト プレースホルダー 20"/>
          <p:cNvSpPr>
            <a:spLocks noGrp="1"/>
          </p:cNvSpPr>
          <p:nvPr>
            <p:ph type="body" sz="quarter" idx="24" hasCustomPrompt="1"/>
          </p:nvPr>
        </p:nvSpPr>
        <p:spPr>
          <a:xfrm>
            <a:off x="5613694" y="6560547"/>
            <a:ext cx="3470400" cy="1004400"/>
          </a:xfrm>
          <a:blipFill>
            <a:blip r:embed="rId4"/>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49" name="テキスト プレースホルダー 5"/>
          <p:cNvSpPr>
            <a:spLocks noGrp="1"/>
          </p:cNvSpPr>
          <p:nvPr>
            <p:ph type="body" sz="quarter" idx="25" hasCustomPrompt="1"/>
          </p:nvPr>
        </p:nvSpPr>
        <p:spPr>
          <a:xfrm>
            <a:off x="6177348"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2" name="正方形/長方形 51"/>
          <p:cNvSpPr/>
          <p:nvPr userDrawn="1"/>
        </p:nvSpPr>
        <p:spPr>
          <a:xfrm>
            <a:off x="9306834"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53" name="直線コネクタ 52"/>
          <p:cNvCxnSpPr/>
          <p:nvPr userDrawn="1"/>
        </p:nvCxnSpPr>
        <p:spPr>
          <a:xfrm>
            <a:off x="9306834" y="263116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a:off x="947535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userDrawn="1"/>
        </p:nvCxnSpPr>
        <p:spPr>
          <a:xfrm>
            <a:off x="9306834" y="752259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userDrawn="1"/>
        </p:nvCxnSpPr>
        <p:spPr>
          <a:xfrm flipV="1">
            <a:off x="13089930"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図プレースホルダー 24"/>
          <p:cNvSpPr>
            <a:spLocks noGrp="1"/>
          </p:cNvSpPr>
          <p:nvPr>
            <p:ph type="pic" sz="quarter" idx="26" hasCustomPrompt="1"/>
          </p:nvPr>
        </p:nvSpPr>
        <p:spPr>
          <a:xfrm>
            <a:off x="9573347"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58" name="テキスト プレースホルダー 20"/>
          <p:cNvSpPr>
            <a:spLocks noGrp="1"/>
          </p:cNvSpPr>
          <p:nvPr>
            <p:ph type="body" sz="quarter" idx="27" hasCustomPrompt="1"/>
          </p:nvPr>
        </p:nvSpPr>
        <p:spPr>
          <a:xfrm>
            <a:off x="9907226" y="6560547"/>
            <a:ext cx="3470400" cy="1004400"/>
          </a:xfrm>
          <a:blipFill>
            <a:blip r:embed="rId3"/>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59" name="テキスト プレースホルダー 5"/>
          <p:cNvSpPr>
            <a:spLocks noGrp="1"/>
          </p:cNvSpPr>
          <p:nvPr>
            <p:ph type="body" sz="quarter" idx="28" hasCustomPrompt="1"/>
          </p:nvPr>
        </p:nvSpPr>
        <p:spPr>
          <a:xfrm>
            <a:off x="10470880"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0" name="正方形/長方形 59"/>
          <p:cNvSpPr/>
          <p:nvPr userDrawn="1"/>
        </p:nvSpPr>
        <p:spPr>
          <a:xfrm>
            <a:off x="13586338"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61" name="直線コネクタ 60"/>
          <p:cNvCxnSpPr/>
          <p:nvPr userDrawn="1"/>
        </p:nvCxnSpPr>
        <p:spPr>
          <a:xfrm>
            <a:off x="13586338" y="2625136"/>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userDrawn="1"/>
        </p:nvCxnSpPr>
        <p:spPr>
          <a:xfrm>
            <a:off x="1375485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a:off x="13586338" y="7530634"/>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1736943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5" name="図プレースホルダー 24"/>
          <p:cNvSpPr>
            <a:spLocks noGrp="1"/>
          </p:cNvSpPr>
          <p:nvPr>
            <p:ph type="pic" sz="quarter" idx="29" hasCustomPrompt="1"/>
          </p:nvPr>
        </p:nvSpPr>
        <p:spPr>
          <a:xfrm>
            <a:off x="13852851"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66" name="テキスト プレースホルダー 20"/>
          <p:cNvSpPr>
            <a:spLocks noGrp="1"/>
          </p:cNvSpPr>
          <p:nvPr>
            <p:ph type="body" sz="quarter" idx="30" hasCustomPrompt="1"/>
          </p:nvPr>
        </p:nvSpPr>
        <p:spPr>
          <a:xfrm>
            <a:off x="14186730" y="6560547"/>
            <a:ext cx="3470400" cy="1004400"/>
          </a:xfrm>
          <a:blipFill>
            <a:blip r:embed="rId4"/>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67" name="テキスト プレースホルダー 5"/>
          <p:cNvSpPr>
            <a:spLocks noGrp="1"/>
          </p:cNvSpPr>
          <p:nvPr>
            <p:ph type="body" sz="quarter" idx="31" hasCustomPrompt="1"/>
          </p:nvPr>
        </p:nvSpPr>
        <p:spPr>
          <a:xfrm>
            <a:off x="14750384"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8" name="テキスト プレースホルダー 5"/>
          <p:cNvSpPr>
            <a:spLocks noGrp="1"/>
          </p:cNvSpPr>
          <p:nvPr>
            <p:ph type="body" sz="quarter" idx="21" hasCustomPrompt="1"/>
          </p:nvPr>
        </p:nvSpPr>
        <p:spPr>
          <a:xfrm>
            <a:off x="1589849" y="7919145"/>
            <a:ext cx="15083341" cy="1133095"/>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02447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outHorizontal)">
                                      <p:cBhvr>
                                        <p:cTn id="12" dur="500"/>
                                        <p:tgtEl>
                                          <p:spTgt spid="8"/>
                                        </p:tgtEl>
                                      </p:cBhvr>
                                    </p:animEffect>
                                  </p:childTnLst>
                                </p:cTn>
                              </p:par>
                              <p:par>
                                <p:cTn id="13" presetID="22" presetClass="entr" presetSubtype="4"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750"/>
                                        <p:tgtEl>
                                          <p:spTgt spid="12"/>
                                        </p:tgtEl>
                                      </p:cBhvr>
                                    </p:animEffect>
                                  </p:childTnLst>
                                </p:cTn>
                              </p:par>
                              <p:par>
                                <p:cTn id="16" presetID="22" presetClass="entr" presetSubtype="1" fill="hold" nodeType="withEffect">
                                  <p:stCondLst>
                                    <p:cond delay="25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750"/>
                                        <p:tgtEl>
                                          <p:spTgt spid="10"/>
                                        </p:tgtEl>
                                      </p:cBhvr>
                                    </p:animEffect>
                                  </p:childTnLst>
                                </p:cTn>
                              </p:par>
                              <p:par>
                                <p:cTn id="19" presetID="22" presetClass="entr" presetSubtype="8" fill="hold"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750"/>
                                        <p:tgtEl>
                                          <p:spTgt spid="9"/>
                                        </p:tgtEl>
                                      </p:cBhvr>
                                    </p:animEffect>
                                  </p:childTnLst>
                                </p:cTn>
                              </p:par>
                              <p:par>
                                <p:cTn id="22" presetID="22" presetClass="entr" presetSubtype="2" fill="hold" nodeType="with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wipe(right)">
                                      <p:cBhvr>
                                        <p:cTn id="24" dur="750"/>
                                        <p:tgtEl>
                                          <p:spTgt spid="11"/>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childTnLst>
                                </p:cTn>
                              </p:par>
                            </p:childTnLst>
                          </p:cTn>
                        </p:par>
                        <p:par>
                          <p:cTn id="28" fill="hold">
                            <p:stCondLst>
                              <p:cond delay="1500"/>
                            </p:stCondLst>
                            <p:childTnLst>
                              <p:par>
                                <p:cTn id="29" presetID="22" presetClass="entr" presetSubtype="2" fill="hold" grpId="0" nodeType="afterEffect">
                                  <p:stCondLst>
                                    <p:cond delay="0"/>
                                  </p:stCondLst>
                                  <p:childTnLst>
                                    <p:set>
                                      <p:cBhvr>
                                        <p:cTn id="30" dur="1" fill="hold">
                                          <p:stCondLst>
                                            <p:cond delay="0"/>
                                          </p:stCondLst>
                                        </p:cTn>
                                        <p:tgtEl>
                                          <p:spTgt spid="35">
                                            <p:txEl>
                                              <p:pRg st="0" end="0"/>
                                            </p:txEl>
                                          </p:spTgt>
                                        </p:tgtEl>
                                        <p:attrNameLst>
                                          <p:attrName>style.visibility</p:attrName>
                                        </p:attrNameLst>
                                      </p:cBhvr>
                                      <p:to>
                                        <p:strVal val="visible"/>
                                      </p:to>
                                    </p:set>
                                    <p:animEffect transition="in" filter="wipe(right)">
                                      <p:cBhvr>
                                        <p:cTn id="31" dur="500"/>
                                        <p:tgtEl>
                                          <p:spTgt spid="35">
                                            <p:txEl>
                                              <p:pRg st="0" end="0"/>
                                            </p:txEl>
                                          </p:spTgt>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right)">
                                      <p:cBhvr>
                                        <p:cTn id="34" dur="500"/>
                                        <p:tgtEl>
                                          <p:spTgt spid="21"/>
                                        </p:tgtEl>
                                      </p:cBhvr>
                                    </p:animEffect>
                                  </p:childTnLst>
                                </p:cTn>
                              </p:par>
                            </p:childTnLst>
                          </p:cTn>
                        </p:par>
                        <p:par>
                          <p:cTn id="35" fill="hold">
                            <p:stCondLst>
                              <p:cond delay="2000"/>
                            </p:stCondLst>
                            <p:childTnLst>
                              <p:par>
                                <p:cTn id="36" presetID="16" presetClass="entr" presetSubtype="42"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Horizontal)">
                                      <p:cBhvr>
                                        <p:cTn id="38" dur="500"/>
                                        <p:tgtEl>
                                          <p:spTgt spid="42"/>
                                        </p:tgtEl>
                                      </p:cBhvr>
                                    </p:animEffect>
                                  </p:childTnLst>
                                </p:cTn>
                              </p:par>
                              <p:par>
                                <p:cTn id="39" presetID="22" presetClass="entr" presetSubtype="4" fill="hold" nodeType="withEffect">
                                  <p:stCondLst>
                                    <p:cond delay="25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750"/>
                                        <p:tgtEl>
                                          <p:spTgt spid="46"/>
                                        </p:tgtEl>
                                      </p:cBhvr>
                                    </p:animEffect>
                                  </p:childTnLst>
                                </p:cTn>
                              </p:par>
                              <p:par>
                                <p:cTn id="42" presetID="22" presetClass="entr" presetSubtype="1" fill="hold" nodeType="withEffect">
                                  <p:stCondLst>
                                    <p:cond delay="250"/>
                                  </p:stCondLst>
                                  <p:childTnLst>
                                    <p:set>
                                      <p:cBhvr>
                                        <p:cTn id="43" dur="1" fill="hold">
                                          <p:stCondLst>
                                            <p:cond delay="0"/>
                                          </p:stCondLst>
                                        </p:cTn>
                                        <p:tgtEl>
                                          <p:spTgt spid="44"/>
                                        </p:tgtEl>
                                        <p:attrNameLst>
                                          <p:attrName>style.visibility</p:attrName>
                                        </p:attrNameLst>
                                      </p:cBhvr>
                                      <p:to>
                                        <p:strVal val="visible"/>
                                      </p:to>
                                    </p:set>
                                    <p:animEffect transition="in" filter="wipe(up)">
                                      <p:cBhvr>
                                        <p:cTn id="44" dur="750"/>
                                        <p:tgtEl>
                                          <p:spTgt spid="44"/>
                                        </p:tgtEl>
                                      </p:cBhvr>
                                    </p:animEffect>
                                  </p:childTnLst>
                                </p:cTn>
                              </p:par>
                              <p:par>
                                <p:cTn id="45" presetID="22" presetClass="entr" presetSubtype="8" fill="hold" nodeType="withEffect">
                                  <p:stCondLst>
                                    <p:cond delay="250"/>
                                  </p:stCondLst>
                                  <p:childTnLst>
                                    <p:set>
                                      <p:cBhvr>
                                        <p:cTn id="46" dur="1" fill="hold">
                                          <p:stCondLst>
                                            <p:cond delay="0"/>
                                          </p:stCondLst>
                                        </p:cTn>
                                        <p:tgtEl>
                                          <p:spTgt spid="43"/>
                                        </p:tgtEl>
                                        <p:attrNameLst>
                                          <p:attrName>style.visibility</p:attrName>
                                        </p:attrNameLst>
                                      </p:cBhvr>
                                      <p:to>
                                        <p:strVal val="visible"/>
                                      </p:to>
                                    </p:set>
                                    <p:animEffect transition="in" filter="wipe(left)">
                                      <p:cBhvr>
                                        <p:cTn id="47" dur="750"/>
                                        <p:tgtEl>
                                          <p:spTgt spid="43"/>
                                        </p:tgtEl>
                                      </p:cBhvr>
                                    </p:animEffect>
                                  </p:childTnLst>
                                </p:cTn>
                              </p:par>
                              <p:par>
                                <p:cTn id="48" presetID="22" presetClass="entr" presetSubtype="2" fill="hold" nodeType="withEffect">
                                  <p:stCondLst>
                                    <p:cond delay="250"/>
                                  </p:stCondLst>
                                  <p:childTnLst>
                                    <p:set>
                                      <p:cBhvr>
                                        <p:cTn id="49" dur="1" fill="hold">
                                          <p:stCondLst>
                                            <p:cond delay="0"/>
                                          </p:stCondLst>
                                        </p:cTn>
                                        <p:tgtEl>
                                          <p:spTgt spid="45"/>
                                        </p:tgtEl>
                                        <p:attrNameLst>
                                          <p:attrName>style.visibility</p:attrName>
                                        </p:attrNameLst>
                                      </p:cBhvr>
                                      <p:to>
                                        <p:strVal val="visible"/>
                                      </p:to>
                                    </p:set>
                                    <p:animEffect transition="in" filter="wipe(right)">
                                      <p:cBhvr>
                                        <p:cTn id="50" dur="750"/>
                                        <p:tgtEl>
                                          <p:spTgt spid="45"/>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750"/>
                                        <p:tgtEl>
                                          <p:spTgt spid="47"/>
                                        </p:tgtEl>
                                      </p:cBhvr>
                                    </p:animEffect>
                                  </p:childTnLst>
                                </p:cTn>
                              </p:par>
                            </p:childTnLst>
                          </p:cTn>
                        </p:par>
                        <p:par>
                          <p:cTn id="54" fill="hold">
                            <p:stCondLst>
                              <p:cond delay="3000"/>
                            </p:stCondLst>
                            <p:childTnLst>
                              <p:par>
                                <p:cTn id="55" presetID="22" presetClass="entr" presetSubtype="2" fill="hold" grpId="0" nodeType="afterEffect">
                                  <p:stCondLst>
                                    <p:cond delay="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wipe(right)">
                                      <p:cBhvr>
                                        <p:cTn id="57" dur="500"/>
                                        <p:tgtEl>
                                          <p:spTgt spid="49">
                                            <p:txEl>
                                              <p:pRg st="0" end="0"/>
                                            </p:txEl>
                                          </p:spTgt>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right)">
                                      <p:cBhvr>
                                        <p:cTn id="60" dur="500"/>
                                        <p:tgtEl>
                                          <p:spTgt spid="48"/>
                                        </p:tgtEl>
                                      </p:cBhvr>
                                    </p:animEffect>
                                  </p:childTnLst>
                                </p:cTn>
                              </p:par>
                            </p:childTnLst>
                          </p:cTn>
                        </p:par>
                        <p:par>
                          <p:cTn id="61" fill="hold">
                            <p:stCondLst>
                              <p:cond delay="3500"/>
                            </p:stCondLst>
                            <p:childTnLst>
                              <p:par>
                                <p:cTn id="62" presetID="16" presetClass="entr" presetSubtype="42"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barn(outHorizontal)">
                                      <p:cBhvr>
                                        <p:cTn id="64" dur="500"/>
                                        <p:tgtEl>
                                          <p:spTgt spid="52"/>
                                        </p:tgtEl>
                                      </p:cBhvr>
                                    </p:animEffect>
                                  </p:childTnLst>
                                </p:cTn>
                              </p:par>
                              <p:par>
                                <p:cTn id="65" presetID="22" presetClass="entr" presetSubtype="4" fill="hold" nodeType="withEffect">
                                  <p:stCondLst>
                                    <p:cond delay="250"/>
                                  </p:stCondLst>
                                  <p:childTnLst>
                                    <p:set>
                                      <p:cBhvr>
                                        <p:cTn id="66" dur="1" fill="hold">
                                          <p:stCondLst>
                                            <p:cond delay="0"/>
                                          </p:stCondLst>
                                        </p:cTn>
                                        <p:tgtEl>
                                          <p:spTgt spid="56"/>
                                        </p:tgtEl>
                                        <p:attrNameLst>
                                          <p:attrName>style.visibility</p:attrName>
                                        </p:attrNameLst>
                                      </p:cBhvr>
                                      <p:to>
                                        <p:strVal val="visible"/>
                                      </p:to>
                                    </p:set>
                                    <p:animEffect transition="in" filter="wipe(down)">
                                      <p:cBhvr>
                                        <p:cTn id="67" dur="750"/>
                                        <p:tgtEl>
                                          <p:spTgt spid="56"/>
                                        </p:tgtEl>
                                      </p:cBhvr>
                                    </p:animEffect>
                                  </p:childTnLst>
                                </p:cTn>
                              </p:par>
                              <p:par>
                                <p:cTn id="68" presetID="22" presetClass="entr" presetSubtype="1" fill="hold" nodeType="withEffect">
                                  <p:stCondLst>
                                    <p:cond delay="250"/>
                                  </p:stCondLst>
                                  <p:childTnLst>
                                    <p:set>
                                      <p:cBhvr>
                                        <p:cTn id="69" dur="1" fill="hold">
                                          <p:stCondLst>
                                            <p:cond delay="0"/>
                                          </p:stCondLst>
                                        </p:cTn>
                                        <p:tgtEl>
                                          <p:spTgt spid="54"/>
                                        </p:tgtEl>
                                        <p:attrNameLst>
                                          <p:attrName>style.visibility</p:attrName>
                                        </p:attrNameLst>
                                      </p:cBhvr>
                                      <p:to>
                                        <p:strVal val="visible"/>
                                      </p:to>
                                    </p:set>
                                    <p:animEffect transition="in" filter="wipe(up)">
                                      <p:cBhvr>
                                        <p:cTn id="70" dur="750"/>
                                        <p:tgtEl>
                                          <p:spTgt spid="54"/>
                                        </p:tgtEl>
                                      </p:cBhvr>
                                    </p:animEffect>
                                  </p:childTnLst>
                                </p:cTn>
                              </p:par>
                              <p:par>
                                <p:cTn id="71" presetID="22" presetClass="entr" presetSubtype="8" fill="hold" nodeType="withEffect">
                                  <p:stCondLst>
                                    <p:cond delay="250"/>
                                  </p:stCondLst>
                                  <p:childTnLst>
                                    <p:set>
                                      <p:cBhvr>
                                        <p:cTn id="72" dur="1" fill="hold">
                                          <p:stCondLst>
                                            <p:cond delay="0"/>
                                          </p:stCondLst>
                                        </p:cTn>
                                        <p:tgtEl>
                                          <p:spTgt spid="53"/>
                                        </p:tgtEl>
                                        <p:attrNameLst>
                                          <p:attrName>style.visibility</p:attrName>
                                        </p:attrNameLst>
                                      </p:cBhvr>
                                      <p:to>
                                        <p:strVal val="visible"/>
                                      </p:to>
                                    </p:set>
                                    <p:animEffect transition="in" filter="wipe(left)">
                                      <p:cBhvr>
                                        <p:cTn id="73" dur="750"/>
                                        <p:tgtEl>
                                          <p:spTgt spid="53"/>
                                        </p:tgtEl>
                                      </p:cBhvr>
                                    </p:animEffect>
                                  </p:childTnLst>
                                </p:cTn>
                              </p:par>
                              <p:par>
                                <p:cTn id="74" presetID="22" presetClass="entr" presetSubtype="2" fill="hold" nodeType="withEffect">
                                  <p:stCondLst>
                                    <p:cond delay="250"/>
                                  </p:stCondLst>
                                  <p:childTnLst>
                                    <p:set>
                                      <p:cBhvr>
                                        <p:cTn id="75" dur="1" fill="hold">
                                          <p:stCondLst>
                                            <p:cond delay="0"/>
                                          </p:stCondLst>
                                        </p:cTn>
                                        <p:tgtEl>
                                          <p:spTgt spid="55"/>
                                        </p:tgtEl>
                                        <p:attrNameLst>
                                          <p:attrName>style.visibility</p:attrName>
                                        </p:attrNameLst>
                                      </p:cBhvr>
                                      <p:to>
                                        <p:strVal val="visible"/>
                                      </p:to>
                                    </p:set>
                                    <p:animEffect transition="in" filter="wipe(right)">
                                      <p:cBhvr>
                                        <p:cTn id="76" dur="750"/>
                                        <p:tgtEl>
                                          <p:spTgt spid="55"/>
                                        </p:tgtEl>
                                      </p:cBhvr>
                                    </p:animEffect>
                                  </p:childTnLst>
                                </p:cTn>
                              </p:par>
                              <p:par>
                                <p:cTn id="77" presetID="10" presetClass="entr" presetSubtype="0" fill="hold" grpId="0" nodeType="withEffect">
                                  <p:stCondLst>
                                    <p:cond delay="25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750"/>
                                        <p:tgtEl>
                                          <p:spTgt spid="57"/>
                                        </p:tgtEl>
                                      </p:cBhvr>
                                    </p:animEffect>
                                  </p:childTnLst>
                                </p:cTn>
                              </p:par>
                            </p:childTnLst>
                          </p:cTn>
                        </p:par>
                        <p:par>
                          <p:cTn id="80" fill="hold">
                            <p:stCondLst>
                              <p:cond delay="4500"/>
                            </p:stCondLst>
                            <p:childTnLst>
                              <p:par>
                                <p:cTn id="81" presetID="22" presetClass="entr" presetSubtype="2" fill="hold" grpId="0" nodeType="afterEffect">
                                  <p:stCondLst>
                                    <p:cond delay="0"/>
                                  </p:stCondLst>
                                  <p:childTnLst>
                                    <p:set>
                                      <p:cBhvr>
                                        <p:cTn id="82" dur="1" fill="hold">
                                          <p:stCondLst>
                                            <p:cond delay="0"/>
                                          </p:stCondLst>
                                        </p:cTn>
                                        <p:tgtEl>
                                          <p:spTgt spid="59">
                                            <p:txEl>
                                              <p:pRg st="0" end="0"/>
                                            </p:txEl>
                                          </p:spTgt>
                                        </p:tgtEl>
                                        <p:attrNameLst>
                                          <p:attrName>style.visibility</p:attrName>
                                        </p:attrNameLst>
                                      </p:cBhvr>
                                      <p:to>
                                        <p:strVal val="visible"/>
                                      </p:to>
                                    </p:set>
                                    <p:animEffect transition="in" filter="wipe(right)">
                                      <p:cBhvr>
                                        <p:cTn id="83" dur="500"/>
                                        <p:tgtEl>
                                          <p:spTgt spid="59">
                                            <p:txEl>
                                              <p:pRg st="0" end="0"/>
                                            </p:txEl>
                                          </p:spTgt>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500"/>
                                        <p:tgtEl>
                                          <p:spTgt spid="58"/>
                                        </p:tgtEl>
                                      </p:cBhvr>
                                    </p:animEffect>
                                  </p:childTnLst>
                                </p:cTn>
                              </p:par>
                            </p:childTnLst>
                          </p:cTn>
                        </p:par>
                        <p:par>
                          <p:cTn id="87" fill="hold">
                            <p:stCondLst>
                              <p:cond delay="5000"/>
                            </p:stCondLst>
                            <p:childTnLst>
                              <p:par>
                                <p:cTn id="88" presetID="16" presetClass="entr" presetSubtype="42"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barn(outHorizontal)">
                                      <p:cBhvr>
                                        <p:cTn id="90" dur="500"/>
                                        <p:tgtEl>
                                          <p:spTgt spid="60"/>
                                        </p:tgtEl>
                                      </p:cBhvr>
                                    </p:animEffect>
                                  </p:childTnLst>
                                </p:cTn>
                              </p:par>
                              <p:par>
                                <p:cTn id="91" presetID="22" presetClass="entr" presetSubtype="4" fill="hold" nodeType="withEffect">
                                  <p:stCondLst>
                                    <p:cond delay="250"/>
                                  </p:stCondLst>
                                  <p:childTnLst>
                                    <p:set>
                                      <p:cBhvr>
                                        <p:cTn id="92" dur="1" fill="hold">
                                          <p:stCondLst>
                                            <p:cond delay="0"/>
                                          </p:stCondLst>
                                        </p:cTn>
                                        <p:tgtEl>
                                          <p:spTgt spid="64"/>
                                        </p:tgtEl>
                                        <p:attrNameLst>
                                          <p:attrName>style.visibility</p:attrName>
                                        </p:attrNameLst>
                                      </p:cBhvr>
                                      <p:to>
                                        <p:strVal val="visible"/>
                                      </p:to>
                                    </p:set>
                                    <p:animEffect transition="in" filter="wipe(down)">
                                      <p:cBhvr>
                                        <p:cTn id="93" dur="750"/>
                                        <p:tgtEl>
                                          <p:spTgt spid="64"/>
                                        </p:tgtEl>
                                      </p:cBhvr>
                                    </p:animEffect>
                                  </p:childTnLst>
                                </p:cTn>
                              </p:par>
                              <p:par>
                                <p:cTn id="94" presetID="22" presetClass="entr" presetSubtype="1" fill="hold" nodeType="withEffect">
                                  <p:stCondLst>
                                    <p:cond delay="250"/>
                                  </p:stCondLst>
                                  <p:childTnLst>
                                    <p:set>
                                      <p:cBhvr>
                                        <p:cTn id="95" dur="1" fill="hold">
                                          <p:stCondLst>
                                            <p:cond delay="0"/>
                                          </p:stCondLst>
                                        </p:cTn>
                                        <p:tgtEl>
                                          <p:spTgt spid="62"/>
                                        </p:tgtEl>
                                        <p:attrNameLst>
                                          <p:attrName>style.visibility</p:attrName>
                                        </p:attrNameLst>
                                      </p:cBhvr>
                                      <p:to>
                                        <p:strVal val="visible"/>
                                      </p:to>
                                    </p:set>
                                    <p:animEffect transition="in" filter="wipe(up)">
                                      <p:cBhvr>
                                        <p:cTn id="96" dur="750"/>
                                        <p:tgtEl>
                                          <p:spTgt spid="62"/>
                                        </p:tgtEl>
                                      </p:cBhvr>
                                    </p:animEffect>
                                  </p:childTnLst>
                                </p:cTn>
                              </p:par>
                              <p:par>
                                <p:cTn id="97" presetID="22" presetClass="entr" presetSubtype="8" fill="hold" nodeType="withEffect">
                                  <p:stCondLst>
                                    <p:cond delay="250"/>
                                  </p:stCondLst>
                                  <p:childTnLst>
                                    <p:set>
                                      <p:cBhvr>
                                        <p:cTn id="98" dur="1" fill="hold">
                                          <p:stCondLst>
                                            <p:cond delay="0"/>
                                          </p:stCondLst>
                                        </p:cTn>
                                        <p:tgtEl>
                                          <p:spTgt spid="61"/>
                                        </p:tgtEl>
                                        <p:attrNameLst>
                                          <p:attrName>style.visibility</p:attrName>
                                        </p:attrNameLst>
                                      </p:cBhvr>
                                      <p:to>
                                        <p:strVal val="visible"/>
                                      </p:to>
                                    </p:set>
                                    <p:animEffect transition="in" filter="wipe(left)">
                                      <p:cBhvr>
                                        <p:cTn id="99" dur="750"/>
                                        <p:tgtEl>
                                          <p:spTgt spid="61"/>
                                        </p:tgtEl>
                                      </p:cBhvr>
                                    </p:animEffect>
                                  </p:childTnLst>
                                </p:cTn>
                              </p:par>
                              <p:par>
                                <p:cTn id="100" presetID="22" presetClass="entr" presetSubtype="2" fill="hold" nodeType="withEffect">
                                  <p:stCondLst>
                                    <p:cond delay="250"/>
                                  </p:stCondLst>
                                  <p:childTnLst>
                                    <p:set>
                                      <p:cBhvr>
                                        <p:cTn id="101" dur="1" fill="hold">
                                          <p:stCondLst>
                                            <p:cond delay="0"/>
                                          </p:stCondLst>
                                        </p:cTn>
                                        <p:tgtEl>
                                          <p:spTgt spid="63"/>
                                        </p:tgtEl>
                                        <p:attrNameLst>
                                          <p:attrName>style.visibility</p:attrName>
                                        </p:attrNameLst>
                                      </p:cBhvr>
                                      <p:to>
                                        <p:strVal val="visible"/>
                                      </p:to>
                                    </p:set>
                                    <p:animEffect transition="in" filter="wipe(right)">
                                      <p:cBhvr>
                                        <p:cTn id="102" dur="750"/>
                                        <p:tgtEl>
                                          <p:spTgt spid="63"/>
                                        </p:tgtEl>
                                      </p:cBhvr>
                                    </p:animEffect>
                                  </p:childTnLst>
                                </p:cTn>
                              </p:par>
                              <p:par>
                                <p:cTn id="103" presetID="10" presetClass="entr" presetSubtype="0" fill="hold" grpId="0" nodeType="withEffect">
                                  <p:stCondLst>
                                    <p:cond delay="250"/>
                                  </p:stCondLst>
                                  <p:childTnLst>
                                    <p:set>
                                      <p:cBhvr>
                                        <p:cTn id="104" dur="1" fill="hold">
                                          <p:stCondLst>
                                            <p:cond delay="0"/>
                                          </p:stCondLst>
                                        </p:cTn>
                                        <p:tgtEl>
                                          <p:spTgt spid="65"/>
                                        </p:tgtEl>
                                        <p:attrNameLst>
                                          <p:attrName>style.visibility</p:attrName>
                                        </p:attrNameLst>
                                      </p:cBhvr>
                                      <p:to>
                                        <p:strVal val="visible"/>
                                      </p:to>
                                    </p:set>
                                    <p:animEffect transition="in" filter="fade">
                                      <p:cBhvr>
                                        <p:cTn id="105" dur="750"/>
                                        <p:tgtEl>
                                          <p:spTgt spid="65"/>
                                        </p:tgtEl>
                                      </p:cBhvr>
                                    </p:animEffect>
                                  </p:childTnLst>
                                </p:cTn>
                              </p:par>
                            </p:childTnLst>
                          </p:cTn>
                        </p:par>
                        <p:par>
                          <p:cTn id="106" fill="hold">
                            <p:stCondLst>
                              <p:cond delay="6000"/>
                            </p:stCondLst>
                            <p:childTnLst>
                              <p:par>
                                <p:cTn id="107" presetID="22" presetClass="entr" presetSubtype="2" fill="hold" grpId="0" nodeType="afterEffect">
                                  <p:stCondLst>
                                    <p:cond delay="0"/>
                                  </p:stCondLst>
                                  <p:childTnLst>
                                    <p:set>
                                      <p:cBhvr>
                                        <p:cTn id="108" dur="1" fill="hold">
                                          <p:stCondLst>
                                            <p:cond delay="0"/>
                                          </p:stCondLst>
                                        </p:cTn>
                                        <p:tgtEl>
                                          <p:spTgt spid="67">
                                            <p:txEl>
                                              <p:pRg st="0" end="0"/>
                                            </p:txEl>
                                          </p:spTgt>
                                        </p:tgtEl>
                                        <p:attrNameLst>
                                          <p:attrName>style.visibility</p:attrName>
                                        </p:attrNameLst>
                                      </p:cBhvr>
                                      <p:to>
                                        <p:strVal val="visible"/>
                                      </p:to>
                                    </p:set>
                                    <p:animEffect transition="in" filter="wipe(right)">
                                      <p:cBhvr>
                                        <p:cTn id="109" dur="500"/>
                                        <p:tgtEl>
                                          <p:spTgt spid="67">
                                            <p:txEl>
                                              <p:pRg st="0" end="0"/>
                                            </p:txEl>
                                          </p:spTgt>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66"/>
                                        </p:tgtEl>
                                        <p:attrNameLst>
                                          <p:attrName>style.visibility</p:attrName>
                                        </p:attrNameLst>
                                      </p:cBhvr>
                                      <p:to>
                                        <p:strVal val="visible"/>
                                      </p:to>
                                    </p:set>
                                    <p:animEffect transition="in" filter="wipe(right)">
                                      <p:cBhvr>
                                        <p:cTn id="112" dur="500"/>
                                        <p:tgtEl>
                                          <p:spTgt spid="66"/>
                                        </p:tgtEl>
                                      </p:cBhvr>
                                    </p:animEffect>
                                  </p:childTnLst>
                                </p:cTn>
                              </p:par>
                            </p:childTnLst>
                          </p:cTn>
                        </p:par>
                        <p:par>
                          <p:cTn id="113" fill="hold">
                            <p:stCondLst>
                              <p:cond delay="6500"/>
                            </p:stCondLst>
                            <p:childTnLst>
                              <p:par>
                                <p:cTn id="114" presetID="2" presetClass="entr" presetSubtype="4" decel="100000" fill="hold" grpId="0" nodeType="afterEffect">
                                  <p:stCondLst>
                                    <p:cond delay="250"/>
                                  </p:stCondLst>
                                  <p:childTnLst>
                                    <p:set>
                                      <p:cBhvr>
                                        <p:cTn id="115" dur="1" fill="hold">
                                          <p:stCondLst>
                                            <p:cond delay="0"/>
                                          </p:stCondLst>
                                        </p:cTn>
                                        <p:tgtEl>
                                          <p:spTgt spid="68"/>
                                        </p:tgtEl>
                                        <p:attrNameLst>
                                          <p:attrName>style.visibility</p:attrName>
                                        </p:attrNameLst>
                                      </p:cBhvr>
                                      <p:to>
                                        <p:strVal val="visible"/>
                                      </p:to>
                                    </p:set>
                                    <p:anim calcmode="lin" valueType="num">
                                      <p:cBhvr additive="base">
                                        <p:cTn id="116" dur="500" fill="hold"/>
                                        <p:tgtEl>
                                          <p:spTgt spid="68"/>
                                        </p:tgtEl>
                                        <p:attrNameLst>
                                          <p:attrName>ppt_x</p:attrName>
                                        </p:attrNameLst>
                                      </p:cBhvr>
                                      <p:tavLst>
                                        <p:tav tm="0">
                                          <p:val>
                                            <p:strVal val="#ppt_x"/>
                                          </p:val>
                                        </p:tav>
                                        <p:tav tm="100000">
                                          <p:val>
                                            <p:strVal val="#ppt_x"/>
                                          </p:val>
                                        </p:tav>
                                      </p:tavLst>
                                    </p:anim>
                                    <p:anim calcmode="lin" valueType="num">
                                      <p:cBhvr additive="base">
                                        <p:cTn id="117"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bldP spid="13" grpId="0"/>
      <p:bldP spid="21" grpId="0" animBg="1">
        <p:tmplLst>
          <p:tmpl>
            <p:tnLst>
              <p:par>
                <p:cTn presetID="22" presetClass="entr" presetSubtype="2"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35" grpId="0" build="p">
        <p:tmplLst>
          <p:tmpl lvl="1">
            <p:tnLst>
              <p:par>
                <p:cTn presetID="2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right)">
                      <p:cBhvr>
                        <p:cTn dur="500"/>
                        <p:tgtEl>
                          <p:spTgt spid="35"/>
                        </p:tgtEl>
                      </p:cBhvr>
                    </p:animEffect>
                  </p:childTnLst>
                </p:cTn>
              </p:par>
            </p:tnLst>
          </p:tmpl>
        </p:tmplLst>
      </p:bldP>
      <p:bldP spid="42" grpId="0" animBg="1"/>
      <p:bldP spid="47" grpId="0"/>
      <p:bldP spid="48" grpId="0" animBg="1">
        <p:tmplLst>
          <p:tmpl>
            <p:tnLst>
              <p:par>
                <p:cTn presetID="22" presetClass="entr" presetSubtype="2"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22" presetClass="entr" presetSubtype="2"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right)">
                      <p:cBhvr>
                        <p:cTn dur="500"/>
                        <p:tgtEl>
                          <p:spTgt spid="49"/>
                        </p:tgtEl>
                      </p:cBhvr>
                    </p:animEffect>
                  </p:childTnLst>
                </p:cTn>
              </p:par>
            </p:tnLst>
          </p:tmpl>
        </p:tmplLst>
      </p:bldP>
      <p:bldP spid="52" grpId="0" animBg="1"/>
      <p:bldP spid="57" grpId="0"/>
      <p:bldP spid="58" grpId="0" animBg="1">
        <p:tmplLst>
          <p:tmpl>
            <p:tnLst>
              <p:par>
                <p:cTn presetID="22" presetClass="entr" presetSubtype="2"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wipe(right)">
                      <p:cBhvr>
                        <p:cTn dur="500"/>
                        <p:tgtEl>
                          <p:spTgt spid="58"/>
                        </p:tgtEl>
                      </p:cBhvr>
                    </p:animEffect>
                  </p:childTnLst>
                </p:cTn>
              </p:par>
            </p:tnLst>
          </p:tmpl>
        </p:tmplLst>
      </p:bldP>
      <p:bldP spid="59" grpId="0" build="p">
        <p:tmplLst>
          <p:tmpl lvl="1">
            <p:tnLst>
              <p:par>
                <p:cTn presetID="22" presetClass="entr" presetSubtype="2"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right)">
                      <p:cBhvr>
                        <p:cTn dur="500"/>
                        <p:tgtEl>
                          <p:spTgt spid="59"/>
                        </p:tgtEl>
                      </p:cBhvr>
                    </p:animEffect>
                  </p:childTnLst>
                </p:cTn>
              </p:par>
            </p:tnLst>
          </p:tmpl>
        </p:tmplLst>
      </p:bldP>
      <p:bldP spid="60" grpId="0" animBg="1"/>
      <p:bldP spid="65" grpId="0"/>
      <p:bldP spid="66" grpId="0" animBg="1">
        <p:tmplLst>
          <p:tmpl>
            <p:tnLst>
              <p:par>
                <p:cTn presetID="22" presetClass="entr" presetSubtype="2"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wipe(right)">
                      <p:cBhvr>
                        <p:cTn dur="500"/>
                        <p:tgtEl>
                          <p:spTgt spid="66"/>
                        </p:tgtEl>
                      </p:cBhvr>
                    </p:animEffect>
                  </p:childTnLst>
                </p:cTn>
              </p:par>
            </p:tnLst>
          </p:tmpl>
        </p:tmplLst>
      </p:bldP>
      <p:bldP spid="67" grpId="0" build="p">
        <p:tmplLst>
          <p:tmpl lvl="1">
            <p:tnLst>
              <p:par>
                <p:cTn presetID="22" presetClass="entr" presetSubtype="2"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right)">
                      <p:cBhvr>
                        <p:cTn dur="500"/>
                        <p:tgtEl>
                          <p:spTgt spid="67"/>
                        </p:tgtEl>
                      </p:cBhvr>
                    </p:animEffect>
                  </p:childTnLst>
                </p:cTn>
              </p:par>
            </p:tnLst>
          </p:tmpl>
        </p:tmplLst>
      </p:bldP>
      <p:bldP spid="68" grpId="0">
        <p:tmplLst>
          <p:tmpl>
            <p:tnLst>
              <p:par>
                <p:cTn presetID="2" presetClass="entr" presetSubtype="4" decel="100000" fill="hold" nodeType="afterEffect">
                  <p:stCondLst>
                    <p:cond delay="25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500" fill="hold"/>
                        <p:tgtEl>
                          <p:spTgt spid="68"/>
                        </p:tgtEl>
                        <p:attrNameLst>
                          <p:attrName>ppt_x</p:attrName>
                        </p:attrNameLst>
                      </p:cBhvr>
                      <p:tavLst>
                        <p:tav tm="0">
                          <p:val>
                            <p:strVal val="#ppt_x"/>
                          </p:val>
                        </p:tav>
                        <p:tav tm="100000">
                          <p:val>
                            <p:strVal val="#ppt_x"/>
                          </p:val>
                        </p:tav>
                      </p:tavLst>
                    </p:anim>
                    <p:anim calcmode="lin" valueType="num">
                      <p:cBhvr additive="base">
                        <p:cTn dur="500" fill="hold"/>
                        <p:tgtEl>
                          <p:spTgt spid="6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Images and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正方形/長方形 5"/>
          <p:cNvSpPr/>
          <p:nvPr userDrawn="1"/>
        </p:nvSpPr>
        <p:spPr>
          <a:xfrm>
            <a:off x="-43542" y="2299979"/>
            <a:ext cx="10154942" cy="3614057"/>
          </a:xfrm>
          <a:custGeom>
            <a:avLst/>
            <a:gdLst/>
            <a:ahLst/>
            <a:cxnLst/>
            <a:rect l="l" t="t" r="r" b="b"/>
            <a:pathLst>
              <a:path w="10154942" h="3614057">
                <a:moveTo>
                  <a:pt x="0" y="0"/>
                </a:moveTo>
                <a:lnTo>
                  <a:pt x="8068365" y="0"/>
                </a:lnTo>
                <a:lnTo>
                  <a:pt x="10154942" y="3614057"/>
                </a:lnTo>
                <a:lnTo>
                  <a:pt x="0" y="361405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5"/>
          <p:cNvSpPr/>
          <p:nvPr userDrawn="1"/>
        </p:nvSpPr>
        <p:spPr>
          <a:xfrm rot="10800000">
            <a:off x="8179775" y="2757179"/>
            <a:ext cx="10154942" cy="3614057"/>
          </a:xfrm>
          <a:custGeom>
            <a:avLst/>
            <a:gdLst/>
            <a:ahLst/>
            <a:cxnLst/>
            <a:rect l="l" t="t" r="r" b="b"/>
            <a:pathLst>
              <a:path w="10154942" h="3614057">
                <a:moveTo>
                  <a:pt x="0" y="0"/>
                </a:moveTo>
                <a:lnTo>
                  <a:pt x="8068365" y="0"/>
                </a:lnTo>
                <a:lnTo>
                  <a:pt x="10154942" y="3614057"/>
                </a:lnTo>
                <a:lnTo>
                  <a:pt x="0" y="361405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rot="3000000">
            <a:off x="6113747" y="3878408"/>
            <a:ext cx="6081921" cy="914400"/>
          </a:xfrm>
          <a:custGeom>
            <a:avLst/>
            <a:gdLst/>
            <a:ahLst/>
            <a:cxnLst/>
            <a:rect l="l" t="t" r="r" b="b"/>
            <a:pathLst>
              <a:path w="6081921" h="914400">
                <a:moveTo>
                  <a:pt x="0" y="914400"/>
                </a:moveTo>
                <a:lnTo>
                  <a:pt x="767273" y="0"/>
                </a:lnTo>
                <a:lnTo>
                  <a:pt x="6081921" y="0"/>
                </a:lnTo>
                <a:lnTo>
                  <a:pt x="5314648" y="914400"/>
                </a:lnTo>
                <a:close/>
              </a:path>
            </a:pathLst>
          </a:cu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9"/>
          <p:cNvSpPr/>
          <p:nvPr userDrawn="1"/>
        </p:nvSpPr>
        <p:spPr>
          <a:xfrm rot="3000000">
            <a:off x="6113747" y="3878410"/>
            <a:ext cx="6081921" cy="914400"/>
          </a:xfrm>
          <a:custGeom>
            <a:avLst/>
            <a:gdLst/>
            <a:ahLst/>
            <a:cxnLst/>
            <a:rect l="l" t="t" r="r" b="b"/>
            <a:pathLst>
              <a:path w="6081921" h="914400">
                <a:moveTo>
                  <a:pt x="0" y="914400"/>
                </a:moveTo>
                <a:lnTo>
                  <a:pt x="767273" y="0"/>
                </a:lnTo>
                <a:lnTo>
                  <a:pt x="6081921" y="0"/>
                </a:lnTo>
                <a:lnTo>
                  <a:pt x="5314648" y="914400"/>
                </a:lnTo>
                <a:close/>
              </a:path>
            </a:pathLst>
          </a:custGeom>
          <a:gradFill>
            <a:gsLst>
              <a:gs pos="0">
                <a:schemeClr val="bg2">
                  <a:alpha val="0"/>
                </a:schemeClr>
              </a:gs>
              <a:gs pos="83350">
                <a:srgbClr val="FFFFFF">
                  <a:alpha val="58000"/>
                </a:srgbClr>
              </a:gs>
              <a:gs pos="50000">
                <a:schemeClr val="bg2">
                  <a:alpha val="28000"/>
                </a:schemeClr>
              </a:gs>
              <a:gs pos="100000">
                <a:schemeClr val="bg2">
                  <a:alpha val="22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4" name="直線コネクタ 13"/>
          <p:cNvCxnSpPr/>
          <p:nvPr userDrawn="1"/>
        </p:nvCxnSpPr>
        <p:spPr>
          <a:xfrm flipH="1" flipV="1">
            <a:off x="7141030" y="2405436"/>
            <a:ext cx="3207656" cy="38603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H="1" flipV="1">
            <a:off x="7903029" y="2343521"/>
            <a:ext cx="3207656" cy="38603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9" name="図プレースホルダー 28"/>
          <p:cNvSpPr>
            <a:spLocks noGrp="1"/>
          </p:cNvSpPr>
          <p:nvPr>
            <p:ph type="pic" sz="quarter" idx="14" hasCustomPrompt="1"/>
          </p:nvPr>
        </p:nvSpPr>
        <p:spPr>
          <a:xfrm>
            <a:off x="-1" y="2488664"/>
            <a:ext cx="9741478" cy="3236686"/>
          </a:xfrm>
          <a:custGeom>
            <a:avLst/>
            <a:gdLst/>
            <a:ahLst/>
            <a:cxnLst/>
            <a:rect l="l" t="t" r="r" b="b"/>
            <a:pathLst>
              <a:path w="9741478" h="3236686">
                <a:moveTo>
                  <a:pt x="0" y="0"/>
                </a:moveTo>
                <a:lnTo>
                  <a:pt x="7025576" y="0"/>
                </a:lnTo>
                <a:lnTo>
                  <a:pt x="9741478" y="3236686"/>
                </a:lnTo>
                <a:lnTo>
                  <a:pt x="0" y="3236686"/>
                </a:lnTo>
                <a:close/>
              </a:path>
            </a:pathLst>
          </a:custGeom>
          <a:effectLst>
            <a:innerShdw blurRad="114300">
              <a:prstClr val="black"/>
            </a:innerShdw>
          </a:effectLst>
        </p:spPr>
        <p:txBody>
          <a:bodyPr>
            <a:normAutofit/>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35" name="図プレースホルダー 34"/>
          <p:cNvSpPr>
            <a:spLocks noGrp="1"/>
          </p:cNvSpPr>
          <p:nvPr>
            <p:ph type="pic" sz="quarter" idx="15" hasCustomPrompt="1"/>
          </p:nvPr>
        </p:nvSpPr>
        <p:spPr>
          <a:xfrm>
            <a:off x="8566741" y="2956979"/>
            <a:ext cx="9724435" cy="3217859"/>
          </a:xfrm>
          <a:custGeom>
            <a:avLst/>
            <a:gdLst/>
            <a:ahLst/>
            <a:cxnLst/>
            <a:rect l="l" t="t" r="r" b="b"/>
            <a:pathLst>
              <a:path w="9724435" h="3217859">
                <a:moveTo>
                  <a:pt x="0" y="0"/>
                </a:moveTo>
                <a:lnTo>
                  <a:pt x="9724435" y="0"/>
                </a:lnTo>
                <a:lnTo>
                  <a:pt x="9724435" y="3217859"/>
                </a:lnTo>
                <a:lnTo>
                  <a:pt x="2700104" y="3217859"/>
                </a:lnTo>
                <a:close/>
              </a:path>
            </a:pathLst>
          </a:custGeom>
          <a:effectLst>
            <a:innerShdw blurRad="114300">
              <a:prstClr val="black"/>
            </a:innerShdw>
          </a:effectLst>
        </p:spPr>
        <p:txBody>
          <a:bodyPr/>
          <a:lstStyle>
            <a:lvl1pPr>
              <a:defRPr sz="2000"/>
            </a:lvl1pPr>
          </a:lstStyle>
          <a:p>
            <a:r>
              <a:rPr kumimoji="1" lang="en-US" altLang="ja-JP" dirty="0" smtClean="0"/>
              <a:t>      add an image</a:t>
            </a:r>
            <a:endParaRPr kumimoji="1" lang="ja-JP" altLang="en-US" dirty="0"/>
          </a:p>
        </p:txBody>
      </p:sp>
      <p:sp>
        <p:nvSpPr>
          <p:cNvPr id="50" name="テキスト プレースホルダー 5"/>
          <p:cNvSpPr>
            <a:spLocks noGrp="1"/>
          </p:cNvSpPr>
          <p:nvPr>
            <p:ph type="body" sz="quarter" idx="18" hasCustomPrompt="1"/>
          </p:nvPr>
        </p:nvSpPr>
        <p:spPr>
          <a:xfrm>
            <a:off x="2949615" y="6762116"/>
            <a:ext cx="12403269"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1" name="テキスト プレースホルダー 5"/>
          <p:cNvSpPr>
            <a:spLocks noGrp="1"/>
          </p:cNvSpPr>
          <p:nvPr>
            <p:ph type="body" sz="quarter" idx="19" hasCustomPrompt="1"/>
          </p:nvPr>
        </p:nvSpPr>
        <p:spPr>
          <a:xfrm>
            <a:off x="2184392" y="7453352"/>
            <a:ext cx="13933714" cy="1560019"/>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81439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right)">
                                      <p:cBhvr>
                                        <p:cTn id="21" dur="500"/>
                                        <p:tgtEl>
                                          <p:spTgt spid="35"/>
                                        </p:tgtEl>
                                      </p:cBhvr>
                                    </p:animEffect>
                                  </p:childTnLst>
                                </p:cTn>
                              </p:par>
                              <p:par>
                                <p:cTn id="22" presetID="16" presetClass="entr" presetSubtype="42"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outHorizontal)">
                                      <p:cBhvr>
                                        <p:cTn id="24" dur="500"/>
                                        <p:tgtEl>
                                          <p:spTgt spid="10"/>
                                        </p:tgtEl>
                                      </p:cBhvr>
                                    </p:animEffect>
                                  </p:childTnLst>
                                </p:cTn>
                              </p:par>
                              <p:par>
                                <p:cTn id="25" presetID="16" presetClass="entr" presetSubtype="4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outHorizontal)">
                                      <p:cBhvr>
                                        <p:cTn id="27" dur="500"/>
                                        <p:tgtEl>
                                          <p:spTgt spid="13"/>
                                        </p:tgtEl>
                                      </p:cBhvr>
                                    </p:animEffect>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22" presetClass="entr" presetSubtype="1"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up)">
                                      <p:cBhvr>
                                        <p:cTn id="34" dur="500"/>
                                        <p:tgtEl>
                                          <p:spTgt spid="26"/>
                                        </p:tgtEl>
                                      </p:cBhvr>
                                    </p:animEffect>
                                  </p:childTnLst>
                                </p:cTn>
                              </p:par>
                            </p:childTnLst>
                          </p:cTn>
                        </p:par>
                        <p:par>
                          <p:cTn id="35" fill="hold">
                            <p:stCondLst>
                              <p:cond delay="1500"/>
                            </p:stCondLst>
                            <p:childTnLst>
                              <p:par>
                                <p:cTn id="36" presetID="2" presetClass="entr" presetSubtype="4" decel="100000" fill="hold" grpId="0" nodeType="after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 calcmode="lin" valueType="num">
                                      <p:cBhvr additive="base">
                                        <p:cTn id="38"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0">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350"/>
                                  </p:stCondLst>
                                  <p:childTnLst>
                                    <p:set>
                                      <p:cBhvr>
                                        <p:cTn id="41" dur="1" fill="hold">
                                          <p:stCondLst>
                                            <p:cond delay="0"/>
                                          </p:stCondLst>
                                        </p:cTn>
                                        <p:tgtEl>
                                          <p:spTgt spid="51">
                                            <p:txEl>
                                              <p:pRg st="0" end="0"/>
                                            </p:txEl>
                                          </p:spTgt>
                                        </p:tgtEl>
                                        <p:attrNameLst>
                                          <p:attrName>style.visibility</p:attrName>
                                        </p:attrNameLst>
                                      </p:cBhvr>
                                      <p:to>
                                        <p:strVal val="visible"/>
                                      </p:to>
                                    </p:set>
                                    <p:anim calcmode="lin" valueType="num">
                                      <p:cBhvr additive="base">
                                        <p:cTn id="42"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5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9" grpId="0" animBg="1"/>
      <p:bldP spid="10" grpId="0" animBg="1"/>
      <p:bldP spid="13" grpId="0" animBg="1"/>
      <p:bldP spid="29" grpId="0"/>
      <p:bldP spid="35" grpId="0"/>
      <p:bldP spid="50" grpId="0" build="p">
        <p:tmplLst>
          <p:tmpl lvl="1">
            <p:tnLst>
              <p:par>
                <p:cTn presetID="2" presetClass="entr" presetSubtype="4" decel="100000" fill="hold" nodeType="afterEffect">
                  <p:stCondLst>
                    <p:cond delay="25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4" decel="100000" fill="hold" nodeType="withEffect">
                  <p:stCondLst>
                    <p:cond delay="3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Images and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0" name="図プレースホルダー 4"/>
          <p:cNvSpPr>
            <a:spLocks noGrp="1"/>
          </p:cNvSpPr>
          <p:nvPr>
            <p:ph type="pic" sz="quarter" idx="12" hasCustomPrompt="1"/>
          </p:nvPr>
        </p:nvSpPr>
        <p:spPr>
          <a:xfrm>
            <a:off x="860144" y="2784997"/>
            <a:ext cx="5940000" cy="5940000"/>
          </a:xfrm>
          <a:effectLst>
            <a:outerShdw blurRad="50800" dist="38100" dir="2700000" algn="tl" rotWithShape="0">
              <a:prstClr val="black">
                <a:alpha val="40000"/>
              </a:prstClr>
            </a:outerShdw>
            <a:softEdge rad="31750"/>
          </a:effectLst>
        </p:spPr>
        <p:txBody>
          <a:bodyPr>
            <a:normAutofit/>
          </a:bodyPr>
          <a:lstStyle>
            <a:lvl1pPr>
              <a:defRPr sz="2000"/>
            </a:lvl1pPr>
          </a:lstStyle>
          <a:p>
            <a:r>
              <a:rPr kumimoji="1" lang="en-US" altLang="ja-JP" dirty="0" smtClean="0"/>
              <a:t>Add an image</a:t>
            </a:r>
            <a:endParaRPr kumimoji="1" lang="ja-JP" altLang="en-US" dirty="0"/>
          </a:p>
        </p:txBody>
      </p:sp>
      <p:sp>
        <p:nvSpPr>
          <p:cNvPr id="31" name="図プレースホルダー 4"/>
          <p:cNvSpPr>
            <a:spLocks noGrp="1"/>
          </p:cNvSpPr>
          <p:nvPr>
            <p:ph type="pic" sz="quarter" idx="14" hasCustomPrompt="1"/>
          </p:nvPr>
        </p:nvSpPr>
        <p:spPr>
          <a:xfrm>
            <a:off x="6870484" y="2813133"/>
            <a:ext cx="2916000" cy="2916000"/>
          </a:xfrm>
          <a:effectLst>
            <a:outerShdw blurRad="50800" dist="38100" dir="2700000" algn="tl" rotWithShape="0">
              <a:prstClr val="black">
                <a:alpha val="40000"/>
              </a:prstClr>
            </a:outerShdw>
            <a:softEdge rad="31750"/>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32" name="図プレースホルダー 4"/>
          <p:cNvSpPr>
            <a:spLocks noGrp="1"/>
          </p:cNvSpPr>
          <p:nvPr>
            <p:ph type="pic" sz="quarter" idx="15" hasCustomPrompt="1"/>
          </p:nvPr>
        </p:nvSpPr>
        <p:spPr>
          <a:xfrm>
            <a:off x="14337245" y="5808997"/>
            <a:ext cx="2916000" cy="2916000"/>
          </a:xfrm>
          <a:effectLst>
            <a:outerShdw blurRad="50800" dist="38100" dir="2700000" algn="tl" rotWithShape="0">
              <a:prstClr val="black">
                <a:alpha val="40000"/>
              </a:prstClr>
            </a:outerShdw>
            <a:softEdge rad="31750"/>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8" name="正方形/長方形 7"/>
          <p:cNvSpPr/>
          <p:nvPr userDrawn="1"/>
        </p:nvSpPr>
        <p:spPr>
          <a:xfrm>
            <a:off x="6872750" y="5808997"/>
            <a:ext cx="7380087" cy="2916000"/>
          </a:xfrm>
          <a:prstGeom prst="rect">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9883985" y="2827201"/>
            <a:ext cx="7380087" cy="2916000"/>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10057328" y="2978709"/>
            <a:ext cx="7033400" cy="261298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46093" y="5960505"/>
            <a:ext cx="7033400" cy="261298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5"/>
          <p:cNvSpPr>
            <a:spLocks noGrp="1"/>
          </p:cNvSpPr>
          <p:nvPr>
            <p:ph type="body" sz="quarter" idx="16" hasCustomPrompt="1"/>
          </p:nvPr>
        </p:nvSpPr>
        <p:spPr>
          <a:xfrm>
            <a:off x="10274619" y="3404383"/>
            <a:ext cx="6598819" cy="759662"/>
          </a:xfrm>
          <a:prstGeom prst="rect">
            <a:avLst/>
          </a:prstGeom>
        </p:spPr>
        <p:txBody>
          <a:bodyPr anchor="b">
            <a:noAutofit/>
          </a:bodyPr>
          <a:lstStyle>
            <a:lvl1pPr algn="ctr">
              <a:lnSpc>
                <a:spcPct val="100000"/>
              </a:lnSpc>
              <a:spcBef>
                <a:spcPts val="0"/>
              </a:spcBef>
              <a:defRPr sz="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17" hasCustomPrompt="1"/>
          </p:nvPr>
        </p:nvSpPr>
        <p:spPr>
          <a:xfrm>
            <a:off x="10274619" y="4009296"/>
            <a:ext cx="6598818" cy="1434902"/>
          </a:xfrm>
          <a:prstGeom prst="rect">
            <a:avLst/>
          </a:prstGeo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39" name="テキスト プレースホルダー 5"/>
          <p:cNvSpPr>
            <a:spLocks noGrp="1"/>
          </p:cNvSpPr>
          <p:nvPr>
            <p:ph type="body" sz="quarter" idx="18" hasCustomPrompt="1"/>
          </p:nvPr>
        </p:nvSpPr>
        <p:spPr>
          <a:xfrm>
            <a:off x="7263384" y="6398458"/>
            <a:ext cx="6598819" cy="759662"/>
          </a:xfrm>
          <a:prstGeom prst="rect">
            <a:avLst/>
          </a:prstGeom>
        </p:spPr>
        <p:txBody>
          <a:bodyPr anchor="b">
            <a:noAutofit/>
          </a:bodyPr>
          <a:lstStyle>
            <a:lvl1pPr algn="ctr">
              <a:lnSpc>
                <a:spcPct val="100000"/>
              </a:lnSpc>
              <a:spcBef>
                <a:spcPts val="0"/>
              </a:spcBef>
              <a:defRPr sz="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0" name="テキスト プレースホルダー 5"/>
          <p:cNvSpPr>
            <a:spLocks noGrp="1"/>
          </p:cNvSpPr>
          <p:nvPr>
            <p:ph type="body" sz="quarter" idx="19" hasCustomPrompt="1"/>
          </p:nvPr>
        </p:nvSpPr>
        <p:spPr>
          <a:xfrm>
            <a:off x="7263384" y="7003371"/>
            <a:ext cx="6598818" cy="1434902"/>
          </a:xfrm>
          <a:prstGeom prst="rect">
            <a:avLst/>
          </a:prstGeo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01763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randombar(horizontal)">
                                      <p:cBhvr>
                                        <p:cTn id="12" dur="500"/>
                                        <p:tgtEl>
                                          <p:spTgt spid="30"/>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randombar(horizontal)">
                                      <p:cBhvr>
                                        <p:cTn id="16" dur="500"/>
                                        <p:tgtEl>
                                          <p:spTgt spid="31"/>
                                        </p:tgtEl>
                                      </p:cBhvr>
                                    </p:animEffect>
                                  </p:childTnLst>
                                </p:cTn>
                              </p:par>
                            </p:childTnLst>
                          </p:cTn>
                        </p:par>
                        <p:par>
                          <p:cTn id="17" fill="hold">
                            <p:stCondLst>
                              <p:cond delay="2000"/>
                            </p:stCondLst>
                            <p:childTnLst>
                              <p:par>
                                <p:cTn id="18" presetID="16" presetClass="entr" presetSubtype="37"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barn(outVertical)">
                                      <p:cBhvr>
                                        <p:cTn id="20" dur="500"/>
                                        <p:tgtEl>
                                          <p:spTgt spid="33"/>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heel(1)">
                                      <p:cBhvr>
                                        <p:cTn id="23" dur="1000"/>
                                        <p:tgtEl>
                                          <p:spTgt spid="34"/>
                                        </p:tgtEl>
                                      </p:cBhvr>
                                    </p:animEffect>
                                  </p:childTnLst>
                                </p:cTn>
                              </p:par>
                            </p:childTnLst>
                          </p:cTn>
                        </p:par>
                        <p:par>
                          <p:cTn id="24" fill="hold">
                            <p:stCondLst>
                              <p:cond delay="3000"/>
                            </p:stCondLst>
                            <p:childTnLst>
                              <p:par>
                                <p:cTn id="25" presetID="23" presetClass="entr" presetSubtype="32" fill="hold" grpId="0" nodeType="afterEffect">
                                  <p:stCondLst>
                                    <p:cond delay="250"/>
                                  </p:stCondLst>
                                  <p:childTnLst>
                                    <p:set>
                                      <p:cBhvr>
                                        <p:cTn id="26" dur="1" fill="hold">
                                          <p:stCondLst>
                                            <p:cond delay="0"/>
                                          </p:stCondLst>
                                        </p:cTn>
                                        <p:tgtEl>
                                          <p:spTgt spid="37">
                                            <p:txEl>
                                              <p:pRg st="0" end="0"/>
                                            </p:txEl>
                                          </p:spTgt>
                                        </p:tgtEl>
                                        <p:attrNameLst>
                                          <p:attrName>style.visibility</p:attrName>
                                        </p:attrNameLst>
                                      </p:cBhvr>
                                      <p:to>
                                        <p:strVal val="visible"/>
                                      </p:to>
                                    </p:set>
                                    <p:anim calcmode="lin" valueType="num">
                                      <p:cBhvr>
                                        <p:cTn id="27" dur="500" fill="hold"/>
                                        <p:tgtEl>
                                          <p:spTgt spid="37">
                                            <p:txEl>
                                              <p:pRg st="0" end="0"/>
                                            </p:txEl>
                                          </p:spTgt>
                                        </p:tgtEl>
                                        <p:attrNameLst>
                                          <p:attrName>ppt_w</p:attrName>
                                        </p:attrNameLst>
                                      </p:cBhvr>
                                      <p:tavLst>
                                        <p:tav tm="0">
                                          <p:val>
                                            <p:strVal val="4*#ppt_w"/>
                                          </p:val>
                                        </p:tav>
                                        <p:tav tm="100000">
                                          <p:val>
                                            <p:strVal val="#ppt_w"/>
                                          </p:val>
                                        </p:tav>
                                      </p:tavLst>
                                    </p:anim>
                                    <p:anim calcmode="lin" valueType="num">
                                      <p:cBhvr>
                                        <p:cTn id="28" dur="500" fill="hold"/>
                                        <p:tgtEl>
                                          <p:spTgt spid="37">
                                            <p:txEl>
                                              <p:pRg st="0" end="0"/>
                                            </p:txEl>
                                          </p:spTgt>
                                        </p:tgtEl>
                                        <p:attrNameLst>
                                          <p:attrName>ppt_h</p:attrName>
                                        </p:attrNameLst>
                                      </p:cBhvr>
                                      <p:tavLst>
                                        <p:tav tm="0">
                                          <p:val>
                                            <p:strVal val="4*#ppt_h"/>
                                          </p:val>
                                        </p:tav>
                                        <p:tav tm="100000">
                                          <p:val>
                                            <p:strVal val="#ppt_h"/>
                                          </p:val>
                                        </p:tav>
                                      </p:tavLst>
                                    </p:anim>
                                  </p:childTnLst>
                                </p:cTn>
                              </p:par>
                            </p:childTnLst>
                          </p:cTn>
                        </p:par>
                        <p:par>
                          <p:cTn id="29" fill="hold">
                            <p:stCondLst>
                              <p:cond delay="3750"/>
                            </p:stCondLst>
                            <p:childTnLst>
                              <p:par>
                                <p:cTn id="30" presetID="10" presetClass="entr" presetSubtype="0" fill="hold" grpId="0" nodeType="afterEffect">
                                  <p:stCondLst>
                                    <p:cond delay="0"/>
                                  </p:stCondLst>
                                  <p:childTnLst>
                                    <p:set>
                                      <p:cBhvr>
                                        <p:cTn id="31" dur="1" fill="hold">
                                          <p:stCondLst>
                                            <p:cond delay="0"/>
                                          </p:stCondLst>
                                        </p:cTn>
                                        <p:tgtEl>
                                          <p:spTgt spid="38">
                                            <p:txEl>
                                              <p:pRg st="0" end="0"/>
                                            </p:txEl>
                                          </p:spTgt>
                                        </p:tgtEl>
                                        <p:attrNameLst>
                                          <p:attrName>style.visibility</p:attrName>
                                        </p:attrNameLst>
                                      </p:cBhvr>
                                      <p:to>
                                        <p:strVal val="visible"/>
                                      </p:to>
                                    </p:set>
                                    <p:animEffect transition="in" filter="fade">
                                      <p:cBhvr>
                                        <p:cTn id="32" dur="500"/>
                                        <p:tgtEl>
                                          <p:spTgt spid="38">
                                            <p:txEl>
                                              <p:pRg st="0" end="0"/>
                                            </p:txEl>
                                          </p:spTgt>
                                        </p:tgtEl>
                                      </p:cBhvr>
                                    </p:animEffect>
                                  </p:childTnLst>
                                </p:cTn>
                              </p:par>
                            </p:childTnLst>
                          </p:cTn>
                        </p:par>
                        <p:par>
                          <p:cTn id="33" fill="hold">
                            <p:stCondLst>
                              <p:cond delay="4250"/>
                            </p:stCondLst>
                            <p:childTnLst>
                              <p:par>
                                <p:cTn id="34" presetID="14" presetClass="entr" presetSubtype="10" fill="hold" grpId="0" nodeType="afterEffect">
                                  <p:stCondLst>
                                    <p:cond delay="250"/>
                                  </p:stCondLst>
                                  <p:childTnLst>
                                    <p:set>
                                      <p:cBhvr>
                                        <p:cTn id="35" dur="1" fill="hold">
                                          <p:stCondLst>
                                            <p:cond delay="0"/>
                                          </p:stCondLst>
                                        </p:cTn>
                                        <p:tgtEl>
                                          <p:spTgt spid="32"/>
                                        </p:tgtEl>
                                        <p:attrNameLst>
                                          <p:attrName>style.visibility</p:attrName>
                                        </p:attrNameLst>
                                      </p:cBhvr>
                                      <p:to>
                                        <p:strVal val="visible"/>
                                      </p:to>
                                    </p:set>
                                    <p:animEffect transition="in" filter="randombar(horizontal)">
                                      <p:cBhvr>
                                        <p:cTn id="36" dur="500"/>
                                        <p:tgtEl>
                                          <p:spTgt spid="32"/>
                                        </p:tgtEl>
                                      </p:cBhvr>
                                    </p:animEffect>
                                  </p:childTnLst>
                                </p:cTn>
                              </p:par>
                            </p:childTnLst>
                          </p:cTn>
                        </p:par>
                        <p:par>
                          <p:cTn id="37" fill="hold">
                            <p:stCondLst>
                              <p:cond delay="5000"/>
                            </p:stCondLst>
                            <p:childTnLst>
                              <p:par>
                                <p:cTn id="38" presetID="16" presetClass="entr" presetSubtype="37" fill="hold" grpId="0" nodeType="afterEffect">
                                  <p:stCondLst>
                                    <p:cond delay="25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21" presetClass="entr" presetSubtype="1" fill="hold" grpId="0" nodeType="withEffect">
                                  <p:stCondLst>
                                    <p:cond delay="250"/>
                                  </p:stCondLst>
                                  <p:childTnLst>
                                    <p:set>
                                      <p:cBhvr>
                                        <p:cTn id="42" dur="1" fill="hold">
                                          <p:stCondLst>
                                            <p:cond delay="0"/>
                                          </p:stCondLst>
                                        </p:cTn>
                                        <p:tgtEl>
                                          <p:spTgt spid="36"/>
                                        </p:tgtEl>
                                        <p:attrNameLst>
                                          <p:attrName>style.visibility</p:attrName>
                                        </p:attrNameLst>
                                      </p:cBhvr>
                                      <p:to>
                                        <p:strVal val="visible"/>
                                      </p:to>
                                    </p:set>
                                    <p:animEffect transition="in" filter="wheel(1)">
                                      <p:cBhvr>
                                        <p:cTn id="43" dur="1000"/>
                                        <p:tgtEl>
                                          <p:spTgt spid="36"/>
                                        </p:tgtEl>
                                      </p:cBhvr>
                                    </p:animEffect>
                                  </p:childTnLst>
                                </p:cTn>
                              </p:par>
                            </p:childTnLst>
                          </p:cTn>
                        </p:par>
                        <p:par>
                          <p:cTn id="44" fill="hold">
                            <p:stCondLst>
                              <p:cond delay="6250"/>
                            </p:stCondLst>
                            <p:childTnLst>
                              <p:par>
                                <p:cTn id="45" presetID="23" presetClass="entr" presetSubtype="32" fill="hold" grpId="0" nodeType="afterEffect">
                                  <p:stCondLst>
                                    <p:cond delay="250"/>
                                  </p:stCondLst>
                                  <p:childTnLst>
                                    <p:set>
                                      <p:cBhvr>
                                        <p:cTn id="46" dur="1" fill="hold">
                                          <p:stCondLst>
                                            <p:cond delay="0"/>
                                          </p:stCondLst>
                                        </p:cTn>
                                        <p:tgtEl>
                                          <p:spTgt spid="39">
                                            <p:txEl>
                                              <p:pRg st="0" end="0"/>
                                            </p:txEl>
                                          </p:spTgt>
                                        </p:tgtEl>
                                        <p:attrNameLst>
                                          <p:attrName>style.visibility</p:attrName>
                                        </p:attrNameLst>
                                      </p:cBhvr>
                                      <p:to>
                                        <p:strVal val="visible"/>
                                      </p:to>
                                    </p:set>
                                    <p:anim calcmode="lin" valueType="num">
                                      <p:cBhvr>
                                        <p:cTn id="47" dur="500" fill="hold"/>
                                        <p:tgtEl>
                                          <p:spTgt spid="39">
                                            <p:txEl>
                                              <p:pRg st="0" end="0"/>
                                            </p:txEl>
                                          </p:spTgt>
                                        </p:tgtEl>
                                        <p:attrNameLst>
                                          <p:attrName>ppt_w</p:attrName>
                                        </p:attrNameLst>
                                      </p:cBhvr>
                                      <p:tavLst>
                                        <p:tav tm="0">
                                          <p:val>
                                            <p:strVal val="4*#ppt_w"/>
                                          </p:val>
                                        </p:tav>
                                        <p:tav tm="100000">
                                          <p:val>
                                            <p:strVal val="#ppt_w"/>
                                          </p:val>
                                        </p:tav>
                                      </p:tavLst>
                                    </p:anim>
                                    <p:anim calcmode="lin" valueType="num">
                                      <p:cBhvr>
                                        <p:cTn id="48" dur="500" fill="hold"/>
                                        <p:tgtEl>
                                          <p:spTgt spid="39">
                                            <p:txEl>
                                              <p:pRg st="0" end="0"/>
                                            </p:txEl>
                                          </p:spTgt>
                                        </p:tgtEl>
                                        <p:attrNameLst>
                                          <p:attrName>ppt_h</p:attrName>
                                        </p:attrNameLst>
                                      </p:cBhvr>
                                      <p:tavLst>
                                        <p:tav tm="0">
                                          <p:val>
                                            <p:strVal val="4*#ppt_h"/>
                                          </p:val>
                                        </p:tav>
                                        <p:tav tm="100000">
                                          <p:val>
                                            <p:strVal val="#ppt_h"/>
                                          </p:val>
                                        </p:tav>
                                      </p:tavLst>
                                    </p:anim>
                                  </p:childTnLst>
                                </p:cTn>
                              </p:par>
                            </p:childTnLst>
                          </p:cTn>
                        </p:par>
                        <p:par>
                          <p:cTn id="49" fill="hold">
                            <p:stCondLst>
                              <p:cond delay="7000"/>
                            </p:stCondLst>
                            <p:childTnLst>
                              <p:par>
                                <p:cTn id="50" presetID="10" presetClass="entr" presetSubtype="0" fill="hold" grpId="0" nodeType="afterEffect">
                                  <p:stCondLst>
                                    <p:cond delay="0"/>
                                  </p:stCondLst>
                                  <p:childTnLst>
                                    <p:set>
                                      <p:cBhvr>
                                        <p:cTn id="51" dur="1" fill="hold">
                                          <p:stCondLst>
                                            <p:cond delay="0"/>
                                          </p:stCondLst>
                                        </p:cTn>
                                        <p:tgtEl>
                                          <p:spTgt spid="40">
                                            <p:txEl>
                                              <p:pRg st="0" end="0"/>
                                            </p:txEl>
                                          </p:spTgt>
                                        </p:tgtEl>
                                        <p:attrNameLst>
                                          <p:attrName>style.visibility</p:attrName>
                                        </p:attrNameLst>
                                      </p:cBhvr>
                                      <p:to>
                                        <p:strVal val="visible"/>
                                      </p:to>
                                    </p:set>
                                    <p:animEffect transition="in" filter="fade">
                                      <p:cBhvr>
                                        <p:cTn id="52"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30" grpId="0"/>
      <p:bldP spid="31" grpId="0"/>
      <p:bldP spid="32" grpId="0"/>
      <p:bldP spid="8" grpId="0" animBg="1"/>
      <p:bldP spid="33" grpId="0" animBg="1"/>
      <p:bldP spid="34" grpId="0" animBg="1"/>
      <p:bldP spid="36" grpId="0" animBg="1"/>
      <p:bldP spid="37" grpId="0" build="p">
        <p:tmplLst>
          <p:tmpl lvl="1">
            <p:tnLst>
              <p:par>
                <p:cTn presetID="23" presetClass="entr" presetSubtype="32"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strVal val="4*#ppt_w"/>
                          </p:val>
                        </p:tav>
                        <p:tav tm="100000">
                          <p:val>
                            <p:strVal val="#ppt_w"/>
                          </p:val>
                        </p:tav>
                      </p:tavLst>
                    </p:anim>
                    <p:anim calcmode="lin" valueType="num">
                      <p:cBhvr>
                        <p:cTn dur="500" fill="hold"/>
                        <p:tgtEl>
                          <p:spTgt spid="37"/>
                        </p:tgtEl>
                        <p:attrNameLst>
                          <p:attrName>ppt_h</p:attrName>
                        </p:attrNameLst>
                      </p:cBhvr>
                      <p:tavLst>
                        <p:tav tm="0">
                          <p:val>
                            <p:strVal val="4*#ppt_h"/>
                          </p:val>
                        </p:tav>
                        <p:tav tm="100000">
                          <p:val>
                            <p:strVal val="#ppt_h"/>
                          </p:val>
                        </p:tav>
                      </p:tavLst>
                    </p:anim>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23" presetClass="entr" presetSubtype="32" fill="hold" nodeType="afterEffect">
                  <p:stCondLst>
                    <p:cond delay="25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strVal val="4*#ppt_w"/>
                          </p:val>
                        </p:tav>
                        <p:tav tm="100000">
                          <p:val>
                            <p:strVal val="#ppt_w"/>
                          </p:val>
                        </p:tav>
                      </p:tavLst>
                    </p:anim>
                    <p:anim calcmode="lin" valueType="num">
                      <p:cBhvr>
                        <p:cTn dur="500" fill="hold"/>
                        <p:tgtEl>
                          <p:spTgt spid="39"/>
                        </p:tgtEl>
                        <p:attrNameLst>
                          <p:attrName>ppt_h</p:attrName>
                        </p:attrNameLst>
                      </p:cBhvr>
                      <p:tavLst>
                        <p:tav tm="0">
                          <p:val>
                            <p:strVal val="4*#ppt_h"/>
                          </p:val>
                        </p:tav>
                        <p:tav tm="100000">
                          <p:val>
                            <p:strVal val="#ppt_h"/>
                          </p:val>
                        </p:tav>
                      </p:tavLst>
                    </p:anim>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アーチ 5"/>
          <p:cNvSpPr/>
          <p:nvPr userDrawn="1"/>
        </p:nvSpPr>
        <p:spPr>
          <a:xfrm rot="5280000">
            <a:off x="8940082" y="2911175"/>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アーチ 5"/>
          <p:cNvSpPr/>
          <p:nvPr userDrawn="1"/>
        </p:nvSpPr>
        <p:spPr>
          <a:xfrm rot="10680000">
            <a:off x="8868006" y="5660358"/>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アーチ 5"/>
          <p:cNvSpPr/>
          <p:nvPr userDrawn="1"/>
        </p:nvSpPr>
        <p:spPr>
          <a:xfrm rot="21480000">
            <a:off x="6198086" y="2841858"/>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5"/>
          <p:cNvSpPr/>
          <p:nvPr userDrawn="1"/>
        </p:nvSpPr>
        <p:spPr>
          <a:xfrm rot="16080000">
            <a:off x="6125905" y="5588034"/>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プレースホルダー 5"/>
          <p:cNvSpPr>
            <a:spLocks noGrp="1"/>
          </p:cNvSpPr>
          <p:nvPr>
            <p:ph type="body" sz="quarter" idx="17" hasCustomPrompt="1"/>
          </p:nvPr>
        </p:nvSpPr>
        <p:spPr>
          <a:xfrm>
            <a:off x="12163711" y="310372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3" name="テキスト プレースホルダー 5"/>
          <p:cNvSpPr>
            <a:spLocks noGrp="1"/>
          </p:cNvSpPr>
          <p:nvPr>
            <p:ph type="body" sz="quarter" idx="12" hasCustomPrompt="1"/>
          </p:nvPr>
        </p:nvSpPr>
        <p:spPr>
          <a:xfrm>
            <a:off x="12163711" y="3622064"/>
            <a:ext cx="5350565" cy="19509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18" hasCustomPrompt="1"/>
          </p:nvPr>
        </p:nvSpPr>
        <p:spPr>
          <a:xfrm>
            <a:off x="12163711" y="618220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5" name="テキスト プレースホルダー 5"/>
          <p:cNvSpPr>
            <a:spLocks noGrp="1"/>
          </p:cNvSpPr>
          <p:nvPr>
            <p:ph type="body" sz="quarter" idx="19" hasCustomPrompt="1"/>
          </p:nvPr>
        </p:nvSpPr>
        <p:spPr>
          <a:xfrm>
            <a:off x="12163711" y="6700544"/>
            <a:ext cx="5350565" cy="19509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0" hasCustomPrompt="1"/>
          </p:nvPr>
        </p:nvSpPr>
        <p:spPr>
          <a:xfrm>
            <a:off x="796037" y="310372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7" name="テキスト プレースホルダー 5"/>
          <p:cNvSpPr>
            <a:spLocks noGrp="1"/>
          </p:cNvSpPr>
          <p:nvPr>
            <p:ph type="body" sz="quarter" idx="21" hasCustomPrompt="1"/>
          </p:nvPr>
        </p:nvSpPr>
        <p:spPr>
          <a:xfrm>
            <a:off x="796037" y="3622064"/>
            <a:ext cx="5350565" cy="195092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2" hasCustomPrompt="1"/>
          </p:nvPr>
        </p:nvSpPr>
        <p:spPr>
          <a:xfrm>
            <a:off x="796037" y="618220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9" name="テキスト プレースホルダー 5"/>
          <p:cNvSpPr>
            <a:spLocks noGrp="1"/>
          </p:cNvSpPr>
          <p:nvPr>
            <p:ph type="body" sz="quarter" idx="23" hasCustomPrompt="1"/>
          </p:nvPr>
        </p:nvSpPr>
        <p:spPr>
          <a:xfrm>
            <a:off x="796037" y="6700544"/>
            <a:ext cx="5350565" cy="195092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0" name="テキスト プレースホルダー 21"/>
          <p:cNvSpPr>
            <a:spLocks noGrp="1"/>
          </p:cNvSpPr>
          <p:nvPr>
            <p:ph type="body" sz="quarter" idx="24" hasCustomPrompt="1"/>
          </p:nvPr>
        </p:nvSpPr>
        <p:spPr>
          <a:xfrm>
            <a:off x="7315199" y="4506835"/>
            <a:ext cx="3671668" cy="2360494"/>
          </a:xfrm>
        </p:spPr>
        <p:txBody>
          <a:bodyPr anchor="ctr">
            <a:noAutofit/>
          </a:bodyPr>
          <a:lstStyle>
            <a:lvl1pPr marL="0" marR="0" indent="0" algn="ctr" defTabSz="1633027" rtl="0" eaLnBrk="1" fontAlgn="auto" latinLnBrk="0" hangingPunct="1">
              <a:lnSpc>
                <a:spcPts val="6000"/>
              </a:lnSpc>
              <a:spcBef>
                <a:spcPts val="0"/>
              </a:spcBef>
              <a:spcAft>
                <a:spcPts val="0"/>
              </a:spcAft>
              <a:buClrTx/>
              <a:buSzTx/>
              <a:buFontTx/>
              <a:buNone/>
              <a:tabLst/>
              <a:defRPr sz="6000" baseline="0">
                <a:solidFill>
                  <a:schemeClr val="tx2"/>
                </a:solidFill>
                <a:latin typeface="Bebas Neue Regular" panose="00000500000000000000" pitchFamily="2" charset="0"/>
              </a:defRPr>
            </a:lvl1pPr>
          </a:lstStyle>
          <a:p>
            <a:pPr lvl="0"/>
            <a:r>
              <a:rPr kumimoji="1" lang="en-US" altLang="ja-JP" dirty="0" err="1" smtClean="0"/>
              <a:t>WORd</a:t>
            </a:r>
            <a:endParaRPr kumimoji="1" lang="en-US" altLang="ja-JP" dirty="0" smtClean="0"/>
          </a:p>
        </p:txBody>
      </p:sp>
    </p:spTree>
    <p:extLst>
      <p:ext uri="{BB962C8B-B14F-4D97-AF65-F5344CB8AC3E}">
        <p14:creationId xmlns:p14="http://schemas.microsoft.com/office/powerpoint/2010/main" val="395151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40">
                                            <p:txEl>
                                              <p:pRg st="0" end="0"/>
                                            </p:txEl>
                                          </p:spTgt>
                                        </p:tgtEl>
                                        <p:attrNameLst>
                                          <p:attrName>style.visibility</p:attrName>
                                        </p:attrNameLst>
                                      </p:cBhvr>
                                      <p:to>
                                        <p:strVal val="visible"/>
                                      </p:to>
                                    </p:set>
                                    <p:anim calcmode="lin" valueType="num">
                                      <p:cBhvr additive="base">
                                        <p:cTn id="12" dur="75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13" dur="75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750"/>
                            </p:stCondLst>
                            <p:childTnLst>
                              <p:par>
                                <p:cTn id="19" presetID="2" presetClass="entr" presetSubtype="2" decel="100000" fill="hold" grpId="0" nodeType="afterEffect">
                                  <p:stCondLst>
                                    <p:cond delay="0"/>
                                  </p:stCondLst>
                                  <p:iterate type="wd">
                                    <p:tmPct val="10000"/>
                                  </p:iterate>
                                  <p:childTnLst>
                                    <p:set>
                                      <p:cBhvr>
                                        <p:cTn id="20" dur="1" fill="hold">
                                          <p:stCondLst>
                                            <p:cond delay="0"/>
                                          </p:stCondLst>
                                        </p:cTn>
                                        <p:tgtEl>
                                          <p:spTgt spid="32">
                                            <p:txEl>
                                              <p:pRg st="0" end="0"/>
                                            </p:txEl>
                                          </p:spTgt>
                                        </p:tgtEl>
                                        <p:attrNameLst>
                                          <p:attrName>style.visibility</p:attrName>
                                        </p:attrNameLst>
                                      </p:cBhvr>
                                      <p:to>
                                        <p:strVal val="visible"/>
                                      </p:to>
                                    </p:set>
                                    <p:anim calcmode="lin" valueType="num">
                                      <p:cBhvr additive="base">
                                        <p:cTn id="21"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350"/>
                            </p:stCondLst>
                            <p:childTnLst>
                              <p:par>
                                <p:cTn id="24" presetID="22" presetClass="entr" presetSubtype="8" fill="hold" grpId="0" nodeType="after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wipe(left)">
                                      <p:cBhvr>
                                        <p:cTn id="26" dur="500"/>
                                        <p:tgtEl>
                                          <p:spTgt spid="33">
                                            <p:txEl>
                                              <p:pRg st="0" end="0"/>
                                            </p:txEl>
                                          </p:spTgt>
                                        </p:tgtEl>
                                      </p:cBhvr>
                                    </p:animEffect>
                                  </p:childTnLst>
                                </p:cTn>
                              </p:par>
                            </p:childTnLst>
                          </p:cTn>
                        </p:par>
                        <p:par>
                          <p:cTn id="27" fill="hold">
                            <p:stCondLst>
                              <p:cond delay="2850"/>
                            </p:stCondLst>
                            <p:childTnLst>
                              <p:par>
                                <p:cTn id="28" presetID="22" presetClass="entr" presetSubtype="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par>
                          <p:cTn id="31" fill="hold">
                            <p:stCondLst>
                              <p:cond delay="3350"/>
                            </p:stCondLst>
                            <p:childTnLst>
                              <p:par>
                                <p:cTn id="32" presetID="2" presetClass="entr" presetSubtype="2" decel="100000" fill="hold" grpId="0" nodeType="afterEffect">
                                  <p:stCondLst>
                                    <p:cond delay="0"/>
                                  </p:stCondLst>
                                  <p:iterate type="wd">
                                    <p:tmPct val="10000"/>
                                  </p:iterate>
                                  <p:childTnLst>
                                    <p:set>
                                      <p:cBhvr>
                                        <p:cTn id="33" dur="1" fill="hold">
                                          <p:stCondLst>
                                            <p:cond delay="0"/>
                                          </p:stCondLst>
                                        </p:cTn>
                                        <p:tgtEl>
                                          <p:spTgt spid="34">
                                            <p:txEl>
                                              <p:pRg st="0" end="0"/>
                                            </p:txEl>
                                          </p:spTgt>
                                        </p:tgtEl>
                                        <p:attrNameLst>
                                          <p:attrName>style.visibility</p:attrName>
                                        </p:attrNameLst>
                                      </p:cBhvr>
                                      <p:to>
                                        <p:strVal val="visible"/>
                                      </p:to>
                                    </p:set>
                                    <p:anim calcmode="lin" valueType="num">
                                      <p:cBhvr additive="base">
                                        <p:cTn id="34"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36" fill="hold">
                            <p:stCondLst>
                              <p:cond delay="3950"/>
                            </p:stCondLst>
                            <p:childTnLst>
                              <p:par>
                                <p:cTn id="37" presetID="22" presetClass="entr" presetSubtype="8" fill="hold" grpId="0" nodeType="afterEffect">
                                  <p:stCondLst>
                                    <p:cond delay="0"/>
                                  </p:stCondLst>
                                  <p:childTnLst>
                                    <p:set>
                                      <p:cBhvr>
                                        <p:cTn id="38" dur="1" fill="hold">
                                          <p:stCondLst>
                                            <p:cond delay="0"/>
                                          </p:stCondLst>
                                        </p:cTn>
                                        <p:tgtEl>
                                          <p:spTgt spid="35">
                                            <p:txEl>
                                              <p:pRg st="0" end="0"/>
                                            </p:txEl>
                                          </p:spTgt>
                                        </p:tgtEl>
                                        <p:attrNameLst>
                                          <p:attrName>style.visibility</p:attrName>
                                        </p:attrNameLst>
                                      </p:cBhvr>
                                      <p:to>
                                        <p:strVal val="visible"/>
                                      </p:to>
                                    </p:set>
                                    <p:animEffect transition="in" filter="wipe(left)">
                                      <p:cBhvr>
                                        <p:cTn id="39" dur="500"/>
                                        <p:tgtEl>
                                          <p:spTgt spid="35">
                                            <p:txEl>
                                              <p:pRg st="0" end="0"/>
                                            </p:txEl>
                                          </p:spTgt>
                                        </p:tgtEl>
                                      </p:cBhvr>
                                    </p:animEffect>
                                  </p:childTnLst>
                                </p:cTn>
                              </p:par>
                            </p:childTnLst>
                          </p:cTn>
                        </p:par>
                        <p:par>
                          <p:cTn id="40" fill="hold">
                            <p:stCondLst>
                              <p:cond delay="4450"/>
                            </p:stCondLst>
                            <p:childTnLst>
                              <p:par>
                                <p:cTn id="41" presetID="22" presetClass="entr" presetSubtype="2"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right)">
                                      <p:cBhvr>
                                        <p:cTn id="43" dur="500"/>
                                        <p:tgtEl>
                                          <p:spTgt spid="31"/>
                                        </p:tgtEl>
                                      </p:cBhvr>
                                    </p:animEffect>
                                  </p:childTnLst>
                                </p:cTn>
                              </p:par>
                            </p:childTnLst>
                          </p:cTn>
                        </p:par>
                        <p:par>
                          <p:cTn id="44" fill="hold">
                            <p:stCondLst>
                              <p:cond delay="4950"/>
                            </p:stCondLst>
                            <p:childTnLst>
                              <p:par>
                                <p:cTn id="45" presetID="2" presetClass="entr" presetSubtype="8" decel="100000" fill="hold" grpId="0" nodeType="afterEffect">
                                  <p:stCondLst>
                                    <p:cond delay="0"/>
                                  </p:stCondLst>
                                  <p:iterate type="wd">
                                    <p:tmPct val="10000"/>
                                  </p:iterate>
                                  <p:childTnLst>
                                    <p:set>
                                      <p:cBhvr>
                                        <p:cTn id="46" dur="1" fill="hold">
                                          <p:stCondLst>
                                            <p:cond delay="0"/>
                                          </p:stCondLst>
                                        </p:cTn>
                                        <p:tgtEl>
                                          <p:spTgt spid="38">
                                            <p:txEl>
                                              <p:pRg st="0" end="0"/>
                                            </p:txEl>
                                          </p:spTgt>
                                        </p:tgtEl>
                                        <p:attrNameLst>
                                          <p:attrName>style.visibility</p:attrName>
                                        </p:attrNameLst>
                                      </p:cBhvr>
                                      <p:to>
                                        <p:strVal val="visible"/>
                                      </p:to>
                                    </p:set>
                                    <p:anim calcmode="lin" valueType="num">
                                      <p:cBhvr additive="base">
                                        <p:cTn id="47"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5550"/>
                            </p:stCondLst>
                            <p:childTnLst>
                              <p:par>
                                <p:cTn id="50" presetID="22" presetClass="entr" presetSubtype="2" fill="hold" grpId="0" nodeType="after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wipe(right)">
                                      <p:cBhvr>
                                        <p:cTn id="52" dur="500"/>
                                        <p:tgtEl>
                                          <p:spTgt spid="39">
                                            <p:txEl>
                                              <p:pRg st="0" end="0"/>
                                            </p:txEl>
                                          </p:spTgt>
                                        </p:tgtEl>
                                      </p:cBhvr>
                                    </p:animEffect>
                                  </p:childTnLst>
                                </p:cTn>
                              </p:par>
                            </p:childTnLst>
                          </p:cTn>
                        </p:par>
                        <p:par>
                          <p:cTn id="53" fill="hold">
                            <p:stCondLst>
                              <p:cond delay="6050"/>
                            </p:stCondLst>
                            <p:childTnLst>
                              <p:par>
                                <p:cTn id="54" presetID="22" presetClass="entr" presetSubtype="8"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left)">
                                      <p:cBhvr>
                                        <p:cTn id="56" dur="500"/>
                                        <p:tgtEl>
                                          <p:spTgt spid="30"/>
                                        </p:tgtEl>
                                      </p:cBhvr>
                                    </p:animEffect>
                                  </p:childTnLst>
                                </p:cTn>
                              </p:par>
                            </p:childTnLst>
                          </p:cTn>
                        </p:par>
                        <p:par>
                          <p:cTn id="57" fill="hold">
                            <p:stCondLst>
                              <p:cond delay="6550"/>
                            </p:stCondLst>
                            <p:childTnLst>
                              <p:par>
                                <p:cTn id="58" presetID="2" presetClass="entr" presetSubtype="8" decel="100000" fill="hold" grpId="0" nodeType="afterEffect">
                                  <p:stCondLst>
                                    <p:cond delay="0"/>
                                  </p:stCondLst>
                                  <p:iterate type="wd">
                                    <p:tmPct val="10000"/>
                                  </p:iterate>
                                  <p:childTnLst>
                                    <p:set>
                                      <p:cBhvr>
                                        <p:cTn id="59" dur="1" fill="hold">
                                          <p:stCondLst>
                                            <p:cond delay="0"/>
                                          </p:stCondLst>
                                        </p:cTn>
                                        <p:tgtEl>
                                          <p:spTgt spid="36">
                                            <p:txEl>
                                              <p:pRg st="0" end="0"/>
                                            </p:txEl>
                                          </p:spTgt>
                                        </p:tgtEl>
                                        <p:attrNameLst>
                                          <p:attrName>style.visibility</p:attrName>
                                        </p:attrNameLst>
                                      </p:cBhvr>
                                      <p:to>
                                        <p:strVal val="visible"/>
                                      </p:to>
                                    </p:set>
                                    <p:anim calcmode="lin" valueType="num">
                                      <p:cBhvr additive="base">
                                        <p:cTn id="60"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7150"/>
                            </p:stCondLst>
                            <p:childTnLst>
                              <p:par>
                                <p:cTn id="63" presetID="22" presetClass="entr" presetSubtype="2" fill="hold" grpId="0" nodeType="afterEffect">
                                  <p:stCondLst>
                                    <p:cond delay="0"/>
                                  </p:stCondLst>
                                  <p:childTnLst>
                                    <p:set>
                                      <p:cBhvr>
                                        <p:cTn id="64" dur="1" fill="hold">
                                          <p:stCondLst>
                                            <p:cond delay="0"/>
                                          </p:stCondLst>
                                        </p:cTn>
                                        <p:tgtEl>
                                          <p:spTgt spid="37">
                                            <p:txEl>
                                              <p:pRg st="0" end="0"/>
                                            </p:txEl>
                                          </p:spTgt>
                                        </p:tgtEl>
                                        <p:attrNameLst>
                                          <p:attrName>style.visibility</p:attrName>
                                        </p:attrNameLst>
                                      </p:cBhvr>
                                      <p:to>
                                        <p:strVal val="visible"/>
                                      </p:to>
                                    </p:set>
                                    <p:animEffect transition="in" filter="wipe(right)">
                                      <p:cBhvr>
                                        <p:cTn id="6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29" grpId="0" animBg="1"/>
      <p:bldP spid="30" grpId="0" animBg="1"/>
      <p:bldP spid="31" grpId="0" animBg="1"/>
      <p:bldP spid="3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2" presetClass="entr" presetSubtype="2"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right)">
                      <p:cBhvr>
                        <p:cTn dur="500"/>
                        <p:tgtEl>
                          <p:spTgt spid="37"/>
                        </p:tgtEl>
                      </p:cBhvr>
                    </p:animEffect>
                  </p:childTnLst>
                </p:cTn>
              </p:par>
            </p:tnLst>
          </p:tmpl>
        </p:tmplLst>
      </p:bldP>
      <p:bldP spid="3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build="p">
        <p:tmplLst>
          <p:tmpl lvl="1">
            <p:tnLst>
              <p:par>
                <p:cTn presetID="22" presetClass="entr" presetSubtype="2"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right)">
                      <p:cBhvr>
                        <p:cTn dur="500"/>
                        <p:tgtEl>
                          <p:spTgt spid="39"/>
                        </p:tgtEl>
                      </p:cBhvr>
                    </p:animEffect>
                  </p:childTnLst>
                </p:cTn>
              </p:par>
            </p:tnLst>
          </p:tmpl>
        </p:tmplLst>
      </p:bldP>
      <p:bldP spid="40" grpId="0" build="p">
        <p:tmplLst>
          <p:tmpl lvl="1">
            <p:tnLst>
              <p:par>
                <p:cTn presetID="2" presetClass="entr" presetSubtype="4" decel="100000" fill="hold" nodeType="afterEffect">
                  <p:stCondLst>
                    <p:cond delay="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750" fill="hold"/>
                        <p:tgtEl>
                          <p:spTgt spid="40"/>
                        </p:tgtEl>
                        <p:attrNameLst>
                          <p:attrName>ppt_x</p:attrName>
                        </p:attrNameLst>
                      </p:cBhvr>
                      <p:tavLst>
                        <p:tav tm="0">
                          <p:val>
                            <p:strVal val="#ppt_x"/>
                          </p:val>
                        </p:tav>
                        <p:tav tm="100000">
                          <p:val>
                            <p:strVal val="#ppt_x"/>
                          </p:val>
                        </p:tav>
                      </p:tavLst>
                    </p:anim>
                    <p:anim calcmode="lin" valueType="num">
                      <p:cBhvr additive="base">
                        <p:cTn dur="750" fill="hold"/>
                        <p:tgtEl>
                          <p:spTgt spid="4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涙形 6"/>
          <p:cNvSpPr/>
          <p:nvPr userDrawn="1"/>
        </p:nvSpPr>
        <p:spPr>
          <a:xfrm>
            <a:off x="6163238" y="5570804"/>
            <a:ext cx="2982351" cy="2982351"/>
          </a:xfrm>
          <a:prstGeom prst="teardrop">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涙形 22"/>
          <p:cNvSpPr>
            <a:spLocks noChangeAspect="1"/>
          </p:cNvSpPr>
          <p:nvPr userDrawn="1"/>
        </p:nvSpPr>
        <p:spPr>
          <a:xfrm>
            <a:off x="6340413" y="5747979"/>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涙形 25"/>
          <p:cNvSpPr/>
          <p:nvPr userDrawn="1"/>
        </p:nvSpPr>
        <p:spPr>
          <a:xfrm rot="5400000">
            <a:off x="6163237" y="2588452"/>
            <a:ext cx="2982351" cy="2982351"/>
          </a:xfrm>
          <a:prstGeom prst="teardrop">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涙形 26"/>
          <p:cNvSpPr>
            <a:spLocks noChangeAspect="1"/>
          </p:cNvSpPr>
          <p:nvPr userDrawn="1"/>
        </p:nvSpPr>
        <p:spPr>
          <a:xfrm rot="5400000">
            <a:off x="6340413" y="2765627"/>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涙形 40"/>
          <p:cNvSpPr/>
          <p:nvPr userDrawn="1"/>
        </p:nvSpPr>
        <p:spPr>
          <a:xfrm rot="16200000">
            <a:off x="9145589" y="5570804"/>
            <a:ext cx="2982351" cy="2982351"/>
          </a:xfrm>
          <a:prstGeom prst="teardrop">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涙形 41"/>
          <p:cNvSpPr>
            <a:spLocks noChangeAspect="1"/>
          </p:cNvSpPr>
          <p:nvPr userDrawn="1"/>
        </p:nvSpPr>
        <p:spPr>
          <a:xfrm rot="16200000">
            <a:off x="9322764" y="5747980"/>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涙形 43"/>
          <p:cNvSpPr/>
          <p:nvPr userDrawn="1"/>
        </p:nvSpPr>
        <p:spPr>
          <a:xfrm rot="10800000">
            <a:off x="9145589" y="2589078"/>
            <a:ext cx="2982351" cy="2982351"/>
          </a:xfrm>
          <a:prstGeom prst="teardrop">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涙形 44"/>
          <p:cNvSpPr>
            <a:spLocks noChangeAspect="1"/>
          </p:cNvSpPr>
          <p:nvPr userDrawn="1"/>
        </p:nvSpPr>
        <p:spPr>
          <a:xfrm rot="10800000">
            <a:off x="9322765" y="2766254"/>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5"/>
          <p:cNvSpPr>
            <a:spLocks noGrp="1"/>
          </p:cNvSpPr>
          <p:nvPr>
            <p:ph type="body" sz="quarter" idx="16" hasCustomPrompt="1"/>
          </p:nvPr>
        </p:nvSpPr>
        <p:spPr>
          <a:xfrm>
            <a:off x="7336004" y="337367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A</a:t>
            </a:r>
            <a:endParaRPr kumimoji="1" lang="ja-JP" altLang="en-US" dirty="0" smtClean="0"/>
          </a:p>
        </p:txBody>
      </p:sp>
      <p:sp>
        <p:nvSpPr>
          <p:cNvPr id="48" name="テキスト プレースホルダー 5"/>
          <p:cNvSpPr>
            <a:spLocks noGrp="1"/>
          </p:cNvSpPr>
          <p:nvPr>
            <p:ph type="body" sz="quarter" idx="17" hasCustomPrompt="1"/>
          </p:nvPr>
        </p:nvSpPr>
        <p:spPr>
          <a:xfrm>
            <a:off x="10290219" y="3399078"/>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A</a:t>
            </a:r>
            <a:endParaRPr kumimoji="1" lang="ja-JP" altLang="en-US" dirty="0" smtClean="0"/>
          </a:p>
        </p:txBody>
      </p:sp>
      <p:sp>
        <p:nvSpPr>
          <p:cNvPr id="49" name="テキスト プレースホルダー 5"/>
          <p:cNvSpPr>
            <a:spLocks noGrp="1"/>
          </p:cNvSpPr>
          <p:nvPr>
            <p:ph type="body" sz="quarter" idx="18" hasCustomPrompt="1"/>
          </p:nvPr>
        </p:nvSpPr>
        <p:spPr>
          <a:xfrm>
            <a:off x="7336004" y="629975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smtClean="0"/>
              <a:t>A</a:t>
            </a:r>
            <a:endParaRPr kumimoji="1" lang="ja-JP" altLang="en-US" dirty="0" smtClean="0"/>
          </a:p>
        </p:txBody>
      </p:sp>
      <p:sp>
        <p:nvSpPr>
          <p:cNvPr id="50" name="テキスト プレースホルダー 5"/>
          <p:cNvSpPr>
            <a:spLocks noGrp="1"/>
          </p:cNvSpPr>
          <p:nvPr>
            <p:ph type="body" sz="quarter" idx="19" hasCustomPrompt="1"/>
          </p:nvPr>
        </p:nvSpPr>
        <p:spPr>
          <a:xfrm>
            <a:off x="10290219" y="629975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smtClean="0"/>
              <a:t>A</a:t>
            </a:r>
            <a:endParaRPr kumimoji="1" lang="ja-JP" altLang="en-US" dirty="0" smtClean="0"/>
          </a:p>
        </p:txBody>
      </p:sp>
      <p:sp>
        <p:nvSpPr>
          <p:cNvPr id="51" name="テキスト プレースホルダー 5"/>
          <p:cNvSpPr>
            <a:spLocks noGrp="1"/>
          </p:cNvSpPr>
          <p:nvPr>
            <p:ph type="body" sz="quarter" idx="20" hasCustomPrompt="1"/>
          </p:nvPr>
        </p:nvSpPr>
        <p:spPr>
          <a:xfrm>
            <a:off x="796037" y="310372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21" hasCustomPrompt="1"/>
          </p:nvPr>
        </p:nvSpPr>
        <p:spPr>
          <a:xfrm>
            <a:off x="796037" y="3622064"/>
            <a:ext cx="5350565" cy="197413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3" name="テキスト プレースホルダー 5"/>
          <p:cNvSpPr>
            <a:spLocks noGrp="1"/>
          </p:cNvSpPr>
          <p:nvPr>
            <p:ph type="body" sz="quarter" idx="22" hasCustomPrompt="1"/>
          </p:nvPr>
        </p:nvSpPr>
        <p:spPr>
          <a:xfrm>
            <a:off x="796037" y="618220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23" hasCustomPrompt="1"/>
          </p:nvPr>
        </p:nvSpPr>
        <p:spPr>
          <a:xfrm>
            <a:off x="796037" y="6700544"/>
            <a:ext cx="5350565" cy="197413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24" hasCustomPrompt="1"/>
          </p:nvPr>
        </p:nvSpPr>
        <p:spPr>
          <a:xfrm>
            <a:off x="12163711" y="310372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6" name="テキスト プレースホルダー 5"/>
          <p:cNvSpPr>
            <a:spLocks noGrp="1"/>
          </p:cNvSpPr>
          <p:nvPr>
            <p:ph type="body" sz="quarter" idx="12" hasCustomPrompt="1"/>
          </p:nvPr>
        </p:nvSpPr>
        <p:spPr>
          <a:xfrm>
            <a:off x="12163711" y="3622064"/>
            <a:ext cx="5350565" cy="19741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7" name="テキスト プレースホルダー 5"/>
          <p:cNvSpPr>
            <a:spLocks noGrp="1"/>
          </p:cNvSpPr>
          <p:nvPr>
            <p:ph type="body" sz="quarter" idx="25" hasCustomPrompt="1"/>
          </p:nvPr>
        </p:nvSpPr>
        <p:spPr>
          <a:xfrm>
            <a:off x="12163711" y="618220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8" name="テキスト プレースホルダー 5"/>
          <p:cNvSpPr>
            <a:spLocks noGrp="1"/>
          </p:cNvSpPr>
          <p:nvPr>
            <p:ph type="body" sz="quarter" idx="26" hasCustomPrompt="1"/>
          </p:nvPr>
        </p:nvSpPr>
        <p:spPr>
          <a:xfrm>
            <a:off x="12163711" y="6700544"/>
            <a:ext cx="5350565" cy="19741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44019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decel="10000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par>
                                <p:cTn id="14" presetID="2" presetClass="entr" presetSubtype="6" decel="10000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1+#ppt_w/2"/>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6" decel="100000" fill="hold" grpId="0" nodeType="withEffect">
                                  <p:stCondLst>
                                    <p:cond delay="0"/>
                                  </p:stCondLst>
                                  <p:childTnLst>
                                    <p:set>
                                      <p:cBhvr>
                                        <p:cTn id="19" dur="1" fill="hold">
                                          <p:stCondLst>
                                            <p:cond delay="0"/>
                                          </p:stCondLst>
                                        </p:cTn>
                                        <p:tgtEl>
                                          <p:spTgt spid="47">
                                            <p:txEl>
                                              <p:pRg st="0" end="0"/>
                                            </p:txEl>
                                          </p:spTgt>
                                        </p:tgtEl>
                                        <p:attrNameLst>
                                          <p:attrName>style.visibility</p:attrName>
                                        </p:attrNameLst>
                                      </p:cBhvr>
                                      <p:to>
                                        <p:strVal val="visible"/>
                                      </p:to>
                                    </p:set>
                                    <p:anim calcmode="lin" valueType="num">
                                      <p:cBhvr additive="base">
                                        <p:cTn id="20"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47">
                                            <p:txEl>
                                              <p:pRg st="0" end="0"/>
                                            </p:txEl>
                                          </p:spTgt>
                                        </p:tgtEl>
                                        <p:attrNameLst>
                                          <p:attrName>ppt_y</p:attrName>
                                        </p:attrNameLst>
                                      </p:cBhvr>
                                      <p:tavLst>
                                        <p:tav tm="0">
                                          <p:val>
                                            <p:strVal val="1+#ppt_h/2"/>
                                          </p:val>
                                        </p:tav>
                                        <p:tav tm="100000">
                                          <p:val>
                                            <p:strVal val="#ppt_y"/>
                                          </p:val>
                                        </p:tav>
                                      </p:tavLst>
                                    </p:anim>
                                  </p:childTnLst>
                                </p:cTn>
                              </p:par>
                              <p:par>
                                <p:cTn id="22" presetID="2" presetClass="entr" presetSubtype="12" decel="100000" fill="hold" grpId="0" nodeType="withEffect">
                                  <p:stCondLst>
                                    <p:cond delay="25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0-#ppt_w/2"/>
                                          </p:val>
                                        </p:tav>
                                        <p:tav tm="100000">
                                          <p:val>
                                            <p:strVal val="#ppt_x"/>
                                          </p:val>
                                        </p:tav>
                                      </p:tavLst>
                                    </p:anim>
                                    <p:anim calcmode="lin" valueType="num">
                                      <p:cBhvr additive="base">
                                        <p:cTn id="25" dur="500" fill="hold"/>
                                        <p:tgtEl>
                                          <p:spTgt spid="44"/>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0-#ppt_w/2"/>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par>
                                <p:cTn id="30" presetID="2" presetClass="entr" presetSubtype="12" decel="100000" fill="hold" grpId="0" nodeType="withEffect">
                                  <p:stCondLst>
                                    <p:cond delay="250"/>
                                  </p:stCondLst>
                                  <p:childTnLst>
                                    <p:set>
                                      <p:cBhvr>
                                        <p:cTn id="31" dur="1" fill="hold">
                                          <p:stCondLst>
                                            <p:cond delay="0"/>
                                          </p:stCondLst>
                                        </p:cTn>
                                        <p:tgtEl>
                                          <p:spTgt spid="48">
                                            <p:txEl>
                                              <p:pRg st="0" end="0"/>
                                            </p:txEl>
                                          </p:spTgt>
                                        </p:tgtEl>
                                        <p:attrNameLst>
                                          <p:attrName>style.visibility</p:attrName>
                                        </p:attrNameLst>
                                      </p:cBhvr>
                                      <p:to>
                                        <p:strVal val="visible"/>
                                      </p:to>
                                    </p:set>
                                    <p:anim calcmode="lin" valueType="num">
                                      <p:cBhvr additive="base">
                                        <p:cTn id="32"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3"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2" presetClass="entr" presetSubtype="3" decel="100000" fill="hold" grpId="0" nodeType="withEffect">
                                  <p:stCondLst>
                                    <p:cond delay="50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1+#ppt_w/2"/>
                                          </p:val>
                                        </p:tav>
                                        <p:tav tm="100000">
                                          <p:val>
                                            <p:strVal val="#ppt_x"/>
                                          </p:val>
                                        </p:tav>
                                      </p:tavLst>
                                    </p:anim>
                                    <p:anim calcmode="lin" valueType="num">
                                      <p:cBhvr additive="base">
                                        <p:cTn id="41" dur="500" fill="hold"/>
                                        <p:tgtEl>
                                          <p:spTgt spid="23"/>
                                        </p:tgtEl>
                                        <p:attrNameLst>
                                          <p:attrName>ppt_y</p:attrName>
                                        </p:attrNameLst>
                                      </p:cBhvr>
                                      <p:tavLst>
                                        <p:tav tm="0">
                                          <p:val>
                                            <p:strVal val="0-#ppt_h/2"/>
                                          </p:val>
                                        </p:tav>
                                        <p:tav tm="100000">
                                          <p:val>
                                            <p:strVal val="#ppt_y"/>
                                          </p:val>
                                        </p:tav>
                                      </p:tavLst>
                                    </p:anim>
                                  </p:childTnLst>
                                </p:cTn>
                              </p:par>
                              <p:par>
                                <p:cTn id="42" presetID="2" presetClass="entr" presetSubtype="3" decel="100000" fill="hold" grpId="0" nodeType="withEffect">
                                  <p:stCondLst>
                                    <p:cond delay="500"/>
                                  </p:stCondLst>
                                  <p:childTnLst>
                                    <p:set>
                                      <p:cBhvr>
                                        <p:cTn id="43" dur="1" fill="hold">
                                          <p:stCondLst>
                                            <p:cond delay="0"/>
                                          </p:stCondLst>
                                        </p:cTn>
                                        <p:tgtEl>
                                          <p:spTgt spid="49">
                                            <p:txEl>
                                              <p:pRg st="0" end="0"/>
                                            </p:txEl>
                                          </p:spTgt>
                                        </p:tgtEl>
                                        <p:attrNameLst>
                                          <p:attrName>style.visibility</p:attrName>
                                        </p:attrNameLst>
                                      </p:cBhvr>
                                      <p:to>
                                        <p:strVal val="visible"/>
                                      </p:to>
                                    </p:set>
                                    <p:anim calcmode="lin" valueType="num">
                                      <p:cBhvr additive="base">
                                        <p:cTn id="44"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9">
                                            <p:txEl>
                                              <p:pRg st="0" end="0"/>
                                            </p:txEl>
                                          </p:spTgt>
                                        </p:tgtEl>
                                        <p:attrNameLst>
                                          <p:attrName>ppt_y</p:attrName>
                                        </p:attrNameLst>
                                      </p:cBhvr>
                                      <p:tavLst>
                                        <p:tav tm="0">
                                          <p:val>
                                            <p:strVal val="0-#ppt_h/2"/>
                                          </p:val>
                                        </p:tav>
                                        <p:tav tm="100000">
                                          <p:val>
                                            <p:strVal val="#ppt_y"/>
                                          </p:val>
                                        </p:tav>
                                      </p:tavLst>
                                    </p:anim>
                                  </p:childTnLst>
                                </p:cTn>
                              </p:par>
                              <p:par>
                                <p:cTn id="46" presetID="2" presetClass="entr" presetSubtype="9" decel="100000" fill="hold" grpId="0" nodeType="withEffect">
                                  <p:stCondLst>
                                    <p:cond delay="75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fill="hold"/>
                                        <p:tgtEl>
                                          <p:spTgt spid="41"/>
                                        </p:tgtEl>
                                        <p:attrNameLst>
                                          <p:attrName>ppt_x</p:attrName>
                                        </p:attrNameLst>
                                      </p:cBhvr>
                                      <p:tavLst>
                                        <p:tav tm="0">
                                          <p:val>
                                            <p:strVal val="0-#ppt_w/2"/>
                                          </p:val>
                                        </p:tav>
                                        <p:tav tm="100000">
                                          <p:val>
                                            <p:strVal val="#ppt_x"/>
                                          </p:val>
                                        </p:tav>
                                      </p:tavLst>
                                    </p:anim>
                                    <p:anim calcmode="lin" valueType="num">
                                      <p:cBhvr additive="base">
                                        <p:cTn id="49" dur="500" fill="hold"/>
                                        <p:tgtEl>
                                          <p:spTgt spid="41"/>
                                        </p:tgtEl>
                                        <p:attrNameLst>
                                          <p:attrName>ppt_y</p:attrName>
                                        </p:attrNameLst>
                                      </p:cBhvr>
                                      <p:tavLst>
                                        <p:tav tm="0">
                                          <p:val>
                                            <p:strVal val="0-#ppt_h/2"/>
                                          </p:val>
                                        </p:tav>
                                        <p:tav tm="100000">
                                          <p:val>
                                            <p:strVal val="#ppt_y"/>
                                          </p:val>
                                        </p:tav>
                                      </p:tavLst>
                                    </p:anim>
                                  </p:childTnLst>
                                </p:cTn>
                              </p:par>
                              <p:par>
                                <p:cTn id="50" presetID="2" presetClass="entr" presetSubtype="9" decel="100000" fill="hold" grpId="0" nodeType="withEffect">
                                  <p:stCondLst>
                                    <p:cond delay="75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0-#ppt_w/2"/>
                                          </p:val>
                                        </p:tav>
                                        <p:tav tm="100000">
                                          <p:val>
                                            <p:strVal val="#ppt_x"/>
                                          </p:val>
                                        </p:tav>
                                      </p:tavLst>
                                    </p:anim>
                                    <p:anim calcmode="lin" valueType="num">
                                      <p:cBhvr additive="base">
                                        <p:cTn id="53" dur="500" fill="hold"/>
                                        <p:tgtEl>
                                          <p:spTgt spid="42"/>
                                        </p:tgtEl>
                                        <p:attrNameLst>
                                          <p:attrName>ppt_y</p:attrName>
                                        </p:attrNameLst>
                                      </p:cBhvr>
                                      <p:tavLst>
                                        <p:tav tm="0">
                                          <p:val>
                                            <p:strVal val="0-#ppt_h/2"/>
                                          </p:val>
                                        </p:tav>
                                        <p:tav tm="100000">
                                          <p:val>
                                            <p:strVal val="#ppt_y"/>
                                          </p:val>
                                        </p:tav>
                                      </p:tavLst>
                                    </p:anim>
                                  </p:childTnLst>
                                </p:cTn>
                              </p:par>
                              <p:par>
                                <p:cTn id="54" presetID="2" presetClass="entr" presetSubtype="9" decel="100000" fill="hold" grpId="0" nodeType="withEffect">
                                  <p:stCondLst>
                                    <p:cond delay="750"/>
                                  </p:stCondLst>
                                  <p:childTnLst>
                                    <p:set>
                                      <p:cBhvr>
                                        <p:cTn id="55" dur="1" fill="hold">
                                          <p:stCondLst>
                                            <p:cond delay="0"/>
                                          </p:stCondLst>
                                        </p:cTn>
                                        <p:tgtEl>
                                          <p:spTgt spid="50">
                                            <p:txEl>
                                              <p:pRg st="0" end="0"/>
                                            </p:txEl>
                                          </p:spTgt>
                                        </p:tgtEl>
                                        <p:attrNameLst>
                                          <p:attrName>style.visibility</p:attrName>
                                        </p:attrNameLst>
                                      </p:cBhvr>
                                      <p:to>
                                        <p:strVal val="visible"/>
                                      </p:to>
                                    </p:set>
                                    <p:anim calcmode="lin" valueType="num">
                                      <p:cBhvr additive="base">
                                        <p:cTn id="56"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50">
                                            <p:txEl>
                                              <p:pRg st="0" end="0"/>
                                            </p:txEl>
                                          </p:spTgt>
                                        </p:tgtEl>
                                        <p:attrNameLst>
                                          <p:attrName>ppt_y</p:attrName>
                                        </p:attrNameLst>
                                      </p:cBhvr>
                                      <p:tavLst>
                                        <p:tav tm="0">
                                          <p:val>
                                            <p:strVal val="0-#ppt_h/2"/>
                                          </p:val>
                                        </p:tav>
                                        <p:tav tm="100000">
                                          <p:val>
                                            <p:strVal val="#ppt_y"/>
                                          </p:val>
                                        </p:tav>
                                      </p:tavLst>
                                    </p:anim>
                                  </p:childTnLst>
                                </p:cTn>
                              </p:par>
                            </p:childTnLst>
                          </p:cTn>
                        </p:par>
                        <p:par>
                          <p:cTn id="58" fill="hold">
                            <p:stCondLst>
                              <p:cond delay="1750"/>
                            </p:stCondLst>
                            <p:childTnLst>
                              <p:par>
                                <p:cTn id="59" presetID="2" presetClass="entr" presetSubtype="8" decel="100000" fill="hold" grpId="0" nodeType="afterEffect">
                                  <p:stCondLst>
                                    <p:cond delay="25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0-#ppt_w/2"/>
                                          </p:val>
                                        </p:tav>
                                        <p:tav tm="100000">
                                          <p:val>
                                            <p:strVal val="#ppt_x"/>
                                          </p:val>
                                        </p:tav>
                                      </p:tavLst>
                                    </p:anim>
                                    <p:anim calcmode="lin" valueType="num">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2500"/>
                            </p:stCondLst>
                            <p:childTnLst>
                              <p:par>
                                <p:cTn id="64" presetID="22" presetClass="entr" presetSubtype="2" fill="hold" grpId="0" nodeType="afterEffect">
                                  <p:stCondLst>
                                    <p:cond delay="0"/>
                                  </p:stCondLst>
                                  <p:childTnLst>
                                    <p:set>
                                      <p:cBhvr>
                                        <p:cTn id="65" dur="1" fill="hold">
                                          <p:stCondLst>
                                            <p:cond delay="0"/>
                                          </p:stCondLst>
                                        </p:cTn>
                                        <p:tgtEl>
                                          <p:spTgt spid="52">
                                            <p:txEl>
                                              <p:pRg st="0" end="0"/>
                                            </p:txEl>
                                          </p:spTgt>
                                        </p:tgtEl>
                                        <p:attrNameLst>
                                          <p:attrName>style.visibility</p:attrName>
                                        </p:attrNameLst>
                                      </p:cBhvr>
                                      <p:to>
                                        <p:strVal val="visible"/>
                                      </p:to>
                                    </p:set>
                                    <p:animEffect transition="in" filter="wipe(right)">
                                      <p:cBhvr>
                                        <p:cTn id="66" dur="500"/>
                                        <p:tgtEl>
                                          <p:spTgt spid="52">
                                            <p:txEl>
                                              <p:pRg st="0" end="0"/>
                                            </p:txEl>
                                          </p:spTgt>
                                        </p:tgtEl>
                                      </p:cBhvr>
                                    </p:animEffect>
                                  </p:childTnLst>
                                </p:cTn>
                              </p:par>
                            </p:childTnLst>
                          </p:cTn>
                        </p:par>
                        <p:par>
                          <p:cTn id="67" fill="hold">
                            <p:stCondLst>
                              <p:cond delay="3000"/>
                            </p:stCondLst>
                            <p:childTnLst>
                              <p:par>
                                <p:cTn id="68" presetID="2" presetClass="entr" presetSubtype="2" decel="100000" fill="hold" grpId="0" nodeType="afterEffect">
                                  <p:stCondLst>
                                    <p:cond delay="250"/>
                                  </p:stCondLst>
                                  <p:childTnLst>
                                    <p:set>
                                      <p:cBhvr>
                                        <p:cTn id="69" dur="1" fill="hold">
                                          <p:stCondLst>
                                            <p:cond delay="0"/>
                                          </p:stCondLst>
                                        </p:cTn>
                                        <p:tgtEl>
                                          <p:spTgt spid="55"/>
                                        </p:tgtEl>
                                        <p:attrNameLst>
                                          <p:attrName>style.visibility</p:attrName>
                                        </p:attrNameLst>
                                      </p:cBhvr>
                                      <p:to>
                                        <p:strVal val="visible"/>
                                      </p:to>
                                    </p:set>
                                    <p:anim calcmode="lin" valueType="num">
                                      <p:cBhvr additive="base">
                                        <p:cTn id="70" dur="500" fill="hold"/>
                                        <p:tgtEl>
                                          <p:spTgt spid="55"/>
                                        </p:tgtEl>
                                        <p:attrNameLst>
                                          <p:attrName>ppt_x</p:attrName>
                                        </p:attrNameLst>
                                      </p:cBhvr>
                                      <p:tavLst>
                                        <p:tav tm="0">
                                          <p:val>
                                            <p:strVal val="1+#ppt_w/2"/>
                                          </p:val>
                                        </p:tav>
                                        <p:tav tm="100000">
                                          <p:val>
                                            <p:strVal val="#ppt_x"/>
                                          </p:val>
                                        </p:tav>
                                      </p:tavLst>
                                    </p:anim>
                                    <p:anim calcmode="lin" valueType="num">
                                      <p:cBhvr additive="base">
                                        <p:cTn id="71" dur="500" fill="hold"/>
                                        <p:tgtEl>
                                          <p:spTgt spid="55"/>
                                        </p:tgtEl>
                                        <p:attrNameLst>
                                          <p:attrName>ppt_y</p:attrName>
                                        </p:attrNameLst>
                                      </p:cBhvr>
                                      <p:tavLst>
                                        <p:tav tm="0">
                                          <p:val>
                                            <p:strVal val="#ppt_y"/>
                                          </p:val>
                                        </p:tav>
                                        <p:tav tm="100000">
                                          <p:val>
                                            <p:strVal val="#ppt_y"/>
                                          </p:val>
                                        </p:tav>
                                      </p:tavLst>
                                    </p:anim>
                                  </p:childTnLst>
                                </p:cTn>
                              </p:par>
                            </p:childTnLst>
                          </p:cTn>
                        </p:par>
                        <p:par>
                          <p:cTn id="72" fill="hold">
                            <p:stCondLst>
                              <p:cond delay="3750"/>
                            </p:stCondLst>
                            <p:childTnLst>
                              <p:par>
                                <p:cTn id="73" presetID="22" presetClass="entr" presetSubtype="8" fill="hold" grpId="0" nodeType="afterEffect">
                                  <p:stCondLst>
                                    <p:cond delay="0"/>
                                  </p:stCondLst>
                                  <p:childTnLst>
                                    <p:set>
                                      <p:cBhvr>
                                        <p:cTn id="74" dur="1" fill="hold">
                                          <p:stCondLst>
                                            <p:cond delay="0"/>
                                          </p:stCondLst>
                                        </p:cTn>
                                        <p:tgtEl>
                                          <p:spTgt spid="56">
                                            <p:txEl>
                                              <p:pRg st="0" end="0"/>
                                            </p:txEl>
                                          </p:spTgt>
                                        </p:tgtEl>
                                        <p:attrNameLst>
                                          <p:attrName>style.visibility</p:attrName>
                                        </p:attrNameLst>
                                      </p:cBhvr>
                                      <p:to>
                                        <p:strVal val="visible"/>
                                      </p:to>
                                    </p:set>
                                    <p:animEffect transition="in" filter="wipe(left)">
                                      <p:cBhvr>
                                        <p:cTn id="75" dur="500"/>
                                        <p:tgtEl>
                                          <p:spTgt spid="56">
                                            <p:txEl>
                                              <p:pRg st="0" end="0"/>
                                            </p:txEl>
                                          </p:spTgt>
                                        </p:tgtEl>
                                      </p:cBhvr>
                                    </p:animEffect>
                                  </p:childTnLst>
                                </p:cTn>
                              </p:par>
                            </p:childTnLst>
                          </p:cTn>
                        </p:par>
                        <p:par>
                          <p:cTn id="76" fill="hold">
                            <p:stCondLst>
                              <p:cond delay="4250"/>
                            </p:stCondLst>
                            <p:childTnLst>
                              <p:par>
                                <p:cTn id="77" presetID="2" presetClass="entr" presetSubtype="8" decel="100000" fill="hold" grpId="0" nodeType="afterEffect">
                                  <p:stCondLst>
                                    <p:cond delay="25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500" fill="hold"/>
                                        <p:tgtEl>
                                          <p:spTgt spid="53"/>
                                        </p:tgtEl>
                                        <p:attrNameLst>
                                          <p:attrName>ppt_x</p:attrName>
                                        </p:attrNameLst>
                                      </p:cBhvr>
                                      <p:tavLst>
                                        <p:tav tm="0">
                                          <p:val>
                                            <p:strVal val="0-#ppt_w/2"/>
                                          </p:val>
                                        </p:tav>
                                        <p:tav tm="100000">
                                          <p:val>
                                            <p:strVal val="#ppt_x"/>
                                          </p:val>
                                        </p:tav>
                                      </p:tavLst>
                                    </p:anim>
                                    <p:anim calcmode="lin" valueType="num">
                                      <p:cBhvr additive="base">
                                        <p:cTn id="80" dur="500" fill="hold"/>
                                        <p:tgtEl>
                                          <p:spTgt spid="5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2" fill="hold" grpId="0" nodeType="afterEffect">
                                  <p:stCondLst>
                                    <p:cond delay="0"/>
                                  </p:stCondLst>
                                  <p:childTnLst>
                                    <p:set>
                                      <p:cBhvr>
                                        <p:cTn id="83" dur="1" fill="hold">
                                          <p:stCondLst>
                                            <p:cond delay="0"/>
                                          </p:stCondLst>
                                        </p:cTn>
                                        <p:tgtEl>
                                          <p:spTgt spid="54">
                                            <p:txEl>
                                              <p:pRg st="0" end="0"/>
                                            </p:txEl>
                                          </p:spTgt>
                                        </p:tgtEl>
                                        <p:attrNameLst>
                                          <p:attrName>style.visibility</p:attrName>
                                        </p:attrNameLst>
                                      </p:cBhvr>
                                      <p:to>
                                        <p:strVal val="visible"/>
                                      </p:to>
                                    </p:set>
                                    <p:animEffect transition="in" filter="wipe(right)">
                                      <p:cBhvr>
                                        <p:cTn id="84" dur="500"/>
                                        <p:tgtEl>
                                          <p:spTgt spid="54">
                                            <p:txEl>
                                              <p:pRg st="0" end="0"/>
                                            </p:txEl>
                                          </p:spTgt>
                                        </p:tgtEl>
                                      </p:cBhvr>
                                    </p:animEffect>
                                  </p:childTnLst>
                                </p:cTn>
                              </p:par>
                            </p:childTnLst>
                          </p:cTn>
                        </p:par>
                        <p:par>
                          <p:cTn id="85" fill="hold">
                            <p:stCondLst>
                              <p:cond delay="5500"/>
                            </p:stCondLst>
                            <p:childTnLst>
                              <p:par>
                                <p:cTn id="86" presetID="2" presetClass="entr" presetSubtype="2" decel="100000" fill="hold" grpId="0" nodeType="afterEffect">
                                  <p:stCondLst>
                                    <p:cond delay="25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500" fill="hold"/>
                                        <p:tgtEl>
                                          <p:spTgt spid="57"/>
                                        </p:tgtEl>
                                        <p:attrNameLst>
                                          <p:attrName>ppt_x</p:attrName>
                                        </p:attrNameLst>
                                      </p:cBhvr>
                                      <p:tavLst>
                                        <p:tav tm="0">
                                          <p:val>
                                            <p:strVal val="1+#ppt_w/2"/>
                                          </p:val>
                                        </p:tav>
                                        <p:tav tm="100000">
                                          <p:val>
                                            <p:strVal val="#ppt_x"/>
                                          </p:val>
                                        </p:tav>
                                      </p:tavLst>
                                    </p:anim>
                                    <p:anim calcmode="lin" valueType="num">
                                      <p:cBhvr additive="base">
                                        <p:cTn id="89" dur="500" fill="hold"/>
                                        <p:tgtEl>
                                          <p:spTgt spid="57"/>
                                        </p:tgtEl>
                                        <p:attrNameLst>
                                          <p:attrName>ppt_y</p:attrName>
                                        </p:attrNameLst>
                                      </p:cBhvr>
                                      <p:tavLst>
                                        <p:tav tm="0">
                                          <p:val>
                                            <p:strVal val="#ppt_y"/>
                                          </p:val>
                                        </p:tav>
                                        <p:tav tm="100000">
                                          <p:val>
                                            <p:strVal val="#ppt_y"/>
                                          </p:val>
                                        </p:tav>
                                      </p:tavLst>
                                    </p:anim>
                                  </p:childTnLst>
                                </p:cTn>
                              </p:par>
                            </p:childTnLst>
                          </p:cTn>
                        </p:par>
                        <p:par>
                          <p:cTn id="90" fill="hold">
                            <p:stCondLst>
                              <p:cond delay="6250"/>
                            </p:stCondLst>
                            <p:childTnLst>
                              <p:par>
                                <p:cTn id="91" presetID="22" presetClass="entr" presetSubtype="8" fill="hold" grpId="0" nodeType="afterEffect">
                                  <p:stCondLst>
                                    <p:cond delay="0"/>
                                  </p:stCondLst>
                                  <p:childTnLst>
                                    <p:set>
                                      <p:cBhvr>
                                        <p:cTn id="92" dur="1" fill="hold">
                                          <p:stCondLst>
                                            <p:cond delay="0"/>
                                          </p:stCondLst>
                                        </p:cTn>
                                        <p:tgtEl>
                                          <p:spTgt spid="58">
                                            <p:txEl>
                                              <p:pRg st="0" end="0"/>
                                            </p:txEl>
                                          </p:spTgt>
                                        </p:tgtEl>
                                        <p:attrNameLst>
                                          <p:attrName>style.visibility</p:attrName>
                                        </p:attrNameLst>
                                      </p:cBhvr>
                                      <p:to>
                                        <p:strVal val="visible"/>
                                      </p:to>
                                    </p:set>
                                    <p:animEffect transition="in" filter="wipe(left)">
                                      <p:cBhvr>
                                        <p:cTn id="93"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23" grpId="0" animBg="1"/>
      <p:bldP spid="26" grpId="0" animBg="1"/>
      <p:bldP spid="27" grpId="0" animBg="1"/>
      <p:bldP spid="41" grpId="0" animBg="1"/>
      <p:bldP spid="42" grpId="0" animBg="1"/>
      <p:bldP spid="44" grpId="0" animBg="1"/>
      <p:bldP spid="45" grpId="0" animBg="1"/>
      <p:bldP spid="47" grpId="0" build="p">
        <p:tmplLst>
          <p:tmpl lvl="1">
            <p:tnLst>
              <p:par>
                <p:cTn presetID="2" presetClass="entr" presetSubtype="6"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1+#ppt_h/2"/>
                          </p:val>
                        </p:tav>
                        <p:tav tm="100000">
                          <p:val>
                            <p:strVal val="#ppt_y"/>
                          </p:val>
                        </p:tav>
                      </p:tavLst>
                    </p:anim>
                  </p:childTnLst>
                </p:cTn>
              </p:par>
            </p:tnLst>
          </p:tmpl>
        </p:tmplLst>
      </p:bldP>
      <p:bldP spid="48" grpId="0" build="p">
        <p:tmplLst>
          <p:tmpl lvl="1">
            <p:tnLst>
              <p:par>
                <p:cTn presetID="2" presetClass="entr" presetSubtype="12"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build="p">
        <p:tmplLst>
          <p:tmpl lvl="1">
            <p:tnLst>
              <p:par>
                <p:cTn presetID="2" presetClass="entr" presetSubtype="3"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9" decel="100000" fill="hold" nodeType="withEffect">
                  <p:stCondLst>
                    <p:cond delay="75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0-#ppt_h/2"/>
                          </p:val>
                        </p:tav>
                        <p:tav tm="100000">
                          <p:val>
                            <p:strVal val="#ppt_y"/>
                          </p:val>
                        </p:tav>
                      </p:tavLst>
                    </p:anim>
                  </p:childTnLst>
                </p:cTn>
              </p:par>
            </p:tnLst>
          </p:tmpl>
        </p:tmplLst>
      </p:bldP>
      <p:bldP spid="51" grpId="0">
        <p:tmplLst>
          <p:tmpl>
            <p:tnLst>
              <p:par>
                <p:cTn presetID="2" presetClass="entr" presetSubtype="8" decel="100000"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2" presetClass="entr" presetSubtype="2"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p:tmplLst>
          <p:tmpl>
            <p:tnLst>
              <p:par>
                <p:cTn presetID="2" presetClass="entr" presetSubtype="8" decel="100000"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2" presetClass="entr" presetSubtype="2"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right)">
                      <p:cBhvr>
                        <p:cTn dur="500"/>
                        <p:tgtEl>
                          <p:spTgt spid="54"/>
                        </p:tgtEl>
                      </p:cBhvr>
                    </p:animEffect>
                  </p:childTnLst>
                </p:cTn>
              </p:par>
            </p:tnLst>
          </p:tmpl>
        </p:tmplLst>
      </p:bldP>
      <p:bldP spid="55" grpId="0">
        <p:tmplLst>
          <p:tmpl>
            <p:tnLst>
              <p:par>
                <p:cTn presetID="2" presetClass="entr" presetSubtype="2" decel="100000" fill="hold" nodeType="afterEffect">
                  <p:stCondLst>
                    <p:cond delay="25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p:tmplLst>
          <p:tmpl>
            <p:tnLst>
              <p:par>
                <p:cTn presetID="2" presetClass="entr" presetSubtype="2" decel="100000" fill="hold" nodeType="after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2" presetClass="entr" presetSubtype="8"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wipe(left)">
                      <p:cBhvr>
                        <p:cTn dur="500"/>
                        <p:tgtEl>
                          <p:spTgt spid="58"/>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8" name="二等辺三角形 7"/>
          <p:cNvSpPr/>
          <p:nvPr userDrawn="1"/>
        </p:nvSpPr>
        <p:spPr>
          <a:xfrm rot="5400000">
            <a:off x="5739037" y="2784237"/>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userDrawn="1"/>
        </p:nvSpPr>
        <p:spPr>
          <a:xfrm rot="5400000">
            <a:off x="5739037" y="4121984"/>
            <a:ext cx="575609" cy="501001"/>
          </a:xfrm>
          <a:prstGeom prst="triangl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17"/>
          <p:cNvSpPr/>
          <p:nvPr userDrawn="1"/>
        </p:nvSpPr>
        <p:spPr>
          <a:xfrm rot="5400000">
            <a:off x="5739037" y="5459731"/>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21"/>
          <p:cNvSpPr/>
          <p:nvPr userDrawn="1"/>
        </p:nvSpPr>
        <p:spPr>
          <a:xfrm rot="5400000">
            <a:off x="5739037" y="6797478"/>
            <a:ext cx="575609" cy="501001"/>
          </a:xfrm>
          <a:prstGeom prst="triangl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25"/>
          <p:cNvSpPr/>
          <p:nvPr userDrawn="1"/>
        </p:nvSpPr>
        <p:spPr>
          <a:xfrm rot="5400000">
            <a:off x="5739037" y="8135225"/>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テキスト プレースホルダー 5"/>
          <p:cNvSpPr>
            <a:spLocks noGrp="1"/>
          </p:cNvSpPr>
          <p:nvPr>
            <p:ph type="body" sz="quarter" idx="20" hasCustomPrompt="1"/>
          </p:nvPr>
        </p:nvSpPr>
        <p:spPr>
          <a:xfrm>
            <a:off x="1648022" y="2710891"/>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9" name="テキスト プレースホルダー 5"/>
          <p:cNvSpPr>
            <a:spLocks noGrp="1"/>
          </p:cNvSpPr>
          <p:nvPr>
            <p:ph type="body" sz="quarter" idx="21" hasCustomPrompt="1"/>
          </p:nvPr>
        </p:nvSpPr>
        <p:spPr>
          <a:xfrm>
            <a:off x="6529511" y="2512965"/>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6" name="テキスト プレースホルダー 5"/>
          <p:cNvSpPr>
            <a:spLocks noGrp="1"/>
          </p:cNvSpPr>
          <p:nvPr>
            <p:ph type="body" sz="quarter" idx="22" hasCustomPrompt="1"/>
          </p:nvPr>
        </p:nvSpPr>
        <p:spPr>
          <a:xfrm>
            <a:off x="1648022" y="4048638"/>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17" name="テキスト プレースホルダー 5"/>
          <p:cNvSpPr>
            <a:spLocks noGrp="1"/>
          </p:cNvSpPr>
          <p:nvPr>
            <p:ph type="body" sz="quarter" idx="23" hasCustomPrompt="1"/>
          </p:nvPr>
        </p:nvSpPr>
        <p:spPr>
          <a:xfrm>
            <a:off x="6529511" y="3850712"/>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4" hasCustomPrompt="1"/>
          </p:nvPr>
        </p:nvSpPr>
        <p:spPr>
          <a:xfrm>
            <a:off x="1648022" y="5386385"/>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1" name="テキスト プレースホルダー 5"/>
          <p:cNvSpPr>
            <a:spLocks noGrp="1"/>
          </p:cNvSpPr>
          <p:nvPr>
            <p:ph type="body" sz="quarter" idx="25" hasCustomPrompt="1"/>
          </p:nvPr>
        </p:nvSpPr>
        <p:spPr>
          <a:xfrm>
            <a:off x="6529511" y="5188459"/>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26" hasCustomPrompt="1"/>
          </p:nvPr>
        </p:nvSpPr>
        <p:spPr>
          <a:xfrm>
            <a:off x="1648022" y="6724132"/>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5" name="テキスト プレースホルダー 5"/>
          <p:cNvSpPr>
            <a:spLocks noGrp="1"/>
          </p:cNvSpPr>
          <p:nvPr>
            <p:ph type="body" sz="quarter" idx="27" hasCustomPrompt="1"/>
          </p:nvPr>
        </p:nvSpPr>
        <p:spPr>
          <a:xfrm>
            <a:off x="6529511" y="6526206"/>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8" hasCustomPrompt="1"/>
          </p:nvPr>
        </p:nvSpPr>
        <p:spPr>
          <a:xfrm>
            <a:off x="1648022" y="8061879"/>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9" name="テキスト プレースホルダー 5"/>
          <p:cNvSpPr>
            <a:spLocks noGrp="1"/>
          </p:cNvSpPr>
          <p:nvPr>
            <p:ph type="body" sz="quarter" idx="29" hasCustomPrompt="1"/>
          </p:nvPr>
        </p:nvSpPr>
        <p:spPr>
          <a:xfrm>
            <a:off x="6529511" y="7863953"/>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2343184"/>
            <a:ext cx="387425" cy="1383106"/>
          </a:xfrm>
          <a:prstGeom prst="rect">
            <a:avLst/>
          </a:prstGeom>
        </p:spPr>
      </p:pic>
      <p:pic>
        <p:nvPicPr>
          <p:cNvPr id="15" name="図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3680931"/>
            <a:ext cx="387425" cy="1383106"/>
          </a:xfrm>
          <a:prstGeom prst="rect">
            <a:avLst/>
          </a:prstGeom>
        </p:spPr>
      </p:pic>
      <p:pic>
        <p:nvPicPr>
          <p:cNvPr id="19" name="図 1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5018678"/>
            <a:ext cx="387425" cy="1383106"/>
          </a:xfrm>
          <a:prstGeom prst="rect">
            <a:avLst/>
          </a:prstGeom>
        </p:spPr>
      </p:pic>
      <p:pic>
        <p:nvPicPr>
          <p:cNvPr id="23" name="図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6356425"/>
            <a:ext cx="387425" cy="1383106"/>
          </a:xfrm>
          <a:prstGeom prst="rect">
            <a:avLst/>
          </a:prstGeom>
        </p:spPr>
      </p:pic>
      <p:pic>
        <p:nvPicPr>
          <p:cNvPr id="27" name="図 2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7694172"/>
            <a:ext cx="387425" cy="1383106"/>
          </a:xfrm>
          <a:prstGeom prst="rect">
            <a:avLst/>
          </a:prstGeom>
        </p:spPr>
      </p:pic>
    </p:spTree>
    <p:extLst>
      <p:ext uri="{BB962C8B-B14F-4D97-AF65-F5344CB8AC3E}">
        <p14:creationId xmlns:p14="http://schemas.microsoft.com/office/powerpoint/2010/main" val="2697537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25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2" presetClass="entr" presetSubtype="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250"/>
                                        <p:tgtEl>
                                          <p:spTgt spid="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wipe(left)">
                                      <p:cBhvr>
                                        <p:cTn id="25" dur="500"/>
                                        <p:tgtEl>
                                          <p:spTgt spid="9">
                                            <p:txEl>
                                              <p:pRg st="0" end="0"/>
                                            </p:txEl>
                                          </p:spTgt>
                                        </p:tgtEl>
                                      </p:cBhvr>
                                    </p:animEffect>
                                  </p:childTnLst>
                                </p:cTn>
                              </p:par>
                            </p:childTnLst>
                          </p:cTn>
                        </p:par>
                        <p:par>
                          <p:cTn id="26" fill="hold">
                            <p:stCondLst>
                              <p:cond delay="2500"/>
                            </p:stCondLst>
                            <p:childTnLst>
                              <p:par>
                                <p:cTn id="27" presetID="2" presetClass="entr" presetSubtype="8" decel="100000" fill="hold" grpId="0" nodeType="afterEffect">
                                  <p:stCondLst>
                                    <p:cond delay="25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22" presetClass="entr" presetSubtype="1"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250"/>
                                        <p:tgtEl>
                                          <p:spTgt spid="15"/>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7">
                                            <p:txEl>
                                              <p:pRg st="0" end="0"/>
                                            </p:txEl>
                                          </p:spTgt>
                                        </p:tgtEl>
                                        <p:attrNameLst>
                                          <p:attrName>style.visibility</p:attrName>
                                        </p:attrNameLst>
                                      </p:cBhvr>
                                      <p:to>
                                        <p:strVal val="visible"/>
                                      </p:to>
                                    </p:set>
                                    <p:animEffect transition="in" filter="wipe(left)">
                                      <p:cBhvr>
                                        <p:cTn id="42" dur="500"/>
                                        <p:tgtEl>
                                          <p:spTgt spid="17">
                                            <p:txEl>
                                              <p:pRg st="0" end="0"/>
                                            </p:txEl>
                                          </p:spTgt>
                                        </p:tgtEl>
                                      </p:cBhvr>
                                    </p:animEffect>
                                  </p:childTnLst>
                                </p:cTn>
                              </p:par>
                            </p:childTnLst>
                          </p:cTn>
                        </p:par>
                        <p:par>
                          <p:cTn id="43" fill="hold">
                            <p:stCondLst>
                              <p:cond delay="4500"/>
                            </p:stCondLst>
                            <p:childTnLst>
                              <p:par>
                                <p:cTn id="44" presetID="2" presetClass="entr" presetSubtype="8" decel="100000" fill="hold" grpId="0" nodeType="afterEffect">
                                  <p:stCondLst>
                                    <p:cond delay="25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0-#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5250"/>
                            </p:stCondLst>
                            <p:childTnLst>
                              <p:par>
                                <p:cTn id="49" presetID="22" presetClass="entr" presetSubtype="1"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250"/>
                                        <p:tgtEl>
                                          <p:spTgt spid="1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6500"/>
                            </p:stCondLst>
                            <p:childTnLst>
                              <p:par>
                                <p:cTn id="61" presetID="2" presetClass="entr" presetSubtype="8" decel="100000" fill="hold" grpId="0" nodeType="afterEffect">
                                  <p:stCondLst>
                                    <p:cond delay="25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0-#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childTnLst>
                          </p:cTn>
                        </p:par>
                        <p:par>
                          <p:cTn id="65" fill="hold">
                            <p:stCondLst>
                              <p:cond delay="7250"/>
                            </p:stCondLst>
                            <p:childTnLst>
                              <p:par>
                                <p:cTn id="66" presetID="22" presetClass="entr" presetSubtype="1"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up)">
                                      <p:cBhvr>
                                        <p:cTn id="68" dur="250"/>
                                        <p:tgtEl>
                                          <p:spTgt spid="23"/>
                                        </p:tgtEl>
                                      </p:cBhvr>
                                    </p:animEffect>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wipe(left)">
                                      <p:cBhvr>
                                        <p:cTn id="72" dur="500"/>
                                        <p:tgtEl>
                                          <p:spTgt spid="22"/>
                                        </p:tgtEl>
                                      </p:cBhvr>
                                    </p:animEffect>
                                  </p:childTnLst>
                                </p:cTn>
                              </p:par>
                            </p:childTnLst>
                          </p:cTn>
                        </p:par>
                        <p:par>
                          <p:cTn id="73" fill="hold">
                            <p:stCondLst>
                              <p:cond delay="8000"/>
                            </p:stCondLst>
                            <p:childTnLst>
                              <p:par>
                                <p:cTn id="74" presetID="22" presetClass="entr" presetSubtype="8" fill="hold" grpId="0" nodeType="afterEffect">
                                  <p:stCondLst>
                                    <p:cond delay="0"/>
                                  </p:stCondLst>
                                  <p:childTnLst>
                                    <p:set>
                                      <p:cBhvr>
                                        <p:cTn id="75" dur="1" fill="hold">
                                          <p:stCondLst>
                                            <p:cond delay="0"/>
                                          </p:stCondLst>
                                        </p:cTn>
                                        <p:tgtEl>
                                          <p:spTgt spid="25">
                                            <p:txEl>
                                              <p:pRg st="0" end="0"/>
                                            </p:txEl>
                                          </p:spTgt>
                                        </p:tgtEl>
                                        <p:attrNameLst>
                                          <p:attrName>style.visibility</p:attrName>
                                        </p:attrNameLst>
                                      </p:cBhvr>
                                      <p:to>
                                        <p:strVal val="visible"/>
                                      </p:to>
                                    </p:set>
                                    <p:animEffect transition="in" filter="wipe(left)">
                                      <p:cBhvr>
                                        <p:cTn id="76" dur="500"/>
                                        <p:tgtEl>
                                          <p:spTgt spid="25">
                                            <p:txEl>
                                              <p:pRg st="0" end="0"/>
                                            </p:txEl>
                                          </p:spTgt>
                                        </p:tgtEl>
                                      </p:cBhvr>
                                    </p:animEffect>
                                  </p:childTnLst>
                                </p:cTn>
                              </p:par>
                            </p:childTnLst>
                          </p:cTn>
                        </p:par>
                        <p:par>
                          <p:cTn id="77" fill="hold">
                            <p:stCondLst>
                              <p:cond delay="8500"/>
                            </p:stCondLst>
                            <p:childTnLst>
                              <p:par>
                                <p:cTn id="78" presetID="2" presetClass="entr" presetSubtype="8" decel="100000" fill="hold" grpId="0" nodeType="afterEffect">
                                  <p:stCondLst>
                                    <p:cond delay="25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0-#ppt_w/2"/>
                                          </p:val>
                                        </p:tav>
                                        <p:tav tm="100000">
                                          <p:val>
                                            <p:strVal val="#ppt_x"/>
                                          </p:val>
                                        </p:tav>
                                      </p:tavLst>
                                    </p:anim>
                                    <p:anim calcmode="lin" valueType="num">
                                      <p:cBhvr additive="base">
                                        <p:cTn id="81" dur="500" fill="hold"/>
                                        <p:tgtEl>
                                          <p:spTgt spid="28"/>
                                        </p:tgtEl>
                                        <p:attrNameLst>
                                          <p:attrName>ppt_y</p:attrName>
                                        </p:attrNameLst>
                                      </p:cBhvr>
                                      <p:tavLst>
                                        <p:tav tm="0">
                                          <p:val>
                                            <p:strVal val="#ppt_y"/>
                                          </p:val>
                                        </p:tav>
                                        <p:tav tm="100000">
                                          <p:val>
                                            <p:strVal val="#ppt_y"/>
                                          </p:val>
                                        </p:tav>
                                      </p:tavLst>
                                    </p:anim>
                                  </p:childTnLst>
                                </p:cTn>
                              </p:par>
                            </p:childTnLst>
                          </p:cTn>
                        </p:par>
                        <p:par>
                          <p:cTn id="82" fill="hold">
                            <p:stCondLst>
                              <p:cond delay="9250"/>
                            </p:stCondLst>
                            <p:childTnLst>
                              <p:par>
                                <p:cTn id="83" presetID="22" presetClass="entr" presetSubtype="1"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wipe(up)">
                                      <p:cBhvr>
                                        <p:cTn id="85" dur="250"/>
                                        <p:tgtEl>
                                          <p:spTgt spid="27"/>
                                        </p:tgtEl>
                                      </p:cBhvr>
                                    </p:animEffect>
                                  </p:childTnLst>
                                </p:cTn>
                              </p:par>
                            </p:childTnLst>
                          </p:cTn>
                        </p:par>
                        <p:par>
                          <p:cTn id="86" fill="hold">
                            <p:stCondLst>
                              <p:cond delay="9500"/>
                            </p:stCondLst>
                            <p:childTnLst>
                              <p:par>
                                <p:cTn id="87" presetID="22" presetClass="entr" presetSubtype="8" fill="hold" grpId="0"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wipe(left)">
                                      <p:cBhvr>
                                        <p:cTn id="89" dur="500"/>
                                        <p:tgtEl>
                                          <p:spTgt spid="26"/>
                                        </p:tgtEl>
                                      </p:cBhvr>
                                    </p:animEffect>
                                  </p:childTnLst>
                                </p:cTn>
                              </p:par>
                            </p:childTnLst>
                          </p:cTn>
                        </p:par>
                        <p:par>
                          <p:cTn id="90" fill="hold">
                            <p:stCondLst>
                              <p:cond delay="10000"/>
                            </p:stCondLst>
                            <p:childTnLst>
                              <p:par>
                                <p:cTn id="91" presetID="22" presetClass="entr" presetSubtype="8" fill="hold" grpId="0" nodeType="afterEffect">
                                  <p:stCondLst>
                                    <p:cond delay="0"/>
                                  </p:stCondLst>
                                  <p:childTnLst>
                                    <p:set>
                                      <p:cBhvr>
                                        <p:cTn id="92" dur="1" fill="hold">
                                          <p:stCondLst>
                                            <p:cond delay="0"/>
                                          </p:stCondLst>
                                        </p:cTn>
                                        <p:tgtEl>
                                          <p:spTgt spid="29">
                                            <p:txEl>
                                              <p:pRg st="0" end="0"/>
                                            </p:txEl>
                                          </p:spTgt>
                                        </p:tgtEl>
                                        <p:attrNameLst>
                                          <p:attrName>style.visibility</p:attrName>
                                        </p:attrNameLst>
                                      </p:cBhvr>
                                      <p:to>
                                        <p:strVal val="visible"/>
                                      </p:to>
                                    </p:set>
                                    <p:animEffect transition="in" filter="wipe(left)">
                                      <p:cBhvr>
                                        <p:cTn id="93"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8" grpId="0" animBg="1"/>
      <p:bldP spid="22" grpId="0" animBg="1"/>
      <p:bldP spid="26"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8" decel="10000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6" grpId="0">
        <p:tmplLst>
          <p:tmpl>
            <p:tnLst>
              <p:par>
                <p:cTn presetID="2" presetClass="entr" presetSubtype="8" decel="10000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0" grpId="0">
        <p:tmplLst>
          <p:tmpl>
            <p:tnLst>
              <p:par>
                <p:cTn presetID="2" presetClass="entr" presetSubtype="8" decel="100000" fill="hold" nodeType="after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4" grpId="0">
        <p:tmplLst>
          <p:tmpl>
            <p:tnLst>
              <p:par>
                <p:cTn presetID="2" presetClass="entr" presetSubtype="8" decel="10000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p:tmplLst>
          <p:tmpl>
            <p:tnLst>
              <p:par>
                <p:cTn presetID="2" presetClass="entr" presetSubtype="8" decel="100000" fill="hold" nodeType="after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Features">
    <p:spTree>
      <p:nvGrpSpPr>
        <p:cNvPr id="1" name=""/>
        <p:cNvGrpSpPr/>
        <p:nvPr/>
      </p:nvGrpSpPr>
      <p:grpSpPr>
        <a:xfrm>
          <a:off x="0" y="0"/>
          <a:ext cx="0" cy="0"/>
          <a:chOff x="0" y="0"/>
          <a:chExt cx="0" cy="0"/>
        </a:xfrm>
      </p:grpSpPr>
      <p:sp>
        <p:nvSpPr>
          <p:cNvPr id="27" name="正方形/長方形 26"/>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28" name="直線コネクタ 27"/>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914558" y="2825104"/>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1079046"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1296307"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9" name="テキスト プレースホルダー 5"/>
          <p:cNvSpPr>
            <a:spLocks noGrp="1"/>
          </p:cNvSpPr>
          <p:nvPr>
            <p:ph type="body" sz="quarter" idx="14" hasCustomPrompt="1"/>
          </p:nvPr>
        </p:nvSpPr>
        <p:spPr>
          <a:xfrm>
            <a:off x="2271727" y="3825913"/>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270250" y="3187745"/>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9208756" y="2825104"/>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373245"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23" hasCustomPrompt="1"/>
          </p:nvPr>
        </p:nvSpPr>
        <p:spPr>
          <a:xfrm>
            <a:off x="9590506"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4" hasCustomPrompt="1"/>
          </p:nvPr>
        </p:nvSpPr>
        <p:spPr>
          <a:xfrm>
            <a:off x="10564755" y="3825913"/>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10563278" y="3187745"/>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914558" y="4862822"/>
            <a:ext cx="1372976" cy="1372976"/>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079046" y="5027310"/>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7"/>
          <p:cNvSpPr>
            <a:spLocks noGrp="1"/>
          </p:cNvSpPr>
          <p:nvPr>
            <p:ph type="pic" sz="quarter" idx="26" hasCustomPrompt="1"/>
          </p:nvPr>
        </p:nvSpPr>
        <p:spPr>
          <a:xfrm>
            <a:off x="1296307" y="5244571"/>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27" hasCustomPrompt="1"/>
          </p:nvPr>
        </p:nvSpPr>
        <p:spPr>
          <a:xfrm>
            <a:off x="2271727" y="5863631"/>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2270250" y="5225463"/>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9208756" y="4862822"/>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9373245" y="5027310"/>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29" hasCustomPrompt="1"/>
          </p:nvPr>
        </p:nvSpPr>
        <p:spPr>
          <a:xfrm>
            <a:off x="9590506" y="5244571"/>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30" hasCustomPrompt="1"/>
          </p:nvPr>
        </p:nvSpPr>
        <p:spPr>
          <a:xfrm>
            <a:off x="10564755" y="5863631"/>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10563278" y="5225463"/>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29" name="直線コネクタ 28"/>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84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outVertical)">
                                      <p:cBhvr>
                                        <p:cTn id="12" dur="500"/>
                                        <p:tgtEl>
                                          <p:spTgt spid="27"/>
                                        </p:tgtEl>
                                      </p:cBhvr>
                                    </p:animEffect>
                                  </p:childTnLst>
                                </p:cTn>
                              </p:par>
                              <p:par>
                                <p:cTn id="13" presetID="22" presetClass="entr" presetSubtype="8" fill="hold" nodeType="withEffect">
                                  <p:stCondLst>
                                    <p:cond delay="25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1000"/>
                                        <p:tgtEl>
                                          <p:spTgt spid="28"/>
                                        </p:tgtEl>
                                      </p:cBhvr>
                                    </p:animEffect>
                                  </p:childTnLst>
                                </p:cTn>
                              </p:par>
                              <p:par>
                                <p:cTn id="16" presetID="22" presetClass="entr" presetSubtype="2" fill="hold" nodeType="withEffect">
                                  <p:stCondLst>
                                    <p:cond delay="250"/>
                                  </p:stCondLst>
                                  <p:childTnLst>
                                    <p:set>
                                      <p:cBhvr>
                                        <p:cTn id="17" dur="1" fill="hold">
                                          <p:stCondLst>
                                            <p:cond delay="0"/>
                                          </p:stCondLst>
                                        </p:cTn>
                                        <p:tgtEl>
                                          <p:spTgt spid="29"/>
                                        </p:tgtEl>
                                        <p:attrNameLst>
                                          <p:attrName>style.visibility</p:attrName>
                                        </p:attrNameLst>
                                      </p:cBhvr>
                                      <p:to>
                                        <p:strVal val="visible"/>
                                      </p:to>
                                    </p:set>
                                    <p:animEffect transition="in" filter="wipe(right)">
                                      <p:cBhvr>
                                        <p:cTn id="18" dur="1000"/>
                                        <p:tgtEl>
                                          <p:spTgt spid="29"/>
                                        </p:tgtEl>
                                      </p:cBhvr>
                                    </p:animEffect>
                                  </p:childTnLst>
                                </p:cTn>
                              </p:par>
                            </p:childTnLst>
                          </p:cTn>
                        </p:par>
                        <p:par>
                          <p:cTn id="19" fill="hold">
                            <p:stCondLst>
                              <p:cond delay="1750"/>
                            </p:stCondLst>
                            <p:childTnLst>
                              <p:par>
                                <p:cTn id="20" presetID="2" presetClass="entr" presetSubtype="4"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250"/>
                            </p:stCondLst>
                            <p:childTnLst>
                              <p:par>
                                <p:cTn id="25" presetID="21"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10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childTnLst>
                          </p:cTn>
                        </p:par>
                        <p:par>
                          <p:cTn id="31" fill="hold">
                            <p:stCondLst>
                              <p:cond delay="3250"/>
                            </p:stCondLst>
                            <p:childTnLst>
                              <p:par>
                                <p:cTn id="32" presetID="2" presetClass="entr" presetSubtype="4" decel="100000" fill="hold" grpId="0" nodeType="after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 calcmode="lin" valueType="num">
                                      <p:cBhvr additive="base">
                                        <p:cTn id="3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2" presetClass="entr" presetSubtype="8" fill="hold" grpId="0" nodeType="after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animEffect transition="in" filter="wipe(left)">
                                      <p:cBhvr>
                                        <p:cTn id="39" dur="500"/>
                                        <p:tgtEl>
                                          <p:spTgt spid="9">
                                            <p:txEl>
                                              <p:pRg st="0" end="0"/>
                                            </p:txEl>
                                          </p:spTgt>
                                        </p:tgtEl>
                                      </p:cBhvr>
                                    </p:animEffect>
                                  </p:childTnLst>
                                </p:cTn>
                              </p:par>
                            </p:childTnLst>
                          </p:cTn>
                        </p:par>
                        <p:par>
                          <p:cTn id="40" fill="hold">
                            <p:stCondLst>
                              <p:cond delay="4250"/>
                            </p:stCondLst>
                            <p:childTnLst>
                              <p:par>
                                <p:cTn id="41" presetID="2" presetClass="entr" presetSubtype="4" decel="10000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1" presetClass="entr" presetSubtype="1"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heel(1)">
                                      <p:cBhvr>
                                        <p:cTn id="48" dur="10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childTnLst>
                                </p:cTn>
                              </p:par>
                            </p:childTnLst>
                          </p:cTn>
                        </p:par>
                        <p:par>
                          <p:cTn id="52" fill="hold">
                            <p:stCondLst>
                              <p:cond delay="5750"/>
                            </p:stCondLst>
                            <p:childTnLst>
                              <p:par>
                                <p:cTn id="53" presetID="2" presetClass="entr" presetSubtype="4" decel="100000" fill="hold" grpId="0" nodeType="afterEffect">
                                  <p:stCondLst>
                                    <p:cond delay="0"/>
                                  </p:stCondLst>
                                  <p:childTnLst>
                                    <p:set>
                                      <p:cBhvr>
                                        <p:cTn id="54" dur="1" fill="hold">
                                          <p:stCondLst>
                                            <p:cond delay="0"/>
                                          </p:stCondLst>
                                        </p:cTn>
                                        <p:tgtEl>
                                          <p:spTgt spid="15">
                                            <p:txEl>
                                              <p:pRg st="0" end="0"/>
                                            </p:txEl>
                                          </p:spTgt>
                                        </p:tgtEl>
                                        <p:attrNameLst>
                                          <p:attrName>style.visibility</p:attrName>
                                        </p:attrNameLst>
                                      </p:cBhvr>
                                      <p:to>
                                        <p:strVal val="visible"/>
                                      </p:to>
                                    </p:set>
                                    <p:anim calcmode="lin" valueType="num">
                                      <p:cBhvr additive="base">
                                        <p:cTn id="5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6250"/>
                            </p:stCondLst>
                            <p:childTnLst>
                              <p:par>
                                <p:cTn id="58" presetID="22" presetClass="entr" presetSubtype="8" fill="hold" grpId="0" nodeType="afterEffect">
                                  <p:stCondLst>
                                    <p:cond delay="0"/>
                                  </p:stCondLst>
                                  <p:childTnLst>
                                    <p:set>
                                      <p:cBhvr>
                                        <p:cTn id="59" dur="1" fill="hold">
                                          <p:stCondLst>
                                            <p:cond delay="0"/>
                                          </p:stCondLst>
                                        </p:cTn>
                                        <p:tgtEl>
                                          <p:spTgt spid="14">
                                            <p:txEl>
                                              <p:pRg st="0" end="0"/>
                                            </p:txEl>
                                          </p:spTgt>
                                        </p:tgtEl>
                                        <p:attrNameLst>
                                          <p:attrName>style.visibility</p:attrName>
                                        </p:attrNameLst>
                                      </p:cBhvr>
                                      <p:to>
                                        <p:strVal val="visible"/>
                                      </p:to>
                                    </p:set>
                                    <p:animEffect transition="in" filter="wipe(left)">
                                      <p:cBhvr>
                                        <p:cTn id="60" dur="500"/>
                                        <p:tgtEl>
                                          <p:spTgt spid="14">
                                            <p:txEl>
                                              <p:pRg st="0" end="0"/>
                                            </p:txEl>
                                          </p:spTgt>
                                        </p:tgtEl>
                                      </p:cBhvr>
                                    </p:animEffect>
                                  </p:childTnLst>
                                </p:cTn>
                              </p:par>
                            </p:childTnLst>
                          </p:cTn>
                        </p:par>
                        <p:par>
                          <p:cTn id="61" fill="hold">
                            <p:stCondLst>
                              <p:cond delay="6750"/>
                            </p:stCondLst>
                            <p:childTnLst>
                              <p:par>
                                <p:cTn id="62" presetID="2" presetClass="entr" presetSubtype="4" decel="10000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childTnLst>
                          </p:cTn>
                        </p:par>
                        <p:par>
                          <p:cTn id="66" fill="hold">
                            <p:stCondLst>
                              <p:cond delay="7250"/>
                            </p:stCondLst>
                            <p:childTnLst>
                              <p:par>
                                <p:cTn id="67" presetID="21" presetClass="entr" presetSubtype="1"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heel(1)">
                                      <p:cBhvr>
                                        <p:cTn id="69" dur="1000"/>
                                        <p:tgtEl>
                                          <p:spTgt spid="1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childTnLst>
                                </p:cTn>
                              </p:par>
                            </p:childTnLst>
                          </p:cTn>
                        </p:par>
                        <p:par>
                          <p:cTn id="73" fill="hold">
                            <p:stCondLst>
                              <p:cond delay="8250"/>
                            </p:stCondLst>
                            <p:childTnLst>
                              <p:par>
                                <p:cTn id="74" presetID="2" presetClass="entr" presetSubtype="4" decel="100000" fill="hold" grpId="0" nodeType="afterEffect">
                                  <p:stCondLst>
                                    <p:cond delay="0"/>
                                  </p:stCondLst>
                                  <p:childTnLst>
                                    <p:set>
                                      <p:cBhvr>
                                        <p:cTn id="75" dur="1" fill="hold">
                                          <p:stCondLst>
                                            <p:cond delay="0"/>
                                          </p:stCondLst>
                                        </p:cTn>
                                        <p:tgtEl>
                                          <p:spTgt spid="20">
                                            <p:txEl>
                                              <p:pRg st="0" end="0"/>
                                            </p:txEl>
                                          </p:spTgt>
                                        </p:tgtEl>
                                        <p:attrNameLst>
                                          <p:attrName>style.visibility</p:attrName>
                                        </p:attrNameLst>
                                      </p:cBhvr>
                                      <p:to>
                                        <p:strVal val="visible"/>
                                      </p:to>
                                    </p:set>
                                    <p:anim calcmode="lin" valueType="num">
                                      <p:cBhvr additive="base">
                                        <p:cTn id="7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78" fill="hold">
                            <p:stCondLst>
                              <p:cond delay="8750"/>
                            </p:stCondLst>
                            <p:childTnLst>
                              <p:par>
                                <p:cTn id="79" presetID="22" presetClass="entr" presetSubtype="8" fill="hold" grpId="0" nodeType="afterEffect">
                                  <p:stCondLst>
                                    <p:cond delay="0"/>
                                  </p:stCondLst>
                                  <p:childTnLst>
                                    <p:set>
                                      <p:cBhvr>
                                        <p:cTn id="80" dur="1" fill="hold">
                                          <p:stCondLst>
                                            <p:cond delay="0"/>
                                          </p:stCondLst>
                                        </p:cTn>
                                        <p:tgtEl>
                                          <p:spTgt spid="19">
                                            <p:txEl>
                                              <p:pRg st="0" end="0"/>
                                            </p:txEl>
                                          </p:spTgt>
                                        </p:tgtEl>
                                        <p:attrNameLst>
                                          <p:attrName>style.visibility</p:attrName>
                                        </p:attrNameLst>
                                      </p:cBhvr>
                                      <p:to>
                                        <p:strVal val="visible"/>
                                      </p:to>
                                    </p:set>
                                    <p:animEffect transition="in" filter="wipe(left)">
                                      <p:cBhvr>
                                        <p:cTn id="81" dur="500"/>
                                        <p:tgtEl>
                                          <p:spTgt spid="19">
                                            <p:txEl>
                                              <p:pRg st="0" end="0"/>
                                            </p:txEl>
                                          </p:spTgt>
                                        </p:tgtEl>
                                      </p:cBhvr>
                                    </p:animEffect>
                                  </p:childTnLst>
                                </p:cTn>
                              </p:par>
                            </p:childTnLst>
                          </p:cTn>
                        </p:par>
                        <p:par>
                          <p:cTn id="82" fill="hold">
                            <p:stCondLst>
                              <p:cond delay="9250"/>
                            </p:stCondLst>
                            <p:childTnLst>
                              <p:par>
                                <p:cTn id="83" presetID="2" presetClass="entr" presetSubtype="4" decel="100000"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ppt_x"/>
                                          </p:val>
                                        </p:tav>
                                        <p:tav tm="100000">
                                          <p:val>
                                            <p:strVal val="#ppt_x"/>
                                          </p:val>
                                        </p:tav>
                                      </p:tavLst>
                                    </p:anim>
                                    <p:anim calcmode="lin" valueType="num">
                                      <p:cBhvr additive="base">
                                        <p:cTn id="86" dur="500" fill="hold"/>
                                        <p:tgtEl>
                                          <p:spTgt spid="21"/>
                                        </p:tgtEl>
                                        <p:attrNameLst>
                                          <p:attrName>ppt_y</p:attrName>
                                        </p:attrNameLst>
                                      </p:cBhvr>
                                      <p:tavLst>
                                        <p:tav tm="0">
                                          <p:val>
                                            <p:strVal val="1+#ppt_h/2"/>
                                          </p:val>
                                        </p:tav>
                                        <p:tav tm="100000">
                                          <p:val>
                                            <p:strVal val="#ppt_y"/>
                                          </p:val>
                                        </p:tav>
                                      </p:tavLst>
                                    </p:anim>
                                  </p:childTnLst>
                                </p:cTn>
                              </p:par>
                            </p:childTnLst>
                          </p:cTn>
                        </p:par>
                        <p:par>
                          <p:cTn id="87" fill="hold">
                            <p:stCondLst>
                              <p:cond delay="9750"/>
                            </p:stCondLst>
                            <p:childTnLst>
                              <p:par>
                                <p:cTn id="88" presetID="21" presetClass="entr" presetSubtype="1"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heel(1)">
                                      <p:cBhvr>
                                        <p:cTn id="90" dur="1000"/>
                                        <p:tgtEl>
                                          <p:spTgt spid="2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1000"/>
                                        <p:tgtEl>
                                          <p:spTgt spid="23"/>
                                        </p:tgtEl>
                                      </p:cBhvr>
                                    </p:animEffect>
                                  </p:childTnLst>
                                </p:cTn>
                              </p:par>
                            </p:childTnLst>
                          </p:cTn>
                        </p:par>
                        <p:par>
                          <p:cTn id="94" fill="hold">
                            <p:stCondLst>
                              <p:cond delay="10750"/>
                            </p:stCondLst>
                            <p:childTnLst>
                              <p:par>
                                <p:cTn id="95" presetID="2" presetClass="entr" presetSubtype="4" decel="100000" fill="hold" grpId="0" nodeType="afterEffect">
                                  <p:stCondLst>
                                    <p:cond delay="0"/>
                                  </p:stCondLst>
                                  <p:childTnLst>
                                    <p:set>
                                      <p:cBhvr>
                                        <p:cTn id="96" dur="1" fill="hold">
                                          <p:stCondLst>
                                            <p:cond delay="0"/>
                                          </p:stCondLst>
                                        </p:cTn>
                                        <p:tgtEl>
                                          <p:spTgt spid="25">
                                            <p:txEl>
                                              <p:pRg st="0" end="0"/>
                                            </p:txEl>
                                          </p:spTgt>
                                        </p:tgtEl>
                                        <p:attrNameLst>
                                          <p:attrName>style.visibility</p:attrName>
                                        </p:attrNameLst>
                                      </p:cBhvr>
                                      <p:to>
                                        <p:strVal val="visible"/>
                                      </p:to>
                                    </p:set>
                                    <p:anim calcmode="lin" valueType="num">
                                      <p:cBhvr additive="base">
                                        <p:cTn id="9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99" fill="hold">
                            <p:stCondLst>
                              <p:cond delay="11250"/>
                            </p:stCondLst>
                            <p:childTnLst>
                              <p:par>
                                <p:cTn id="100" presetID="22" presetClass="entr" presetSubtype="8" fill="hold" grpId="0" nodeType="afterEffect">
                                  <p:stCondLst>
                                    <p:cond delay="0"/>
                                  </p:stCondLst>
                                  <p:childTnLst>
                                    <p:set>
                                      <p:cBhvr>
                                        <p:cTn id="101" dur="1" fill="hold">
                                          <p:stCondLst>
                                            <p:cond delay="0"/>
                                          </p:stCondLst>
                                        </p:cTn>
                                        <p:tgtEl>
                                          <p:spTgt spid="24">
                                            <p:txEl>
                                              <p:pRg st="0" end="0"/>
                                            </p:txEl>
                                          </p:spTgt>
                                        </p:tgtEl>
                                        <p:attrNameLst>
                                          <p:attrName>style.visibility</p:attrName>
                                        </p:attrNameLst>
                                      </p:cBhvr>
                                      <p:to>
                                        <p:strVal val="visible"/>
                                      </p:to>
                                    </p:set>
                                    <p:animEffect transition="in" filter="wipe(left)">
                                      <p:cBhvr>
                                        <p:cTn id="102" dur="500"/>
                                        <p:tgtEl>
                                          <p:spTgt spid="24">
                                            <p:txEl>
                                              <p:pRg st="0" end="0"/>
                                            </p:txEl>
                                          </p:spTgt>
                                        </p:tgtEl>
                                      </p:cBhvr>
                                    </p:animEffect>
                                  </p:childTnLst>
                                </p:cTn>
                              </p:par>
                            </p:childTnLst>
                          </p:cTn>
                        </p:par>
                        <p:par>
                          <p:cTn id="103" fill="hold">
                            <p:stCondLst>
                              <p:cond delay="11750"/>
                            </p:stCondLst>
                            <p:childTnLst>
                              <p:par>
                                <p:cTn id="104" presetID="2" presetClass="entr" presetSubtype="4" decel="100000" fill="hold" grpId="0" nodeType="afterEffect">
                                  <p:stCondLst>
                                    <p:cond delay="25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fill="hold"/>
                                        <p:tgtEl>
                                          <p:spTgt spid="26"/>
                                        </p:tgtEl>
                                        <p:attrNameLst>
                                          <p:attrName>ppt_x</p:attrName>
                                        </p:attrNameLst>
                                      </p:cBhvr>
                                      <p:tavLst>
                                        <p:tav tm="0">
                                          <p:val>
                                            <p:strVal val="#ppt_x"/>
                                          </p:val>
                                        </p:tav>
                                        <p:tav tm="100000">
                                          <p:val>
                                            <p:strVal val="#ppt_x"/>
                                          </p:val>
                                        </p:tav>
                                      </p:tavLst>
                                    </p:anim>
                                    <p:anim calcmode="lin" valueType="num">
                                      <p:cBhvr additive="base">
                                        <p:cTn id="10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8" grpId="0"/>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build="p">
        <p:tmplLst>
          <p:tmpl lvl="1">
            <p:tnLst>
              <p:par>
                <p:cTn presetID="2" presetClass="entr" presetSubtype="4"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ppt_x"/>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bldP spid="13" grpId="0"/>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animBg="1"/>
      <p:bldP spid="18" grpId="0"/>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animBg="1"/>
      <p:bldP spid="23" grpId="0"/>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xmlns="">
        <p15:guide id="1" orient="horz" pos="3240" userDrawn="1">
          <p15:clr>
            <a:srgbClr val="FBAE40"/>
          </p15:clr>
        </p15:guide>
        <p15:guide id="2" pos="5761"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ist with 4 Items">
    <p:spTree>
      <p:nvGrpSpPr>
        <p:cNvPr id="1" name=""/>
        <p:cNvGrpSpPr/>
        <p:nvPr/>
      </p:nvGrpSpPr>
      <p:grpSpPr>
        <a:xfrm>
          <a:off x="0" y="0"/>
          <a:ext cx="0" cy="0"/>
          <a:chOff x="0" y="0"/>
          <a:chExt cx="0" cy="0"/>
        </a:xfrm>
      </p:grpSpPr>
      <p:sp>
        <p:nvSpPr>
          <p:cNvPr id="10" name="正方形/長方形 9"/>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11" name="直線コネクタ 10"/>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山形 5"/>
          <p:cNvSpPr/>
          <p:nvPr userDrawn="1"/>
        </p:nvSpPr>
        <p:spPr>
          <a:xfrm>
            <a:off x="2070161"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プレースホルダー 5"/>
          <p:cNvSpPr>
            <a:spLocks noGrp="1"/>
          </p:cNvSpPr>
          <p:nvPr>
            <p:ph type="body" sz="quarter" idx="14" hasCustomPrompt="1"/>
          </p:nvPr>
        </p:nvSpPr>
        <p:spPr>
          <a:xfrm>
            <a:off x="2562274" y="3171312"/>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3" name="山形 12"/>
          <p:cNvSpPr/>
          <p:nvPr userDrawn="1"/>
        </p:nvSpPr>
        <p:spPr>
          <a:xfrm>
            <a:off x="2073176"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5" hasCustomPrompt="1"/>
          </p:nvPr>
        </p:nvSpPr>
        <p:spPr>
          <a:xfrm>
            <a:off x="2565289" y="4170541"/>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5" name="山形 14"/>
          <p:cNvSpPr/>
          <p:nvPr userDrawn="1"/>
        </p:nvSpPr>
        <p:spPr>
          <a:xfrm>
            <a:off x="2070161"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6" hasCustomPrompt="1"/>
          </p:nvPr>
        </p:nvSpPr>
        <p:spPr>
          <a:xfrm>
            <a:off x="2562274" y="5169770"/>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7" name="山形 16"/>
          <p:cNvSpPr/>
          <p:nvPr userDrawn="1"/>
        </p:nvSpPr>
        <p:spPr>
          <a:xfrm>
            <a:off x="2070161"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7" hasCustomPrompt="1"/>
          </p:nvPr>
        </p:nvSpPr>
        <p:spPr>
          <a:xfrm>
            <a:off x="2562274" y="6168998"/>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9"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7605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outVertical)">
                                      <p:cBhvr>
                                        <p:cTn id="12" dur="500"/>
                                        <p:tgtEl>
                                          <p:spTgt spid="10"/>
                                        </p:tgtEl>
                                      </p:cBhvr>
                                    </p:animEffect>
                                  </p:childTnLst>
                                </p:cTn>
                              </p:par>
                              <p:par>
                                <p:cTn id="13" presetID="22" presetClass="entr" presetSubtype="8"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2" fill="hold" nodeType="withEffect">
                                  <p:stCondLst>
                                    <p:cond delay="25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1000"/>
                                        <p:tgtEl>
                                          <p:spTgt spid="12"/>
                                        </p:tgtEl>
                                      </p:cBhvr>
                                    </p:animEffect>
                                  </p:childTnLst>
                                </p:cTn>
                              </p:par>
                            </p:childTnLst>
                          </p:cTn>
                        </p:par>
                        <p:par>
                          <p:cTn id="19" fill="hold">
                            <p:stCondLst>
                              <p:cond delay="1750"/>
                            </p:stCondLst>
                            <p:childTnLst>
                              <p:par>
                                <p:cTn id="20" presetID="2" presetClass="entr" presetSubtype="2"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2" presetClass="entr" presetSubtype="2" fill="hold" grpId="0" nodeType="withEffect">
                                  <p:stCondLst>
                                    <p:cond delay="25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right)">
                                      <p:cBhvr>
                                        <p:cTn id="26" dur="500"/>
                                        <p:tgtEl>
                                          <p:spTgt spid="7">
                                            <p:txEl>
                                              <p:pRg st="0" end="0"/>
                                            </p:txEl>
                                          </p:spTgt>
                                        </p:tgtEl>
                                      </p:cBhvr>
                                    </p:animEffect>
                                  </p:childTnLst>
                                </p:cTn>
                              </p:par>
                            </p:childTnLst>
                          </p:cTn>
                        </p:par>
                        <p:par>
                          <p:cTn id="27" fill="hold">
                            <p:stCondLst>
                              <p:cond delay="2500"/>
                            </p:stCondLst>
                            <p:childTnLst>
                              <p:par>
                                <p:cTn id="28" presetID="2" presetClass="entr" presetSubtype="2"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2" presetClass="entr" presetSubtype="2" fill="hold" grpId="0" nodeType="withEffect">
                                  <p:stCondLst>
                                    <p:cond delay="250"/>
                                  </p:stCondLst>
                                  <p:childTnLst>
                                    <p:set>
                                      <p:cBhvr>
                                        <p:cTn id="33" dur="1" fill="hold">
                                          <p:stCondLst>
                                            <p:cond delay="0"/>
                                          </p:stCondLst>
                                        </p:cTn>
                                        <p:tgtEl>
                                          <p:spTgt spid="14">
                                            <p:txEl>
                                              <p:pRg st="0" end="0"/>
                                            </p:txEl>
                                          </p:spTgt>
                                        </p:tgtEl>
                                        <p:attrNameLst>
                                          <p:attrName>style.visibility</p:attrName>
                                        </p:attrNameLst>
                                      </p:cBhvr>
                                      <p:to>
                                        <p:strVal val="visible"/>
                                      </p:to>
                                    </p:set>
                                    <p:animEffect transition="in" filter="wipe(right)">
                                      <p:cBhvr>
                                        <p:cTn id="34" dur="500"/>
                                        <p:tgtEl>
                                          <p:spTgt spid="14">
                                            <p:txEl>
                                              <p:pRg st="0" end="0"/>
                                            </p:txEl>
                                          </p:spTgt>
                                        </p:tgtEl>
                                      </p:cBhvr>
                                    </p:animEffect>
                                  </p:childTnLst>
                                </p:cTn>
                              </p:par>
                            </p:childTnLst>
                          </p:cTn>
                        </p:par>
                        <p:par>
                          <p:cTn id="35" fill="hold">
                            <p:stCondLst>
                              <p:cond delay="3250"/>
                            </p:stCondLst>
                            <p:childTnLst>
                              <p:par>
                                <p:cTn id="36" presetID="2" presetClass="entr" presetSubtype="2"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par>
                                <p:cTn id="40" presetID="22" presetClass="entr" presetSubtype="2" fill="hold" grpId="0" nodeType="withEffect">
                                  <p:stCondLst>
                                    <p:cond delay="25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wipe(right)">
                                      <p:cBhvr>
                                        <p:cTn id="42" dur="500"/>
                                        <p:tgtEl>
                                          <p:spTgt spid="16">
                                            <p:txEl>
                                              <p:pRg st="0" end="0"/>
                                            </p:txEl>
                                          </p:spTgt>
                                        </p:tgtEl>
                                      </p:cBhvr>
                                    </p:animEffect>
                                  </p:childTnLst>
                                </p:cTn>
                              </p:par>
                            </p:childTnLst>
                          </p:cTn>
                        </p:par>
                        <p:par>
                          <p:cTn id="43" fill="hold">
                            <p:stCondLst>
                              <p:cond delay="4000"/>
                            </p:stCondLst>
                            <p:childTnLst>
                              <p:par>
                                <p:cTn id="44" presetID="2" presetClass="entr" presetSubtype="2"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par>
                                <p:cTn id="48" presetID="22" presetClass="entr" presetSubtype="2" fill="hold" grpId="0" nodeType="withEffect">
                                  <p:stCondLst>
                                    <p:cond delay="250"/>
                                  </p:stCondLst>
                                  <p:childTnLst>
                                    <p:set>
                                      <p:cBhvr>
                                        <p:cTn id="49" dur="1" fill="hold">
                                          <p:stCondLst>
                                            <p:cond delay="0"/>
                                          </p:stCondLst>
                                        </p:cTn>
                                        <p:tgtEl>
                                          <p:spTgt spid="18">
                                            <p:txEl>
                                              <p:pRg st="0" end="0"/>
                                            </p:txEl>
                                          </p:spTgt>
                                        </p:tgtEl>
                                        <p:attrNameLst>
                                          <p:attrName>style.visibility</p:attrName>
                                        </p:attrNameLst>
                                      </p:cBhvr>
                                      <p:to>
                                        <p:strVal val="visible"/>
                                      </p:to>
                                    </p:set>
                                    <p:animEffect transition="in" filter="wipe(right)">
                                      <p:cBhvr>
                                        <p:cTn id="50" dur="500"/>
                                        <p:tgtEl>
                                          <p:spTgt spid="18">
                                            <p:txEl>
                                              <p:pRg st="0" end="0"/>
                                            </p:txEl>
                                          </p:spTgt>
                                        </p:tgtEl>
                                      </p:cBhvr>
                                    </p:animEffect>
                                  </p:childTnLst>
                                </p:cTn>
                              </p:par>
                            </p:childTnLst>
                          </p:cTn>
                        </p:par>
                        <p:par>
                          <p:cTn id="51" fill="hold">
                            <p:stCondLst>
                              <p:cond delay="4750"/>
                            </p:stCondLst>
                            <p:childTnLst>
                              <p:par>
                                <p:cTn id="52" presetID="2" presetClass="entr" presetSubtype="4" decel="100000" fill="hold" grpId="0" nodeType="afterEffect">
                                  <p:stCondLst>
                                    <p:cond delay="25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ppt_x"/>
                                          </p:val>
                                        </p:tav>
                                        <p:tav tm="100000">
                                          <p:val>
                                            <p:strVal val="#ppt_x"/>
                                          </p:val>
                                        </p:tav>
                                      </p:tavLst>
                                    </p:anim>
                                    <p:anim calcmode="lin" valueType="num">
                                      <p:cBhvr additive="base">
                                        <p:cTn id="5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build="p">
        <p:tmplLst>
          <p:tmpl lvl="1">
            <p:tnLst>
              <p:par>
                <p:cTn presetID="22" presetClass="entr" presetSubtype="2"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right)">
                      <p:cBhvr>
                        <p:cTn dur="500"/>
                        <p:tgtEl>
                          <p:spTgt spid="7"/>
                        </p:tgtEl>
                      </p:cBhvr>
                    </p:animEffect>
                  </p:childTnLst>
                </p:cTn>
              </p:par>
            </p:tnLst>
          </p:tmpl>
        </p:tmplLst>
      </p:bldP>
      <p:bldP spid="13" grpId="0" animBg="1"/>
      <p:bldP spid="14" grpId="0" build="p">
        <p:tmplLst>
          <p:tmpl lvl="1">
            <p:tnLst>
              <p:par>
                <p:cTn presetID="22" presetClass="entr" presetSubtype="2"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animBg="1"/>
      <p:bldP spid="16" grpId="0" build="p">
        <p:tmplLst>
          <p:tmpl lvl="1">
            <p:tnLst>
              <p:par>
                <p:cTn presetID="22" presetClass="entr" presetSubtype="2"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7" grpId="0" animBg="1"/>
      <p:bldP spid="18" grpId="0" build="p">
        <p:tmplLst>
          <p:tmpl lvl="1">
            <p:tnLst>
              <p:par>
                <p:cTn presetID="22" presetClass="entr" presetSubtype="2"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19" grpId="0">
        <p:tmplLst>
          <p:tmpl>
            <p:tnLst>
              <p:par>
                <p:cTn presetID="2" presetClass="entr" presetSubtype="4" decel="10000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ist with 8 Items">
    <p:spTree>
      <p:nvGrpSpPr>
        <p:cNvPr id="1" name=""/>
        <p:cNvGrpSpPr/>
        <p:nvPr/>
      </p:nvGrpSpPr>
      <p:grpSpPr>
        <a:xfrm>
          <a:off x="0" y="0"/>
          <a:ext cx="0" cy="0"/>
          <a:chOff x="0" y="0"/>
          <a:chExt cx="0" cy="0"/>
        </a:xfrm>
      </p:grpSpPr>
      <p:sp>
        <p:nvSpPr>
          <p:cNvPr id="10" name="正方形/長方形 9"/>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11" name="直線コネクタ 10"/>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山形 5"/>
          <p:cNvSpPr/>
          <p:nvPr userDrawn="1"/>
        </p:nvSpPr>
        <p:spPr>
          <a:xfrm>
            <a:off x="1824869"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プレースホルダー 5"/>
          <p:cNvSpPr>
            <a:spLocks noGrp="1"/>
          </p:cNvSpPr>
          <p:nvPr>
            <p:ph type="body" sz="quarter" idx="14" hasCustomPrompt="1"/>
          </p:nvPr>
        </p:nvSpPr>
        <p:spPr>
          <a:xfrm>
            <a:off x="2316982" y="3109189"/>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3" name="山形 12"/>
          <p:cNvSpPr/>
          <p:nvPr userDrawn="1"/>
        </p:nvSpPr>
        <p:spPr>
          <a:xfrm>
            <a:off x="1827884"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5" hasCustomPrompt="1"/>
          </p:nvPr>
        </p:nvSpPr>
        <p:spPr>
          <a:xfrm>
            <a:off x="2319997" y="4108418"/>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5" name="山形 14"/>
          <p:cNvSpPr/>
          <p:nvPr userDrawn="1"/>
        </p:nvSpPr>
        <p:spPr>
          <a:xfrm>
            <a:off x="1824869"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6" hasCustomPrompt="1"/>
          </p:nvPr>
        </p:nvSpPr>
        <p:spPr>
          <a:xfrm>
            <a:off x="2316982" y="5107647"/>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7" name="山形 16"/>
          <p:cNvSpPr/>
          <p:nvPr userDrawn="1"/>
        </p:nvSpPr>
        <p:spPr>
          <a:xfrm>
            <a:off x="1824869"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7" hasCustomPrompt="1"/>
          </p:nvPr>
        </p:nvSpPr>
        <p:spPr>
          <a:xfrm>
            <a:off x="2316982" y="6106875"/>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9"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山形 19"/>
          <p:cNvSpPr/>
          <p:nvPr userDrawn="1"/>
        </p:nvSpPr>
        <p:spPr>
          <a:xfrm>
            <a:off x="9284209"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プレースホルダー 5"/>
          <p:cNvSpPr>
            <a:spLocks noGrp="1"/>
          </p:cNvSpPr>
          <p:nvPr>
            <p:ph type="body" sz="quarter" idx="33" hasCustomPrompt="1"/>
          </p:nvPr>
        </p:nvSpPr>
        <p:spPr>
          <a:xfrm>
            <a:off x="9776322" y="3109189"/>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2" name="山形 21"/>
          <p:cNvSpPr/>
          <p:nvPr userDrawn="1"/>
        </p:nvSpPr>
        <p:spPr>
          <a:xfrm>
            <a:off x="9287224"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テキスト プレースホルダー 5"/>
          <p:cNvSpPr>
            <a:spLocks noGrp="1"/>
          </p:cNvSpPr>
          <p:nvPr>
            <p:ph type="body" sz="quarter" idx="34" hasCustomPrompt="1"/>
          </p:nvPr>
        </p:nvSpPr>
        <p:spPr>
          <a:xfrm>
            <a:off x="9779337" y="4108418"/>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4" name="山形 23"/>
          <p:cNvSpPr/>
          <p:nvPr userDrawn="1"/>
        </p:nvSpPr>
        <p:spPr>
          <a:xfrm>
            <a:off x="9284209"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プレースホルダー 5"/>
          <p:cNvSpPr>
            <a:spLocks noGrp="1"/>
          </p:cNvSpPr>
          <p:nvPr>
            <p:ph type="body" sz="quarter" idx="35" hasCustomPrompt="1"/>
          </p:nvPr>
        </p:nvSpPr>
        <p:spPr>
          <a:xfrm>
            <a:off x="9776322" y="5107647"/>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6" name="山形 25"/>
          <p:cNvSpPr/>
          <p:nvPr userDrawn="1"/>
        </p:nvSpPr>
        <p:spPr>
          <a:xfrm>
            <a:off x="9284209"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テキスト プレースホルダー 5"/>
          <p:cNvSpPr>
            <a:spLocks noGrp="1"/>
          </p:cNvSpPr>
          <p:nvPr>
            <p:ph type="body" sz="quarter" idx="36" hasCustomPrompt="1"/>
          </p:nvPr>
        </p:nvSpPr>
        <p:spPr>
          <a:xfrm>
            <a:off x="9776322" y="6106875"/>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Tree>
    <p:extLst>
      <p:ext uri="{BB962C8B-B14F-4D97-AF65-F5344CB8AC3E}">
        <p14:creationId xmlns:p14="http://schemas.microsoft.com/office/powerpoint/2010/main" val="251940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outVertical)">
                                      <p:cBhvr>
                                        <p:cTn id="12" dur="500"/>
                                        <p:tgtEl>
                                          <p:spTgt spid="10"/>
                                        </p:tgtEl>
                                      </p:cBhvr>
                                    </p:animEffect>
                                  </p:childTnLst>
                                </p:cTn>
                              </p:par>
                              <p:par>
                                <p:cTn id="13" presetID="22" presetClass="entr" presetSubtype="8"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2" fill="hold" nodeType="withEffect">
                                  <p:stCondLst>
                                    <p:cond delay="25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1000"/>
                                        <p:tgtEl>
                                          <p:spTgt spid="12"/>
                                        </p:tgtEl>
                                      </p:cBhvr>
                                    </p:animEffect>
                                  </p:childTnLst>
                                </p:cTn>
                              </p:par>
                            </p:childTnLst>
                          </p:cTn>
                        </p:par>
                        <p:par>
                          <p:cTn id="19" fill="hold">
                            <p:stCondLst>
                              <p:cond delay="1750"/>
                            </p:stCondLst>
                            <p:childTnLst>
                              <p:par>
                                <p:cTn id="20" presetID="2" presetClass="entr" presetSubtype="2"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2" presetClass="entr" presetSubtype="2" fill="hold" grpId="0" nodeType="withEffect">
                                  <p:stCondLst>
                                    <p:cond delay="25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right)">
                                      <p:cBhvr>
                                        <p:cTn id="26" dur="500"/>
                                        <p:tgtEl>
                                          <p:spTgt spid="7">
                                            <p:txEl>
                                              <p:pRg st="0" end="0"/>
                                            </p:txEl>
                                          </p:spTgt>
                                        </p:tgtEl>
                                      </p:cBhvr>
                                    </p:animEffect>
                                  </p:childTnLst>
                                </p:cTn>
                              </p:par>
                            </p:childTnLst>
                          </p:cTn>
                        </p:par>
                        <p:par>
                          <p:cTn id="27" fill="hold">
                            <p:stCondLst>
                              <p:cond delay="2500"/>
                            </p:stCondLst>
                            <p:childTnLst>
                              <p:par>
                                <p:cTn id="28" presetID="2" presetClass="entr" presetSubtype="2"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2" presetClass="entr" presetSubtype="2" fill="hold" grpId="0" nodeType="withEffect">
                                  <p:stCondLst>
                                    <p:cond delay="250"/>
                                  </p:stCondLst>
                                  <p:childTnLst>
                                    <p:set>
                                      <p:cBhvr>
                                        <p:cTn id="33" dur="1" fill="hold">
                                          <p:stCondLst>
                                            <p:cond delay="0"/>
                                          </p:stCondLst>
                                        </p:cTn>
                                        <p:tgtEl>
                                          <p:spTgt spid="14">
                                            <p:txEl>
                                              <p:pRg st="0" end="0"/>
                                            </p:txEl>
                                          </p:spTgt>
                                        </p:tgtEl>
                                        <p:attrNameLst>
                                          <p:attrName>style.visibility</p:attrName>
                                        </p:attrNameLst>
                                      </p:cBhvr>
                                      <p:to>
                                        <p:strVal val="visible"/>
                                      </p:to>
                                    </p:set>
                                    <p:animEffect transition="in" filter="wipe(right)">
                                      <p:cBhvr>
                                        <p:cTn id="34" dur="500"/>
                                        <p:tgtEl>
                                          <p:spTgt spid="14">
                                            <p:txEl>
                                              <p:pRg st="0" end="0"/>
                                            </p:txEl>
                                          </p:spTgt>
                                        </p:tgtEl>
                                      </p:cBhvr>
                                    </p:animEffect>
                                  </p:childTnLst>
                                </p:cTn>
                              </p:par>
                            </p:childTnLst>
                          </p:cTn>
                        </p:par>
                        <p:par>
                          <p:cTn id="35" fill="hold">
                            <p:stCondLst>
                              <p:cond delay="3250"/>
                            </p:stCondLst>
                            <p:childTnLst>
                              <p:par>
                                <p:cTn id="36" presetID="2" presetClass="entr" presetSubtype="2"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par>
                                <p:cTn id="40" presetID="22" presetClass="entr" presetSubtype="2" fill="hold" grpId="0" nodeType="withEffect">
                                  <p:stCondLst>
                                    <p:cond delay="25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wipe(right)">
                                      <p:cBhvr>
                                        <p:cTn id="42" dur="500"/>
                                        <p:tgtEl>
                                          <p:spTgt spid="16">
                                            <p:txEl>
                                              <p:pRg st="0" end="0"/>
                                            </p:txEl>
                                          </p:spTgt>
                                        </p:tgtEl>
                                      </p:cBhvr>
                                    </p:animEffect>
                                  </p:childTnLst>
                                </p:cTn>
                              </p:par>
                            </p:childTnLst>
                          </p:cTn>
                        </p:par>
                        <p:par>
                          <p:cTn id="43" fill="hold">
                            <p:stCondLst>
                              <p:cond delay="4000"/>
                            </p:stCondLst>
                            <p:childTnLst>
                              <p:par>
                                <p:cTn id="44" presetID="2" presetClass="entr" presetSubtype="2"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par>
                                <p:cTn id="48" presetID="22" presetClass="entr" presetSubtype="2" fill="hold" grpId="0" nodeType="withEffect">
                                  <p:stCondLst>
                                    <p:cond delay="250"/>
                                  </p:stCondLst>
                                  <p:childTnLst>
                                    <p:set>
                                      <p:cBhvr>
                                        <p:cTn id="49" dur="1" fill="hold">
                                          <p:stCondLst>
                                            <p:cond delay="0"/>
                                          </p:stCondLst>
                                        </p:cTn>
                                        <p:tgtEl>
                                          <p:spTgt spid="18">
                                            <p:txEl>
                                              <p:pRg st="0" end="0"/>
                                            </p:txEl>
                                          </p:spTgt>
                                        </p:tgtEl>
                                        <p:attrNameLst>
                                          <p:attrName>style.visibility</p:attrName>
                                        </p:attrNameLst>
                                      </p:cBhvr>
                                      <p:to>
                                        <p:strVal val="visible"/>
                                      </p:to>
                                    </p:set>
                                    <p:animEffect transition="in" filter="wipe(right)">
                                      <p:cBhvr>
                                        <p:cTn id="50" dur="500"/>
                                        <p:tgtEl>
                                          <p:spTgt spid="18">
                                            <p:txEl>
                                              <p:pRg st="0" end="0"/>
                                            </p:txEl>
                                          </p:spTgt>
                                        </p:tgtEl>
                                      </p:cBhvr>
                                    </p:animEffect>
                                  </p:childTnLst>
                                </p:cTn>
                              </p:par>
                            </p:childTnLst>
                          </p:cTn>
                        </p:par>
                        <p:par>
                          <p:cTn id="51" fill="hold">
                            <p:stCondLst>
                              <p:cond delay="5500"/>
                            </p:stCondLst>
                            <p:childTnLst>
                              <p:par>
                                <p:cTn id="52" presetID="2" presetClass="entr" presetSubtype="2" decel="10000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500" fill="hold"/>
                                        <p:tgtEl>
                                          <p:spTgt spid="20"/>
                                        </p:tgtEl>
                                        <p:attrNameLst>
                                          <p:attrName>ppt_x</p:attrName>
                                        </p:attrNameLst>
                                      </p:cBhvr>
                                      <p:tavLst>
                                        <p:tav tm="0">
                                          <p:val>
                                            <p:strVal val="1+#ppt_w/2"/>
                                          </p:val>
                                        </p:tav>
                                        <p:tav tm="100000">
                                          <p:val>
                                            <p:strVal val="#ppt_x"/>
                                          </p:val>
                                        </p:tav>
                                      </p:tavLst>
                                    </p:anim>
                                    <p:anim calcmode="lin" valueType="num">
                                      <p:cBhvr additive="base">
                                        <p:cTn id="55" dur="500" fill="hold"/>
                                        <p:tgtEl>
                                          <p:spTgt spid="20"/>
                                        </p:tgtEl>
                                        <p:attrNameLst>
                                          <p:attrName>ppt_y</p:attrName>
                                        </p:attrNameLst>
                                      </p:cBhvr>
                                      <p:tavLst>
                                        <p:tav tm="0">
                                          <p:val>
                                            <p:strVal val="#ppt_y"/>
                                          </p:val>
                                        </p:tav>
                                        <p:tav tm="100000">
                                          <p:val>
                                            <p:strVal val="#ppt_y"/>
                                          </p:val>
                                        </p:tav>
                                      </p:tavLst>
                                    </p:anim>
                                  </p:childTnLst>
                                </p:cTn>
                              </p:par>
                              <p:par>
                                <p:cTn id="56" presetID="22" presetClass="entr" presetSubtype="2" fill="hold" grpId="0" nodeType="withEffect">
                                  <p:stCondLst>
                                    <p:cond delay="25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wipe(right)">
                                      <p:cBhvr>
                                        <p:cTn id="58" dur="500"/>
                                        <p:tgtEl>
                                          <p:spTgt spid="21">
                                            <p:txEl>
                                              <p:pRg st="0" end="0"/>
                                            </p:txEl>
                                          </p:spTgt>
                                        </p:tgtEl>
                                      </p:cBhvr>
                                    </p:animEffect>
                                  </p:childTnLst>
                                </p:cTn>
                              </p:par>
                            </p:childTnLst>
                          </p:cTn>
                        </p:par>
                        <p:par>
                          <p:cTn id="59" fill="hold">
                            <p:stCondLst>
                              <p:cond delay="6250"/>
                            </p:stCondLst>
                            <p:childTnLst>
                              <p:par>
                                <p:cTn id="60" presetID="2" presetClass="entr" presetSubtype="2" decel="10000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1+#ppt_w/2"/>
                                          </p:val>
                                        </p:tav>
                                        <p:tav tm="100000">
                                          <p:val>
                                            <p:strVal val="#ppt_x"/>
                                          </p:val>
                                        </p:tav>
                                      </p:tavLst>
                                    </p:anim>
                                    <p:anim calcmode="lin" valueType="num">
                                      <p:cBhvr additive="base">
                                        <p:cTn id="63" dur="500" fill="hold"/>
                                        <p:tgtEl>
                                          <p:spTgt spid="22"/>
                                        </p:tgtEl>
                                        <p:attrNameLst>
                                          <p:attrName>ppt_y</p:attrName>
                                        </p:attrNameLst>
                                      </p:cBhvr>
                                      <p:tavLst>
                                        <p:tav tm="0">
                                          <p:val>
                                            <p:strVal val="#ppt_y"/>
                                          </p:val>
                                        </p:tav>
                                        <p:tav tm="100000">
                                          <p:val>
                                            <p:strVal val="#ppt_y"/>
                                          </p:val>
                                        </p:tav>
                                      </p:tavLst>
                                    </p:anim>
                                  </p:childTnLst>
                                </p:cTn>
                              </p:par>
                              <p:par>
                                <p:cTn id="64" presetID="22" presetClass="entr" presetSubtype="2" fill="hold" grpId="0" nodeType="withEffect">
                                  <p:stCondLst>
                                    <p:cond delay="250"/>
                                  </p:stCondLst>
                                  <p:childTnLst>
                                    <p:set>
                                      <p:cBhvr>
                                        <p:cTn id="65" dur="1" fill="hold">
                                          <p:stCondLst>
                                            <p:cond delay="0"/>
                                          </p:stCondLst>
                                        </p:cTn>
                                        <p:tgtEl>
                                          <p:spTgt spid="23">
                                            <p:txEl>
                                              <p:pRg st="0" end="0"/>
                                            </p:txEl>
                                          </p:spTgt>
                                        </p:tgtEl>
                                        <p:attrNameLst>
                                          <p:attrName>style.visibility</p:attrName>
                                        </p:attrNameLst>
                                      </p:cBhvr>
                                      <p:to>
                                        <p:strVal val="visible"/>
                                      </p:to>
                                    </p:set>
                                    <p:animEffect transition="in" filter="wipe(right)">
                                      <p:cBhvr>
                                        <p:cTn id="66" dur="500"/>
                                        <p:tgtEl>
                                          <p:spTgt spid="23">
                                            <p:txEl>
                                              <p:pRg st="0" end="0"/>
                                            </p:txEl>
                                          </p:spTgt>
                                        </p:tgtEl>
                                      </p:cBhvr>
                                    </p:animEffect>
                                  </p:childTnLst>
                                </p:cTn>
                              </p:par>
                            </p:childTnLst>
                          </p:cTn>
                        </p:par>
                        <p:par>
                          <p:cTn id="67" fill="hold">
                            <p:stCondLst>
                              <p:cond delay="7000"/>
                            </p:stCondLst>
                            <p:childTnLst>
                              <p:par>
                                <p:cTn id="68" presetID="2" presetClass="entr" presetSubtype="2"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1+#ppt_w/2"/>
                                          </p:val>
                                        </p:tav>
                                        <p:tav tm="100000">
                                          <p:val>
                                            <p:strVal val="#ppt_x"/>
                                          </p:val>
                                        </p:tav>
                                      </p:tavLst>
                                    </p:anim>
                                    <p:anim calcmode="lin" valueType="num">
                                      <p:cBhvr additive="base">
                                        <p:cTn id="71" dur="500" fill="hold"/>
                                        <p:tgtEl>
                                          <p:spTgt spid="24"/>
                                        </p:tgtEl>
                                        <p:attrNameLst>
                                          <p:attrName>ppt_y</p:attrName>
                                        </p:attrNameLst>
                                      </p:cBhvr>
                                      <p:tavLst>
                                        <p:tav tm="0">
                                          <p:val>
                                            <p:strVal val="#ppt_y"/>
                                          </p:val>
                                        </p:tav>
                                        <p:tav tm="100000">
                                          <p:val>
                                            <p:strVal val="#ppt_y"/>
                                          </p:val>
                                        </p:tav>
                                      </p:tavLst>
                                    </p:anim>
                                  </p:childTnLst>
                                </p:cTn>
                              </p:par>
                              <p:par>
                                <p:cTn id="72" presetID="22" presetClass="entr" presetSubtype="2" fill="hold" grpId="0" nodeType="withEffect">
                                  <p:stCondLst>
                                    <p:cond delay="250"/>
                                  </p:stCondLst>
                                  <p:childTnLst>
                                    <p:set>
                                      <p:cBhvr>
                                        <p:cTn id="73" dur="1" fill="hold">
                                          <p:stCondLst>
                                            <p:cond delay="0"/>
                                          </p:stCondLst>
                                        </p:cTn>
                                        <p:tgtEl>
                                          <p:spTgt spid="25">
                                            <p:txEl>
                                              <p:pRg st="0" end="0"/>
                                            </p:txEl>
                                          </p:spTgt>
                                        </p:tgtEl>
                                        <p:attrNameLst>
                                          <p:attrName>style.visibility</p:attrName>
                                        </p:attrNameLst>
                                      </p:cBhvr>
                                      <p:to>
                                        <p:strVal val="visible"/>
                                      </p:to>
                                    </p:set>
                                    <p:animEffect transition="in" filter="wipe(right)">
                                      <p:cBhvr>
                                        <p:cTn id="74" dur="500"/>
                                        <p:tgtEl>
                                          <p:spTgt spid="25">
                                            <p:txEl>
                                              <p:pRg st="0" end="0"/>
                                            </p:txEl>
                                          </p:spTgt>
                                        </p:tgtEl>
                                      </p:cBhvr>
                                    </p:animEffect>
                                  </p:childTnLst>
                                </p:cTn>
                              </p:par>
                            </p:childTnLst>
                          </p:cTn>
                        </p:par>
                        <p:par>
                          <p:cTn id="75" fill="hold">
                            <p:stCondLst>
                              <p:cond delay="7750"/>
                            </p:stCondLst>
                            <p:childTnLst>
                              <p:par>
                                <p:cTn id="76" presetID="2" presetClass="entr" presetSubtype="2" decel="100000"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500" fill="hold"/>
                                        <p:tgtEl>
                                          <p:spTgt spid="26"/>
                                        </p:tgtEl>
                                        <p:attrNameLst>
                                          <p:attrName>ppt_x</p:attrName>
                                        </p:attrNameLst>
                                      </p:cBhvr>
                                      <p:tavLst>
                                        <p:tav tm="0">
                                          <p:val>
                                            <p:strVal val="1+#ppt_w/2"/>
                                          </p:val>
                                        </p:tav>
                                        <p:tav tm="100000">
                                          <p:val>
                                            <p:strVal val="#ppt_x"/>
                                          </p:val>
                                        </p:tav>
                                      </p:tavLst>
                                    </p:anim>
                                    <p:anim calcmode="lin" valueType="num">
                                      <p:cBhvr additive="base">
                                        <p:cTn id="79" dur="500" fill="hold"/>
                                        <p:tgtEl>
                                          <p:spTgt spid="26"/>
                                        </p:tgtEl>
                                        <p:attrNameLst>
                                          <p:attrName>ppt_y</p:attrName>
                                        </p:attrNameLst>
                                      </p:cBhvr>
                                      <p:tavLst>
                                        <p:tav tm="0">
                                          <p:val>
                                            <p:strVal val="#ppt_y"/>
                                          </p:val>
                                        </p:tav>
                                        <p:tav tm="100000">
                                          <p:val>
                                            <p:strVal val="#ppt_y"/>
                                          </p:val>
                                        </p:tav>
                                      </p:tavLst>
                                    </p:anim>
                                  </p:childTnLst>
                                </p:cTn>
                              </p:par>
                              <p:par>
                                <p:cTn id="80" presetID="22" presetClass="entr" presetSubtype="2" fill="hold" grpId="0" nodeType="withEffect">
                                  <p:stCondLst>
                                    <p:cond delay="250"/>
                                  </p:stCondLst>
                                  <p:childTnLst>
                                    <p:set>
                                      <p:cBhvr>
                                        <p:cTn id="81" dur="1" fill="hold">
                                          <p:stCondLst>
                                            <p:cond delay="0"/>
                                          </p:stCondLst>
                                        </p:cTn>
                                        <p:tgtEl>
                                          <p:spTgt spid="27">
                                            <p:txEl>
                                              <p:pRg st="0" end="0"/>
                                            </p:txEl>
                                          </p:spTgt>
                                        </p:tgtEl>
                                        <p:attrNameLst>
                                          <p:attrName>style.visibility</p:attrName>
                                        </p:attrNameLst>
                                      </p:cBhvr>
                                      <p:to>
                                        <p:strVal val="visible"/>
                                      </p:to>
                                    </p:set>
                                    <p:animEffect transition="in" filter="wipe(right)">
                                      <p:cBhvr>
                                        <p:cTn id="82" dur="500"/>
                                        <p:tgtEl>
                                          <p:spTgt spid="27">
                                            <p:txEl>
                                              <p:pRg st="0" end="0"/>
                                            </p:txEl>
                                          </p:spTgt>
                                        </p:tgtEl>
                                      </p:cBhvr>
                                    </p:animEffect>
                                  </p:childTnLst>
                                </p:cTn>
                              </p:par>
                            </p:childTnLst>
                          </p:cTn>
                        </p:par>
                        <p:par>
                          <p:cTn id="83" fill="hold">
                            <p:stCondLst>
                              <p:cond delay="8500"/>
                            </p:stCondLst>
                            <p:childTnLst>
                              <p:par>
                                <p:cTn id="84" presetID="2" presetClass="entr" presetSubtype="4" decel="100000" fill="hold" grpId="0" nodeType="afterEffect">
                                  <p:stCondLst>
                                    <p:cond delay="250"/>
                                  </p:stCondLst>
                                  <p:childTnLst>
                                    <p:set>
                                      <p:cBhvr>
                                        <p:cTn id="85" dur="1" fill="hold">
                                          <p:stCondLst>
                                            <p:cond delay="0"/>
                                          </p:stCondLst>
                                        </p:cTn>
                                        <p:tgtEl>
                                          <p:spTgt spid="19"/>
                                        </p:tgtEl>
                                        <p:attrNameLst>
                                          <p:attrName>style.visibility</p:attrName>
                                        </p:attrNameLst>
                                      </p:cBhvr>
                                      <p:to>
                                        <p:strVal val="visible"/>
                                      </p:to>
                                    </p:set>
                                    <p:anim calcmode="lin" valueType="num">
                                      <p:cBhvr additive="base">
                                        <p:cTn id="86" dur="500" fill="hold"/>
                                        <p:tgtEl>
                                          <p:spTgt spid="19"/>
                                        </p:tgtEl>
                                        <p:attrNameLst>
                                          <p:attrName>ppt_x</p:attrName>
                                        </p:attrNameLst>
                                      </p:cBhvr>
                                      <p:tavLst>
                                        <p:tav tm="0">
                                          <p:val>
                                            <p:strVal val="#ppt_x"/>
                                          </p:val>
                                        </p:tav>
                                        <p:tav tm="100000">
                                          <p:val>
                                            <p:strVal val="#ppt_x"/>
                                          </p:val>
                                        </p:tav>
                                      </p:tavLst>
                                    </p:anim>
                                    <p:anim calcmode="lin" valueType="num">
                                      <p:cBhvr additive="base">
                                        <p:cTn id="8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build="p">
        <p:tmplLst>
          <p:tmpl lvl="1">
            <p:tnLst>
              <p:par>
                <p:cTn presetID="22" presetClass="entr" presetSubtype="2"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right)">
                      <p:cBhvr>
                        <p:cTn dur="500"/>
                        <p:tgtEl>
                          <p:spTgt spid="7"/>
                        </p:tgtEl>
                      </p:cBhvr>
                    </p:animEffect>
                  </p:childTnLst>
                </p:cTn>
              </p:par>
            </p:tnLst>
          </p:tmpl>
        </p:tmplLst>
      </p:bldP>
      <p:bldP spid="13" grpId="0" animBg="1"/>
      <p:bldP spid="14" grpId="0" build="p">
        <p:tmplLst>
          <p:tmpl lvl="1">
            <p:tnLst>
              <p:par>
                <p:cTn presetID="22" presetClass="entr" presetSubtype="2"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animBg="1"/>
      <p:bldP spid="16" grpId="0" build="p">
        <p:tmplLst>
          <p:tmpl lvl="1">
            <p:tnLst>
              <p:par>
                <p:cTn presetID="22" presetClass="entr" presetSubtype="2"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7" grpId="0" animBg="1"/>
      <p:bldP spid="18" grpId="0" build="p">
        <p:tmplLst>
          <p:tmpl lvl="1">
            <p:tnLst>
              <p:par>
                <p:cTn presetID="22" presetClass="entr" presetSubtype="2"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19" grpId="0">
        <p:tmplLst>
          <p:tmpl>
            <p:tnLst>
              <p:par>
                <p:cTn presetID="2" presetClass="entr" presetSubtype="4" decel="10000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P spid="21" grpId="0" build="p">
        <p:tmplLst>
          <p:tmpl lvl="1">
            <p:tnLst>
              <p:par>
                <p:cTn presetID="22" presetClass="entr" presetSubtype="2"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22" grpId="0" animBg="1"/>
      <p:bldP spid="23" grpId="0" build="p">
        <p:tmplLst>
          <p:tmpl lvl="1">
            <p:tnLst>
              <p:par>
                <p:cTn presetID="22" presetClass="entr" presetSubtype="2"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wipe(right)">
                      <p:cBhvr>
                        <p:cTn dur="500"/>
                        <p:tgtEl>
                          <p:spTgt spid="23"/>
                        </p:tgtEl>
                      </p:cBhvr>
                    </p:animEffect>
                  </p:childTnLst>
                </p:cTn>
              </p:par>
            </p:tnLst>
          </p:tmpl>
        </p:tmplLst>
      </p:bldP>
      <p:bldP spid="24" grpId="0" animBg="1"/>
      <p:bldP spid="25" grpId="0" build="p">
        <p:tmplLst>
          <p:tmpl lvl="1">
            <p:tnLst>
              <p:par>
                <p:cTn presetID="22" presetClass="entr" presetSubtype="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animBg="1"/>
      <p:bldP spid="27" grpId="0" build="p">
        <p:tmplLst>
          <p:tmpl lvl="1">
            <p:tnLst>
              <p:par>
                <p:cTn presetID="22" presetClass="entr" presetSubtype="2"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wipe(right)">
                      <p:cBhvr>
                        <p:cTn dur="500"/>
                        <p:tgtEl>
                          <p:spTgt spid="27"/>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4653045" y="-6765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1726747" y="3083390"/>
            <a:ext cx="6655890" cy="663576"/>
            <a:chOff x="1012371" y="3126253"/>
            <a:chExt cx="6655890" cy="663576"/>
          </a:xfrm>
        </p:grpSpPr>
        <p:cxnSp>
          <p:nvCxnSpPr>
            <p:cNvPr id="7" name="直線コネクタ 6"/>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412"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1726747" y="308339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1726747" y="3915925"/>
            <a:ext cx="6309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二等辺三角形 10"/>
          <p:cNvSpPr/>
          <p:nvPr userDrawn="1"/>
        </p:nvSpPr>
        <p:spPr>
          <a:xfrm rot="5400000">
            <a:off x="12992855" y="-67647"/>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p:cNvGrpSpPr/>
          <p:nvPr userDrawn="1"/>
        </p:nvGrpSpPr>
        <p:grpSpPr>
          <a:xfrm>
            <a:off x="10066557" y="3083395"/>
            <a:ext cx="6655890" cy="663576"/>
            <a:chOff x="1012371" y="3126253"/>
            <a:chExt cx="6655890" cy="663576"/>
          </a:xfrm>
        </p:grpSpPr>
        <p:cxnSp>
          <p:nvCxnSpPr>
            <p:cNvPr id="35" name="直線コネクタ 34"/>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9" name="図 3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890" y="2561788"/>
            <a:ext cx="482540" cy="1722666"/>
          </a:xfrm>
          <a:prstGeom prst="rect">
            <a:avLst/>
          </a:prstGeom>
        </p:spPr>
      </p:pic>
      <p:sp>
        <p:nvSpPr>
          <p:cNvPr id="40" name="テキスト プレースホルダー 5"/>
          <p:cNvSpPr>
            <a:spLocks noGrp="1"/>
          </p:cNvSpPr>
          <p:nvPr>
            <p:ph type="body" sz="quarter" idx="16" hasCustomPrompt="1"/>
          </p:nvPr>
        </p:nvSpPr>
        <p:spPr>
          <a:xfrm>
            <a:off x="10066557" y="3083395"/>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1" name="テキスト プレースホルダー 5"/>
          <p:cNvSpPr>
            <a:spLocks noGrp="1"/>
          </p:cNvSpPr>
          <p:nvPr>
            <p:ph type="body" sz="quarter" idx="17" hasCustomPrompt="1"/>
          </p:nvPr>
        </p:nvSpPr>
        <p:spPr>
          <a:xfrm>
            <a:off x="10066557" y="3915930"/>
            <a:ext cx="6309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53815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50"/>
                                        <p:tgtEl>
                                          <p:spTgt spid="11"/>
                                        </p:tgtEl>
                                      </p:cBhvr>
                                    </p:animEffect>
                                  </p:childTnLst>
                                </p:cTn>
                              </p:par>
                              <p:par>
                                <p:cTn id="13" presetID="22" presetClass="entr" presetSubtype="8"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50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par>
                                <p:cTn id="19" presetID="2" presetClass="entr" presetSubtype="2" decel="100000" fill="hold" grpId="0" nodeType="withEffect">
                                  <p:stCondLst>
                                    <p:cond delay="500"/>
                                  </p:stCondLst>
                                  <p:childTnLst>
                                    <p:set>
                                      <p:cBhvr>
                                        <p:cTn id="20" dur="1" fill="hold">
                                          <p:stCondLst>
                                            <p:cond delay="0"/>
                                          </p:stCondLst>
                                        </p:cTn>
                                        <p:tgtEl>
                                          <p:spTgt spid="31">
                                            <p:txEl>
                                              <p:pRg st="0" end="0"/>
                                            </p:txEl>
                                          </p:spTgt>
                                        </p:tgtEl>
                                        <p:attrNameLst>
                                          <p:attrName>style.visibility</p:attrName>
                                        </p:attrNameLst>
                                      </p:cBhvr>
                                      <p:to>
                                        <p:strVal val="visible"/>
                                      </p:to>
                                    </p:set>
                                    <p:anim calcmode="lin" valueType="num">
                                      <p:cBhvr additive="base">
                                        <p:cTn id="2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31">
                                            <p:txEl>
                                              <p:pRg st="0" end="0"/>
                                            </p:txEl>
                                          </p:spTgt>
                                        </p:tgtEl>
                                        <p:attrNameLst>
                                          <p:attrName>ppt_y</p:attrName>
                                        </p:attrNameLst>
                                      </p:cBhvr>
                                      <p:tavLst>
                                        <p:tav tm="0">
                                          <p:val>
                                            <p:strVal val="#ppt_y"/>
                                          </p:val>
                                        </p:tav>
                                        <p:tav tm="100000">
                                          <p:val>
                                            <p:strVal val="#ppt_y"/>
                                          </p:val>
                                        </p:tav>
                                      </p:tavLst>
                                    </p:anim>
                                  </p:childTnLst>
                                </p:cTn>
                              </p:par>
                              <p:par>
                                <p:cTn id="23" presetID="10" presetClass="entr" presetSubtype="0" fill="hold" grpId="1" nodeType="withEffect">
                                  <p:stCondLst>
                                    <p:cond delay="1000"/>
                                  </p:stCondLst>
                                  <p:childTnLst>
                                    <p:set>
                                      <p:cBhvr>
                                        <p:cTn id="24" dur="1" fill="hold">
                                          <p:stCondLst>
                                            <p:cond delay="0"/>
                                          </p:stCondLst>
                                        </p:cTn>
                                        <p:tgtEl>
                                          <p:spTgt spid="31">
                                            <p:txEl>
                                              <p:pRg st="0" end="0"/>
                                            </p:txEl>
                                          </p:spTgt>
                                        </p:tgtEl>
                                        <p:attrNameLst>
                                          <p:attrName>style.visibility</p:attrName>
                                        </p:attrNameLst>
                                      </p:cBhvr>
                                      <p:to>
                                        <p:strVal val="visible"/>
                                      </p:to>
                                    </p:set>
                                    <p:animEffect transition="in" filter="fade">
                                      <p:cBhvr>
                                        <p:cTn id="25" dur="500"/>
                                        <p:tgtEl>
                                          <p:spTgt spid="31">
                                            <p:txEl>
                                              <p:pRg st="0" end="0"/>
                                            </p:txEl>
                                          </p:spTgt>
                                        </p:tgtEl>
                                      </p:cBhvr>
                                    </p:animEffect>
                                  </p:childTnLst>
                                </p:cTn>
                              </p:par>
                              <p:par>
                                <p:cTn id="26" presetID="1" presetClass="exit" presetSubtype="0" fill="hold" grpId="2" nodeType="withEffect">
                                  <p:stCondLst>
                                    <p:cond delay="500"/>
                                  </p:stCondLst>
                                  <p:childTnLst>
                                    <p:set>
                                      <p:cBhvr>
                                        <p:cTn id="27" dur="1" fill="hold">
                                          <p:stCondLst>
                                            <p:cond delay="0"/>
                                          </p:stCondLst>
                                        </p:cTn>
                                        <p:tgtEl>
                                          <p:spTgt spid="31">
                                            <p:txEl>
                                              <p:pRg st="0" end="0"/>
                                            </p:txEl>
                                          </p:spTgt>
                                        </p:tgtEl>
                                        <p:attrNameLst>
                                          <p:attrName>style.visibility</p:attrName>
                                        </p:attrNameLst>
                                      </p:cBhvr>
                                      <p:to>
                                        <p:strVal val="hidden"/>
                                      </p:to>
                                    </p:se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2">
                                            <p:txEl>
                                              <p:pRg st="0" end="0"/>
                                            </p:txEl>
                                          </p:spTgt>
                                        </p:tgtEl>
                                        <p:attrNameLst>
                                          <p:attrName>style.visibility</p:attrName>
                                        </p:attrNameLst>
                                      </p:cBhvr>
                                      <p:to>
                                        <p:strVal val="visible"/>
                                      </p:to>
                                    </p:set>
                                    <p:animEffect transition="in" filter="fade">
                                      <p:cBhvr>
                                        <p:cTn id="31" dur="500"/>
                                        <p:tgtEl>
                                          <p:spTgt spid="32">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up)">
                                      <p:cBhvr>
                                        <p:cTn id="35" dur="250"/>
                                        <p:tgtEl>
                                          <p:spTgt spid="39"/>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nodeType="withEffect">
                                  <p:stCondLst>
                                    <p:cond delay="50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par>
                                <p:cTn id="42" presetID="2" presetClass="entr" presetSubtype="2" decel="100000" fill="hold" grpId="0" nodeType="withEffect">
                                  <p:stCondLst>
                                    <p:cond delay="500"/>
                                  </p:stCondLst>
                                  <p:childTnLst>
                                    <p:set>
                                      <p:cBhvr>
                                        <p:cTn id="43" dur="1" fill="hold">
                                          <p:stCondLst>
                                            <p:cond delay="0"/>
                                          </p:stCondLst>
                                        </p:cTn>
                                        <p:tgtEl>
                                          <p:spTgt spid="40">
                                            <p:txEl>
                                              <p:pRg st="0" end="0"/>
                                            </p:txEl>
                                          </p:spTgt>
                                        </p:tgtEl>
                                        <p:attrNameLst>
                                          <p:attrName>style.visibility</p:attrName>
                                        </p:attrNameLst>
                                      </p:cBhvr>
                                      <p:to>
                                        <p:strVal val="visible"/>
                                      </p:to>
                                    </p:set>
                                    <p:anim calcmode="lin" valueType="num">
                                      <p:cBhvr additive="base">
                                        <p:cTn id="44"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40">
                                            <p:txEl>
                                              <p:pRg st="0" end="0"/>
                                            </p:txEl>
                                          </p:spTgt>
                                        </p:tgtEl>
                                        <p:attrNameLst>
                                          <p:attrName>ppt_y</p:attrName>
                                        </p:attrNameLst>
                                      </p:cBhvr>
                                      <p:tavLst>
                                        <p:tav tm="0">
                                          <p:val>
                                            <p:strVal val="#ppt_y"/>
                                          </p:val>
                                        </p:tav>
                                        <p:tav tm="100000">
                                          <p:val>
                                            <p:strVal val="#ppt_y"/>
                                          </p:val>
                                        </p:tav>
                                      </p:tavLst>
                                    </p:anim>
                                  </p:childTnLst>
                                </p:cTn>
                              </p:par>
                              <p:par>
                                <p:cTn id="46" presetID="10" presetClass="entr" presetSubtype="0" fill="hold" grpId="1" nodeType="withEffect">
                                  <p:stCondLst>
                                    <p:cond delay="1000"/>
                                  </p:stCondLst>
                                  <p:childTnLst>
                                    <p:set>
                                      <p:cBhvr>
                                        <p:cTn id="47" dur="1" fill="hold">
                                          <p:stCondLst>
                                            <p:cond delay="0"/>
                                          </p:stCondLst>
                                        </p:cTn>
                                        <p:tgtEl>
                                          <p:spTgt spid="40">
                                            <p:txEl>
                                              <p:pRg st="0" end="0"/>
                                            </p:txEl>
                                          </p:spTgt>
                                        </p:tgtEl>
                                        <p:attrNameLst>
                                          <p:attrName>style.visibility</p:attrName>
                                        </p:attrNameLst>
                                      </p:cBhvr>
                                      <p:to>
                                        <p:strVal val="visible"/>
                                      </p:to>
                                    </p:set>
                                    <p:animEffect transition="in" filter="fade">
                                      <p:cBhvr>
                                        <p:cTn id="48" dur="500"/>
                                        <p:tgtEl>
                                          <p:spTgt spid="40">
                                            <p:txEl>
                                              <p:pRg st="0" end="0"/>
                                            </p:txEl>
                                          </p:spTgt>
                                        </p:tgtEl>
                                      </p:cBhvr>
                                    </p:animEffect>
                                  </p:childTnLst>
                                </p:cTn>
                              </p:par>
                              <p:par>
                                <p:cTn id="49" presetID="1" presetClass="exit" presetSubtype="0" fill="hold" grpId="2" nodeType="withEffect">
                                  <p:stCondLst>
                                    <p:cond delay="500"/>
                                  </p:stCondLst>
                                  <p:childTnLst>
                                    <p:set>
                                      <p:cBhvr>
                                        <p:cTn id="50" dur="1" fill="hold">
                                          <p:stCondLst>
                                            <p:cond delay="0"/>
                                          </p:stCondLst>
                                        </p:cTn>
                                        <p:tgtEl>
                                          <p:spTgt spid="40">
                                            <p:txEl>
                                              <p:pRg st="0" end="0"/>
                                            </p:txEl>
                                          </p:spTgt>
                                        </p:tgtEl>
                                        <p:attrNameLst>
                                          <p:attrName>style.visibility</p:attrName>
                                        </p:attrNameLst>
                                      </p:cBhvr>
                                      <p:to>
                                        <p:strVal val="hidden"/>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1">
                                            <p:txEl>
                                              <p:pRg st="0" end="0"/>
                                            </p:txEl>
                                          </p:spTgt>
                                        </p:tgtEl>
                                        <p:attrNameLst>
                                          <p:attrName>style.visibility</p:attrName>
                                        </p:attrNameLst>
                                      </p:cBhvr>
                                      <p:to>
                                        <p:strVal val="visible"/>
                                      </p:to>
                                    </p:set>
                                    <p:animEffect transition="in" filter="fade">
                                      <p:cBhvr>
                                        <p:cTn id="54"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1+#ppt_w/2"/>
                          </p:val>
                        </p:tav>
                        <p:tav tm="100000">
                          <p:val>
                            <p:strVal val="#ppt_x"/>
                          </p:val>
                        </p:tav>
                      </p:tavLst>
                    </p:anim>
                    <p:anim calcmode="lin" valueType="num">
                      <p:cBhvr additive="base">
                        <p:cTn dur="1000" fill="hold"/>
                        <p:tgtEl>
                          <p:spTgt spid="31"/>
                        </p:tgtEl>
                        <p:attrNameLst>
                          <p:attrName>ppt_y</p:attrName>
                        </p:attrNameLst>
                      </p:cBhvr>
                      <p:tavLst>
                        <p:tav tm="0">
                          <p:val>
                            <p:strVal val="#ppt_y"/>
                          </p:val>
                        </p:tav>
                        <p:tav tm="100000">
                          <p:val>
                            <p:strVal val="#ppt_y"/>
                          </p:val>
                        </p:tav>
                      </p:tavLst>
                    </p:anim>
                  </p:childTnLst>
                </p:cTn>
              </p:par>
            </p:tnLst>
          </p:tmpl>
        </p:tmplLst>
      </p:bldP>
      <p:bldP spid="31" grpId="1" build="p">
        <p:tmplLst>
          <p:tmpl lvl="1">
            <p:tnLst>
              <p:par>
                <p:cTn presetID="10" presetClass="entr" presetSubtype="0" fill="hold" nodeType="withEffect">
                  <p:stCondLst>
                    <p:cond delay="10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1" grpId="2" build="p">
        <p:tmplLst>
          <p:tmpl lvl="1">
            <p:tnLst>
              <p:par>
                <p:cTn presetID="1" presetClass="exit" presetSubtype="0" fill="hold" nodeType="withEffect">
                  <p:stCondLst>
                    <p:cond delay="500"/>
                  </p:stCondLst>
                  <p:childTnLst>
                    <p:set>
                      <p:cBhvr>
                        <p:cTn dur="1" fill="hold">
                          <p:stCondLst>
                            <p:cond delay="0"/>
                          </p:stCondLst>
                        </p:cTn>
                        <p:tgtEl>
                          <p:spTgt spid="31"/>
                        </p:tgtEl>
                        <p:attrNameLst>
                          <p:attrName>style.visibility</p:attrName>
                        </p:attrNameLst>
                      </p:cBhvr>
                      <p:to>
                        <p:strVal val="hidden"/>
                      </p:to>
                    </p:se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animBg="1"/>
      <p:bldP spid="40" grpId="0" build="p">
        <p:tmplLst>
          <p:tmpl lvl="1">
            <p:tnLst>
              <p:par>
                <p:cTn presetID="2" presetClass="entr" presetSubtype="2" decel="10000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1000" fill="hold"/>
                        <p:tgtEl>
                          <p:spTgt spid="40"/>
                        </p:tgtEl>
                        <p:attrNameLst>
                          <p:attrName>ppt_x</p:attrName>
                        </p:attrNameLst>
                      </p:cBhvr>
                      <p:tavLst>
                        <p:tav tm="0">
                          <p:val>
                            <p:strVal val="1+#ppt_w/2"/>
                          </p:val>
                        </p:tav>
                        <p:tav tm="100000">
                          <p:val>
                            <p:strVal val="#ppt_x"/>
                          </p:val>
                        </p:tav>
                      </p:tavLst>
                    </p:anim>
                    <p:anim calcmode="lin" valueType="num">
                      <p:cBhvr additive="base">
                        <p:cTn dur="1000" fill="hold"/>
                        <p:tgtEl>
                          <p:spTgt spid="40"/>
                        </p:tgtEl>
                        <p:attrNameLst>
                          <p:attrName>ppt_y</p:attrName>
                        </p:attrNameLst>
                      </p:cBhvr>
                      <p:tavLst>
                        <p:tav tm="0">
                          <p:val>
                            <p:strVal val="#ppt_y"/>
                          </p:val>
                        </p:tav>
                        <p:tav tm="100000">
                          <p:val>
                            <p:strVal val="#ppt_y"/>
                          </p:val>
                        </p:tav>
                      </p:tavLst>
                    </p:anim>
                  </p:childTnLst>
                </p:cTn>
              </p:par>
            </p:tnLst>
          </p:tmpl>
        </p:tmplLst>
      </p:bldP>
      <p:bldP spid="40" grpId="1" build="p">
        <p:tmplLst>
          <p:tmpl lvl="1">
            <p:tnLst>
              <p:par>
                <p:cTn presetID="10" presetClass="entr" presetSubtype="0" fill="hold" nodeType="withEffect">
                  <p:stCondLst>
                    <p:cond delay="10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0" grpId="2" build="p">
        <p:tmplLst>
          <p:tmpl lvl="1">
            <p:tnLst>
              <p:par>
                <p:cTn presetID="1" presetClass="exit" presetSubtype="0" fill="hold" nodeType="withEffect">
                  <p:stCondLst>
                    <p:cond delay="500"/>
                  </p:stCondLst>
                  <p:childTnLst>
                    <p:set>
                      <p:cBhvr>
                        <p:cTn dur="1" fill="hold">
                          <p:stCondLst>
                            <p:cond delay="0"/>
                          </p:stCondLst>
                        </p:cTn>
                        <p:tgtEl>
                          <p:spTgt spid="40"/>
                        </p:tgtEl>
                        <p:attrNameLst>
                          <p:attrName>style.visibility</p:attrName>
                        </p:attrNameLst>
                      </p:cBhvr>
                      <p:to>
                        <p:strVal val="hidden"/>
                      </p:to>
                    </p:se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13" name="正方形/長方形 12"/>
          <p:cNvSpPr/>
          <p:nvPr userDrawn="1"/>
        </p:nvSpPr>
        <p:spPr>
          <a:xfrm>
            <a:off x="12012459" y="4418306"/>
            <a:ext cx="6336000" cy="350728"/>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正方形/長方形 5"/>
          <p:cNvSpPr/>
          <p:nvPr userDrawn="1"/>
        </p:nvSpPr>
        <p:spPr>
          <a:xfrm>
            <a:off x="-37578" y="8555276"/>
            <a:ext cx="6488482" cy="350728"/>
          </a:xfrm>
          <a:custGeom>
            <a:avLst/>
            <a:gdLst/>
            <a:ahLst/>
            <a:cxnLst/>
            <a:rect l="l" t="t" r="r" b="b"/>
            <a:pathLst>
              <a:path w="6488482" h="350728">
                <a:moveTo>
                  <a:pt x="0" y="0"/>
                </a:moveTo>
                <a:lnTo>
                  <a:pt x="6219698" y="0"/>
                </a:lnTo>
                <a:lnTo>
                  <a:pt x="6488482" y="268784"/>
                </a:lnTo>
                <a:lnTo>
                  <a:pt x="6488482" y="350728"/>
                </a:lnTo>
                <a:lnTo>
                  <a:pt x="0" y="35072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6125227" y="6492483"/>
            <a:ext cx="6237961" cy="350728"/>
          </a:xfrm>
          <a:custGeom>
            <a:avLst/>
            <a:gdLst/>
            <a:ahLst/>
            <a:cxnLst/>
            <a:rect l="l" t="t" r="r" b="b"/>
            <a:pathLst>
              <a:path w="6237961" h="350728">
                <a:moveTo>
                  <a:pt x="0" y="0"/>
                </a:moveTo>
                <a:lnTo>
                  <a:pt x="5981621" y="0"/>
                </a:lnTo>
                <a:lnTo>
                  <a:pt x="6237961" y="256340"/>
                </a:lnTo>
                <a:lnTo>
                  <a:pt x="6237961" y="350728"/>
                </a:lnTo>
                <a:lnTo>
                  <a:pt x="0" y="35072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rot="5400000">
            <a:off x="5022378" y="7518263"/>
            <a:ext cx="2506323" cy="350728"/>
          </a:xfrm>
          <a:custGeom>
            <a:avLst/>
            <a:gdLst/>
            <a:ahLst/>
            <a:cxnLst/>
            <a:rect l="l" t="t" r="r" b="b"/>
            <a:pathLst>
              <a:path w="2506323" h="350728">
                <a:moveTo>
                  <a:pt x="0" y="350728"/>
                </a:moveTo>
                <a:lnTo>
                  <a:pt x="350728" y="0"/>
                </a:lnTo>
                <a:lnTo>
                  <a:pt x="2506323" y="0"/>
                </a:lnTo>
                <a:lnTo>
                  <a:pt x="2155595" y="350728"/>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8"/>
          <p:cNvSpPr/>
          <p:nvPr userDrawn="1"/>
        </p:nvSpPr>
        <p:spPr>
          <a:xfrm rot="5400000">
            <a:off x="10934662" y="5439737"/>
            <a:ext cx="2506323" cy="350728"/>
          </a:xfrm>
          <a:custGeom>
            <a:avLst/>
            <a:gdLst/>
            <a:ahLst/>
            <a:cxnLst/>
            <a:rect l="l" t="t" r="r" b="b"/>
            <a:pathLst>
              <a:path w="2506323" h="350728">
                <a:moveTo>
                  <a:pt x="0" y="350728"/>
                </a:moveTo>
                <a:lnTo>
                  <a:pt x="350728" y="0"/>
                </a:lnTo>
                <a:lnTo>
                  <a:pt x="2506323" y="0"/>
                </a:lnTo>
                <a:lnTo>
                  <a:pt x="2155595" y="350728"/>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16" hasCustomPrompt="1"/>
          </p:nvPr>
        </p:nvSpPr>
        <p:spPr>
          <a:xfrm>
            <a:off x="759840" y="6317208"/>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5" name="テキスト プレースホルダー 5"/>
          <p:cNvSpPr>
            <a:spLocks noGrp="1"/>
          </p:cNvSpPr>
          <p:nvPr>
            <p:ph type="body" sz="quarter" idx="20" hasCustomPrompt="1"/>
          </p:nvPr>
        </p:nvSpPr>
        <p:spPr>
          <a:xfrm>
            <a:off x="1653436" y="6417416"/>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テキスト プレースホルダー 5"/>
          <p:cNvSpPr>
            <a:spLocks noGrp="1"/>
          </p:cNvSpPr>
          <p:nvPr>
            <p:ph type="body" sz="quarter" idx="21" hasCustomPrompt="1"/>
          </p:nvPr>
        </p:nvSpPr>
        <p:spPr>
          <a:xfrm>
            <a:off x="1653436" y="6961160"/>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22" hasCustomPrompt="1"/>
          </p:nvPr>
        </p:nvSpPr>
        <p:spPr>
          <a:xfrm>
            <a:off x="6423693" y="4298172"/>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8" name="テキスト プレースホルダー 5"/>
          <p:cNvSpPr>
            <a:spLocks noGrp="1"/>
          </p:cNvSpPr>
          <p:nvPr>
            <p:ph type="body" sz="quarter" idx="23" hasCustomPrompt="1"/>
          </p:nvPr>
        </p:nvSpPr>
        <p:spPr>
          <a:xfrm>
            <a:off x="7317289" y="4398380"/>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9" name="テキスト プレースホルダー 5"/>
          <p:cNvSpPr>
            <a:spLocks noGrp="1"/>
          </p:cNvSpPr>
          <p:nvPr>
            <p:ph type="body" sz="quarter" idx="24" hasCustomPrompt="1"/>
          </p:nvPr>
        </p:nvSpPr>
        <p:spPr>
          <a:xfrm>
            <a:off x="7317289" y="4942124"/>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5" hasCustomPrompt="1"/>
          </p:nvPr>
        </p:nvSpPr>
        <p:spPr>
          <a:xfrm>
            <a:off x="12314013" y="2230603"/>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21" name="テキスト プレースホルダー 5"/>
          <p:cNvSpPr>
            <a:spLocks noGrp="1"/>
          </p:cNvSpPr>
          <p:nvPr>
            <p:ph type="body" sz="quarter" idx="26" hasCustomPrompt="1"/>
          </p:nvPr>
        </p:nvSpPr>
        <p:spPr>
          <a:xfrm>
            <a:off x="13207609" y="2330811"/>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2" name="テキスト プレースホルダー 5"/>
          <p:cNvSpPr>
            <a:spLocks noGrp="1"/>
          </p:cNvSpPr>
          <p:nvPr>
            <p:ph type="body" sz="quarter" idx="27" hasCustomPrompt="1"/>
          </p:nvPr>
        </p:nvSpPr>
        <p:spPr>
          <a:xfrm>
            <a:off x="13207609" y="2874555"/>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直角三角形 24"/>
          <p:cNvSpPr/>
          <p:nvPr userDrawn="1"/>
        </p:nvSpPr>
        <p:spPr>
          <a:xfrm rot="5400000">
            <a:off x="6659409" y="7065109"/>
            <a:ext cx="729472" cy="729472"/>
          </a:xfrm>
          <a:prstGeom prst="rtTriangle">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直角三角形 25"/>
          <p:cNvSpPr/>
          <p:nvPr userDrawn="1"/>
        </p:nvSpPr>
        <p:spPr>
          <a:xfrm rot="5400000">
            <a:off x="12579738" y="5005969"/>
            <a:ext cx="729472" cy="729472"/>
          </a:xfrm>
          <a:prstGeom prst="rtTriangle">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42554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 calcmode="lin" valueType="num">
                                      <p:cBhvr additive="base">
                                        <p:cTn id="16"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 calcmode="lin" valueType="num">
                                      <p:cBhvr additive="base">
                                        <p:cTn id="21"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6">
                                            <p:txEl>
                                              <p:pRg st="0" end="0"/>
                                            </p:txEl>
                                          </p:spTgt>
                                        </p:tgtEl>
                                        <p:attrNameLst>
                                          <p:attrName>style.visibility</p:attrName>
                                        </p:attrNameLst>
                                      </p:cBhvr>
                                      <p:to>
                                        <p:strVal val="visible"/>
                                      </p:to>
                                    </p:set>
                                    <p:animEffect transition="in" filter="wipe(left)">
                                      <p:cBhvr>
                                        <p:cTn id="26" dur="500"/>
                                        <p:tgtEl>
                                          <p:spTgt spid="16">
                                            <p:txEl>
                                              <p:pRg st="0" end="0"/>
                                            </p:txEl>
                                          </p:spTgt>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 presetClass="entr" presetSubtype="4" decel="10000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decel="100000" fill="hold" grpId="0" nodeType="afterEffect">
                                  <p:stCondLst>
                                    <p:cond delay="0"/>
                                  </p:stCondLst>
                                  <p:childTnLst>
                                    <p:set>
                                      <p:cBhvr>
                                        <p:cTn id="41" dur="1" fill="hold">
                                          <p:stCondLst>
                                            <p:cond delay="0"/>
                                          </p:stCondLst>
                                        </p:cTn>
                                        <p:tgtEl>
                                          <p:spTgt spid="17">
                                            <p:txEl>
                                              <p:pRg st="0" end="0"/>
                                            </p:txEl>
                                          </p:spTgt>
                                        </p:tgtEl>
                                        <p:attrNameLst>
                                          <p:attrName>style.visibility</p:attrName>
                                        </p:attrNameLst>
                                      </p:cBhvr>
                                      <p:to>
                                        <p:strVal val="visible"/>
                                      </p:to>
                                    </p:set>
                                    <p:anim calcmode="lin" valueType="num">
                                      <p:cBhvr additive="base">
                                        <p:cTn id="42"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2" decel="100000" fill="hold" grpId="0" nodeType="afterEffect">
                                  <p:stCondLst>
                                    <p:cond delay="0"/>
                                  </p:stCondLst>
                                  <p:childTnLst>
                                    <p:set>
                                      <p:cBhvr>
                                        <p:cTn id="46" dur="1" fill="hold">
                                          <p:stCondLst>
                                            <p:cond delay="0"/>
                                          </p:stCondLst>
                                        </p:cTn>
                                        <p:tgtEl>
                                          <p:spTgt spid="18">
                                            <p:txEl>
                                              <p:pRg st="0" end="0"/>
                                            </p:txEl>
                                          </p:spTgt>
                                        </p:tgtEl>
                                        <p:attrNameLst>
                                          <p:attrName>style.visibility</p:attrName>
                                        </p:attrNameLst>
                                      </p:cBhvr>
                                      <p:to>
                                        <p:strVal val="visible"/>
                                      </p:to>
                                    </p:set>
                                    <p:anim calcmode="lin" valueType="num">
                                      <p:cBhvr additive="base">
                                        <p:cTn id="4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9">
                                            <p:txEl>
                                              <p:pRg st="0" end="0"/>
                                            </p:txEl>
                                          </p:spTgt>
                                        </p:tgtEl>
                                        <p:attrNameLst>
                                          <p:attrName>style.visibility</p:attrName>
                                        </p:attrNameLst>
                                      </p:cBhvr>
                                      <p:to>
                                        <p:strVal val="visible"/>
                                      </p:to>
                                    </p:set>
                                    <p:animEffect transition="in" filter="wipe(left)">
                                      <p:cBhvr>
                                        <p:cTn id="52" dur="500"/>
                                        <p:tgtEl>
                                          <p:spTgt spid="19">
                                            <p:txEl>
                                              <p:pRg st="0" end="0"/>
                                            </p:txEl>
                                          </p:spTgt>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par>
                                <p:cTn id="61" presetID="2" presetClass="entr" presetSubtype="4" decel="10000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ppt_x"/>
                                          </p:val>
                                        </p:tav>
                                        <p:tav tm="100000">
                                          <p:val>
                                            <p:strVal val="#ppt_x"/>
                                          </p:val>
                                        </p:tav>
                                      </p:tavLst>
                                    </p:anim>
                                    <p:anim calcmode="lin" valueType="num">
                                      <p:cBhvr additive="base">
                                        <p:cTn id="64" dur="500" fill="hold"/>
                                        <p:tgtEl>
                                          <p:spTgt spid="26"/>
                                        </p:tgtEl>
                                        <p:attrNameLst>
                                          <p:attrName>ppt_y</p:attrName>
                                        </p:attrNameLst>
                                      </p:cBhvr>
                                      <p:tavLst>
                                        <p:tav tm="0">
                                          <p:val>
                                            <p:strVal val="1+#ppt_h/2"/>
                                          </p:val>
                                        </p:tav>
                                        <p:tav tm="100000">
                                          <p:val>
                                            <p:strVal val="#ppt_y"/>
                                          </p:val>
                                        </p:tav>
                                      </p:tavLst>
                                    </p:anim>
                                  </p:childTnLst>
                                </p:cTn>
                              </p:par>
                            </p:childTnLst>
                          </p:cTn>
                        </p:par>
                        <p:par>
                          <p:cTn id="65" fill="hold">
                            <p:stCondLst>
                              <p:cond delay="6000"/>
                            </p:stCondLst>
                            <p:childTnLst>
                              <p:par>
                                <p:cTn id="66" presetID="2" presetClass="entr" presetSubtype="4" decel="100000" fill="hold" grpId="0" nodeType="afterEffect">
                                  <p:stCondLst>
                                    <p:cond delay="0"/>
                                  </p:stCondLst>
                                  <p:childTnLst>
                                    <p:set>
                                      <p:cBhvr>
                                        <p:cTn id="67" dur="1" fill="hold">
                                          <p:stCondLst>
                                            <p:cond delay="0"/>
                                          </p:stCondLst>
                                        </p:cTn>
                                        <p:tgtEl>
                                          <p:spTgt spid="20">
                                            <p:txEl>
                                              <p:pRg st="0" end="0"/>
                                            </p:txEl>
                                          </p:spTgt>
                                        </p:tgtEl>
                                        <p:attrNameLst>
                                          <p:attrName>style.visibility</p:attrName>
                                        </p:attrNameLst>
                                      </p:cBhvr>
                                      <p:to>
                                        <p:strVal val="visible"/>
                                      </p:to>
                                    </p:set>
                                    <p:anim calcmode="lin" valueType="num">
                                      <p:cBhvr additive="base">
                                        <p:cTn id="6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70" fill="hold">
                            <p:stCondLst>
                              <p:cond delay="6500"/>
                            </p:stCondLst>
                            <p:childTnLst>
                              <p:par>
                                <p:cTn id="71" presetID="2" presetClass="entr" presetSubtype="2" decel="100000" fill="hold" grpId="0" nodeType="afterEffect">
                                  <p:stCondLst>
                                    <p:cond delay="0"/>
                                  </p:stCondLst>
                                  <p:childTnLst>
                                    <p:set>
                                      <p:cBhvr>
                                        <p:cTn id="72" dur="1" fill="hold">
                                          <p:stCondLst>
                                            <p:cond delay="0"/>
                                          </p:stCondLst>
                                        </p:cTn>
                                        <p:tgtEl>
                                          <p:spTgt spid="21">
                                            <p:txEl>
                                              <p:pRg st="0" end="0"/>
                                            </p:txEl>
                                          </p:spTgt>
                                        </p:tgtEl>
                                        <p:attrNameLst>
                                          <p:attrName>style.visibility</p:attrName>
                                        </p:attrNameLst>
                                      </p:cBhvr>
                                      <p:to>
                                        <p:strVal val="visible"/>
                                      </p:to>
                                    </p:set>
                                    <p:anim calcmode="lin" valueType="num">
                                      <p:cBhvr additive="base">
                                        <p:cTn id="73"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7000"/>
                            </p:stCondLst>
                            <p:childTnLst>
                              <p:par>
                                <p:cTn id="76" presetID="22" presetClass="entr" presetSubtype="8" fill="hold" grpId="0" nodeType="afterEffect">
                                  <p:stCondLst>
                                    <p:cond delay="0"/>
                                  </p:stCondLst>
                                  <p:childTnLst>
                                    <p:set>
                                      <p:cBhvr>
                                        <p:cTn id="77" dur="1" fill="hold">
                                          <p:stCondLst>
                                            <p:cond delay="0"/>
                                          </p:stCondLst>
                                        </p:cTn>
                                        <p:tgtEl>
                                          <p:spTgt spid="22">
                                            <p:txEl>
                                              <p:pRg st="0" end="0"/>
                                            </p:txEl>
                                          </p:spTgt>
                                        </p:tgtEl>
                                        <p:attrNameLst>
                                          <p:attrName>style.visibility</p:attrName>
                                        </p:attrNameLst>
                                      </p:cBhvr>
                                      <p:to>
                                        <p:strVal val="visible"/>
                                      </p:to>
                                    </p:set>
                                    <p:animEffect transition="in" filter="wipe(left)">
                                      <p:cBhvr>
                                        <p:cTn id="7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8" grpId="0" animBg="1"/>
      <p:bldP spid="9" grpId="0" animBg="1"/>
      <p:bldP spid="12" grpId="0" animBg="1"/>
      <p:bldP spid="14" grpId="0" build="p">
        <p:tmplLst>
          <p:tmpl lvl="1">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 presetClass="entr" presetSubtype="2"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2" presetClass="entr" presetSubtype="2"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5" grpId="0" animBg="1"/>
      <p:bldP spid="26"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imple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二等辺三角形 5"/>
          <p:cNvSpPr/>
          <p:nvPr userDrawn="1"/>
        </p:nvSpPr>
        <p:spPr>
          <a:xfrm rot="10800000">
            <a:off x="2689082" y="4338269"/>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7" name="正方形/長方形 6"/>
          <p:cNvSpPr/>
          <p:nvPr userDrawn="1"/>
        </p:nvSpPr>
        <p:spPr>
          <a:xfrm>
            <a:off x="-29028" y="5363859"/>
            <a:ext cx="18291175" cy="130629"/>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2689082" y="5053070"/>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円/楕円 8"/>
          <p:cNvSpPr/>
          <p:nvPr userDrawn="1"/>
        </p:nvSpPr>
        <p:spPr>
          <a:xfrm>
            <a:off x="6701233" y="5053070"/>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円/楕円 9"/>
          <p:cNvSpPr/>
          <p:nvPr userDrawn="1"/>
        </p:nvSpPr>
        <p:spPr>
          <a:xfrm>
            <a:off x="10713384" y="5053070"/>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14725535" y="5053070"/>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129590" y="3379039"/>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3" name="正方形/長方形 12"/>
          <p:cNvSpPr/>
          <p:nvPr userDrawn="1"/>
        </p:nvSpPr>
        <p:spPr>
          <a:xfrm>
            <a:off x="1318276" y="3556839"/>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4" name="テキスト プレースホルダー 5"/>
          <p:cNvSpPr>
            <a:spLocks noGrp="1"/>
          </p:cNvSpPr>
          <p:nvPr>
            <p:ph type="body" sz="quarter" idx="17" hasCustomPrompt="1"/>
          </p:nvPr>
        </p:nvSpPr>
        <p:spPr>
          <a:xfrm>
            <a:off x="1258959" y="3701684"/>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15" name="二等辺三角形 14"/>
          <p:cNvSpPr/>
          <p:nvPr userDrawn="1"/>
        </p:nvSpPr>
        <p:spPr>
          <a:xfrm rot="10800000">
            <a:off x="6702283" y="4338269"/>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6" name="正方形/長方形 15"/>
          <p:cNvSpPr/>
          <p:nvPr userDrawn="1"/>
        </p:nvSpPr>
        <p:spPr>
          <a:xfrm>
            <a:off x="5142791" y="3379039"/>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7" name="正方形/長方形 16"/>
          <p:cNvSpPr/>
          <p:nvPr userDrawn="1"/>
        </p:nvSpPr>
        <p:spPr>
          <a:xfrm>
            <a:off x="5331477" y="3556839"/>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8" name="テキスト プレースホルダー 5"/>
          <p:cNvSpPr>
            <a:spLocks noGrp="1"/>
          </p:cNvSpPr>
          <p:nvPr>
            <p:ph type="body" sz="quarter" idx="18" hasCustomPrompt="1"/>
          </p:nvPr>
        </p:nvSpPr>
        <p:spPr>
          <a:xfrm>
            <a:off x="5272160" y="3701684"/>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19" name="二等辺三角形 18"/>
          <p:cNvSpPr/>
          <p:nvPr userDrawn="1"/>
        </p:nvSpPr>
        <p:spPr>
          <a:xfrm rot="10800000">
            <a:off x="10719594" y="4329962"/>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0" name="正方形/長方形 19"/>
          <p:cNvSpPr/>
          <p:nvPr userDrawn="1"/>
        </p:nvSpPr>
        <p:spPr>
          <a:xfrm>
            <a:off x="9160102" y="3370732"/>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1" name="正方形/長方形 20"/>
          <p:cNvSpPr/>
          <p:nvPr userDrawn="1"/>
        </p:nvSpPr>
        <p:spPr>
          <a:xfrm>
            <a:off x="9348788" y="3548532"/>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2" name="テキスト プレースホルダー 5"/>
          <p:cNvSpPr>
            <a:spLocks noGrp="1"/>
          </p:cNvSpPr>
          <p:nvPr>
            <p:ph type="body" sz="quarter" idx="19" hasCustomPrompt="1"/>
          </p:nvPr>
        </p:nvSpPr>
        <p:spPr>
          <a:xfrm>
            <a:off x="9289471" y="3693377"/>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23" name="二等辺三角形 22"/>
          <p:cNvSpPr/>
          <p:nvPr userDrawn="1"/>
        </p:nvSpPr>
        <p:spPr>
          <a:xfrm rot="10800000">
            <a:off x="14725535" y="4340844"/>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4" name="正方形/長方形 23"/>
          <p:cNvSpPr/>
          <p:nvPr userDrawn="1"/>
        </p:nvSpPr>
        <p:spPr>
          <a:xfrm>
            <a:off x="13166043" y="3381614"/>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5" name="正方形/長方形 24"/>
          <p:cNvSpPr/>
          <p:nvPr userDrawn="1"/>
        </p:nvSpPr>
        <p:spPr>
          <a:xfrm>
            <a:off x="13354729" y="3559414"/>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6" name="テキスト プレースホルダー 5"/>
          <p:cNvSpPr>
            <a:spLocks noGrp="1"/>
          </p:cNvSpPr>
          <p:nvPr>
            <p:ph type="body" sz="quarter" idx="20" hasCustomPrompt="1"/>
          </p:nvPr>
        </p:nvSpPr>
        <p:spPr>
          <a:xfrm>
            <a:off x="13295412" y="3704259"/>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27" name="テキスト プレースホルダー 5"/>
          <p:cNvSpPr>
            <a:spLocks noGrp="1"/>
          </p:cNvSpPr>
          <p:nvPr>
            <p:ph type="body" sz="quarter" idx="21" hasCustomPrompt="1"/>
          </p:nvPr>
        </p:nvSpPr>
        <p:spPr>
          <a:xfrm>
            <a:off x="1107368"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2" hasCustomPrompt="1"/>
          </p:nvPr>
        </p:nvSpPr>
        <p:spPr>
          <a:xfrm>
            <a:off x="5125658"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23" hasCustomPrompt="1"/>
          </p:nvPr>
        </p:nvSpPr>
        <p:spPr>
          <a:xfrm>
            <a:off x="9142466"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4" hasCustomPrompt="1"/>
          </p:nvPr>
        </p:nvSpPr>
        <p:spPr>
          <a:xfrm>
            <a:off x="13155937"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25" hasCustomPrompt="1"/>
          </p:nvPr>
        </p:nvSpPr>
        <p:spPr>
          <a:xfrm>
            <a:off x="13155937"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2" name="テキスト プレースホルダー 5"/>
          <p:cNvSpPr>
            <a:spLocks noGrp="1"/>
          </p:cNvSpPr>
          <p:nvPr>
            <p:ph type="body" sz="quarter" idx="26" hasCustomPrompt="1"/>
          </p:nvPr>
        </p:nvSpPr>
        <p:spPr>
          <a:xfrm>
            <a:off x="5125658"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7" hasCustomPrompt="1"/>
          </p:nvPr>
        </p:nvSpPr>
        <p:spPr>
          <a:xfrm>
            <a:off x="9142466"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8" hasCustomPrompt="1"/>
          </p:nvPr>
        </p:nvSpPr>
        <p:spPr>
          <a:xfrm>
            <a:off x="1107368"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0250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 calcmode="lin" valueType="num">
                                      <p:cBhvr additive="base">
                                        <p:cTn id="32"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4">
                                            <p:txEl>
                                              <p:pRg st="0" end="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decel="100000" fill="hold" grpId="0" nodeType="afterEffect">
                                  <p:stCondLst>
                                    <p:cond delay="0"/>
                                  </p:stCondLst>
                                  <p:childTnLst>
                                    <p:set>
                                      <p:cBhvr>
                                        <p:cTn id="36" dur="1" fill="hold">
                                          <p:stCondLst>
                                            <p:cond delay="0"/>
                                          </p:stCondLst>
                                        </p:cTn>
                                        <p:tgtEl>
                                          <p:spTgt spid="27">
                                            <p:txEl>
                                              <p:pRg st="0" end="0"/>
                                            </p:txEl>
                                          </p:spTgt>
                                        </p:tgtEl>
                                        <p:attrNameLst>
                                          <p:attrName>style.visibility</p:attrName>
                                        </p:attrNameLst>
                                      </p:cBhvr>
                                      <p:to>
                                        <p:strVal val="visible"/>
                                      </p:to>
                                    </p:set>
                                    <p:anim calcmode="lin" valueType="num">
                                      <p:cBhvr additive="base">
                                        <p:cTn id="37"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500"/>
                                        <p:tgtEl>
                                          <p:spTgt spid="34"/>
                                        </p:tgtEl>
                                      </p:cBhvr>
                                    </p:animEffect>
                                  </p:childTnLst>
                                </p:cTn>
                              </p:par>
                            </p:childTnLst>
                          </p:cTn>
                        </p:par>
                        <p:par>
                          <p:cTn id="43" fill="hold">
                            <p:stCondLst>
                              <p:cond delay="2500"/>
                            </p:stCondLst>
                            <p:childTnLst>
                              <p:par>
                                <p:cTn id="44" presetID="2" presetClass="entr" presetSubtype="8"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0-#ppt_w/2"/>
                                          </p:val>
                                        </p:tav>
                                        <p:tav tm="100000">
                                          <p:val>
                                            <p:strVal val="#ppt_x"/>
                                          </p:val>
                                        </p:tav>
                                      </p:tavLst>
                                    </p:anim>
                                    <p:anim calcmode="lin" valueType="num">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0-#ppt_h/2"/>
                                          </p:val>
                                        </p:tav>
                                        <p:tav tm="100000">
                                          <p:val>
                                            <p:strVal val="#ppt_y"/>
                                          </p:val>
                                        </p:tav>
                                      </p:tavLst>
                                    </p:anim>
                                  </p:childTnLst>
                                </p:cTn>
                              </p:par>
                              <p:par>
                                <p:cTn id="52" presetID="2" presetClass="entr" presetSubtype="1" decel="10000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0-#ppt_h/2"/>
                                          </p:val>
                                        </p:tav>
                                        <p:tav tm="100000">
                                          <p:val>
                                            <p:strVal val="#ppt_y"/>
                                          </p:val>
                                        </p:tav>
                                      </p:tavLst>
                                    </p:anim>
                                  </p:childTnLst>
                                </p:cTn>
                              </p:par>
                              <p:par>
                                <p:cTn id="56" presetID="2" presetClass="entr" presetSubtype="1" decel="10000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0-#ppt_h/2"/>
                                          </p:val>
                                        </p:tav>
                                        <p:tav tm="100000">
                                          <p:val>
                                            <p:strVal val="#ppt_y"/>
                                          </p:val>
                                        </p:tav>
                                      </p:tavLst>
                                    </p:anim>
                                  </p:childTnLst>
                                </p:cTn>
                              </p:par>
                              <p:par>
                                <p:cTn id="60" presetID="2" presetClass="entr" presetSubtype="1" decel="100000" fill="hold" grpId="0" nodeType="with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 calcmode="lin" valueType="num">
                                      <p:cBhvr additive="base">
                                        <p:cTn id="62"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18">
                                            <p:txEl>
                                              <p:pRg st="0" end="0"/>
                                            </p:txEl>
                                          </p:spTgt>
                                        </p:tgtEl>
                                        <p:attrNameLst>
                                          <p:attrName>ppt_y</p:attrName>
                                        </p:attrNameLst>
                                      </p:cBhvr>
                                      <p:tavLst>
                                        <p:tav tm="0">
                                          <p:val>
                                            <p:strVal val="0-#ppt_h/2"/>
                                          </p:val>
                                        </p:tav>
                                        <p:tav tm="100000">
                                          <p:val>
                                            <p:strVal val="#ppt_y"/>
                                          </p:val>
                                        </p:tav>
                                      </p:tavLst>
                                    </p:anim>
                                  </p:childTnLst>
                                </p:cTn>
                              </p:par>
                            </p:childTnLst>
                          </p:cTn>
                        </p:par>
                        <p:par>
                          <p:cTn id="64" fill="hold">
                            <p:stCondLst>
                              <p:cond delay="3000"/>
                            </p:stCondLst>
                            <p:childTnLst>
                              <p:par>
                                <p:cTn id="65" presetID="2" presetClass="entr" presetSubtype="4" decel="100000" fill="hold" grpId="0" nodeType="afterEffect">
                                  <p:stCondLst>
                                    <p:cond delay="0"/>
                                  </p:stCondLst>
                                  <p:childTnLst>
                                    <p:set>
                                      <p:cBhvr>
                                        <p:cTn id="66" dur="1" fill="hold">
                                          <p:stCondLst>
                                            <p:cond delay="0"/>
                                          </p:stCondLst>
                                        </p:cTn>
                                        <p:tgtEl>
                                          <p:spTgt spid="28">
                                            <p:txEl>
                                              <p:pRg st="0" end="0"/>
                                            </p:txEl>
                                          </p:spTgt>
                                        </p:tgtEl>
                                        <p:attrNameLst>
                                          <p:attrName>style.visibility</p:attrName>
                                        </p:attrNameLst>
                                      </p:cBhvr>
                                      <p:to>
                                        <p:strVal val="visible"/>
                                      </p:to>
                                    </p:set>
                                    <p:anim calcmode="lin" valueType="num">
                                      <p:cBhvr additive="base">
                                        <p:cTn id="6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35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4000"/>
                            </p:stCondLst>
                            <p:childTnLst>
                              <p:par>
                                <p:cTn id="74" presetID="2" presetClass="entr" presetSubtype="8" decel="100000"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 calcmode="lin" valueType="num">
                                      <p:cBhvr additive="base">
                                        <p:cTn id="76" dur="500" fill="hold"/>
                                        <p:tgtEl>
                                          <p:spTgt spid="10"/>
                                        </p:tgtEl>
                                        <p:attrNameLst>
                                          <p:attrName>ppt_x</p:attrName>
                                        </p:attrNameLst>
                                      </p:cBhvr>
                                      <p:tavLst>
                                        <p:tav tm="0">
                                          <p:val>
                                            <p:strVal val="0-#ppt_w/2"/>
                                          </p:val>
                                        </p:tav>
                                        <p:tav tm="100000">
                                          <p:val>
                                            <p:strVal val="#ppt_x"/>
                                          </p:val>
                                        </p:tav>
                                      </p:tavLst>
                                    </p:anim>
                                    <p:anim calcmode="lin" valueType="num">
                                      <p:cBhvr additive="base">
                                        <p:cTn id="77" dur="500" fill="hold"/>
                                        <p:tgtEl>
                                          <p:spTgt spid="10"/>
                                        </p:tgtEl>
                                        <p:attrNameLst>
                                          <p:attrName>ppt_y</p:attrName>
                                        </p:attrNameLst>
                                      </p:cBhvr>
                                      <p:tavLst>
                                        <p:tav tm="0">
                                          <p:val>
                                            <p:strVal val="#ppt_y"/>
                                          </p:val>
                                        </p:tav>
                                        <p:tav tm="100000">
                                          <p:val>
                                            <p:strVal val="#ppt_y"/>
                                          </p:val>
                                        </p:tav>
                                      </p:tavLst>
                                    </p:anim>
                                  </p:childTnLst>
                                </p:cTn>
                              </p:par>
                              <p:par>
                                <p:cTn id="78" presetID="2" presetClass="entr" presetSubtype="1" decel="100000"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fill="hold"/>
                                        <p:tgtEl>
                                          <p:spTgt spid="19"/>
                                        </p:tgtEl>
                                        <p:attrNameLst>
                                          <p:attrName>ppt_x</p:attrName>
                                        </p:attrNameLst>
                                      </p:cBhvr>
                                      <p:tavLst>
                                        <p:tav tm="0">
                                          <p:val>
                                            <p:strVal val="#ppt_x"/>
                                          </p:val>
                                        </p:tav>
                                        <p:tav tm="100000">
                                          <p:val>
                                            <p:strVal val="#ppt_x"/>
                                          </p:val>
                                        </p:tav>
                                      </p:tavLst>
                                    </p:anim>
                                    <p:anim calcmode="lin" valueType="num">
                                      <p:cBhvr additive="base">
                                        <p:cTn id="81" dur="500" fill="hold"/>
                                        <p:tgtEl>
                                          <p:spTgt spid="19"/>
                                        </p:tgtEl>
                                        <p:attrNameLst>
                                          <p:attrName>ppt_y</p:attrName>
                                        </p:attrNameLst>
                                      </p:cBhvr>
                                      <p:tavLst>
                                        <p:tav tm="0">
                                          <p:val>
                                            <p:strVal val="0-#ppt_h/2"/>
                                          </p:val>
                                        </p:tav>
                                        <p:tav tm="100000">
                                          <p:val>
                                            <p:strVal val="#ppt_y"/>
                                          </p:val>
                                        </p:tav>
                                      </p:tavLst>
                                    </p:anim>
                                  </p:childTnLst>
                                </p:cTn>
                              </p:par>
                              <p:par>
                                <p:cTn id="82" presetID="2" presetClass="entr" presetSubtype="1" decel="10000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fill="hold"/>
                                        <p:tgtEl>
                                          <p:spTgt spid="20"/>
                                        </p:tgtEl>
                                        <p:attrNameLst>
                                          <p:attrName>ppt_x</p:attrName>
                                        </p:attrNameLst>
                                      </p:cBhvr>
                                      <p:tavLst>
                                        <p:tav tm="0">
                                          <p:val>
                                            <p:strVal val="#ppt_x"/>
                                          </p:val>
                                        </p:tav>
                                        <p:tav tm="100000">
                                          <p:val>
                                            <p:strVal val="#ppt_x"/>
                                          </p:val>
                                        </p:tav>
                                      </p:tavLst>
                                    </p:anim>
                                    <p:anim calcmode="lin" valueType="num">
                                      <p:cBhvr additive="base">
                                        <p:cTn id="85" dur="500" fill="hold"/>
                                        <p:tgtEl>
                                          <p:spTgt spid="20"/>
                                        </p:tgtEl>
                                        <p:attrNameLst>
                                          <p:attrName>ppt_y</p:attrName>
                                        </p:attrNameLst>
                                      </p:cBhvr>
                                      <p:tavLst>
                                        <p:tav tm="0">
                                          <p:val>
                                            <p:strVal val="0-#ppt_h/2"/>
                                          </p:val>
                                        </p:tav>
                                        <p:tav tm="100000">
                                          <p:val>
                                            <p:strVal val="#ppt_y"/>
                                          </p:val>
                                        </p:tav>
                                      </p:tavLst>
                                    </p:anim>
                                  </p:childTnLst>
                                </p:cTn>
                              </p:par>
                              <p:par>
                                <p:cTn id="86" presetID="2" presetClass="entr" presetSubtype="1" decel="100000" fill="hold" grpId="0" nodeType="with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fill="hold"/>
                                        <p:tgtEl>
                                          <p:spTgt spid="21"/>
                                        </p:tgtEl>
                                        <p:attrNameLst>
                                          <p:attrName>ppt_x</p:attrName>
                                        </p:attrNameLst>
                                      </p:cBhvr>
                                      <p:tavLst>
                                        <p:tav tm="0">
                                          <p:val>
                                            <p:strVal val="#ppt_x"/>
                                          </p:val>
                                        </p:tav>
                                        <p:tav tm="100000">
                                          <p:val>
                                            <p:strVal val="#ppt_x"/>
                                          </p:val>
                                        </p:tav>
                                      </p:tavLst>
                                    </p:anim>
                                    <p:anim calcmode="lin" valueType="num">
                                      <p:cBhvr additive="base">
                                        <p:cTn id="89" dur="500" fill="hold"/>
                                        <p:tgtEl>
                                          <p:spTgt spid="21"/>
                                        </p:tgtEl>
                                        <p:attrNameLst>
                                          <p:attrName>ppt_y</p:attrName>
                                        </p:attrNameLst>
                                      </p:cBhvr>
                                      <p:tavLst>
                                        <p:tav tm="0">
                                          <p:val>
                                            <p:strVal val="0-#ppt_h/2"/>
                                          </p:val>
                                        </p:tav>
                                        <p:tav tm="100000">
                                          <p:val>
                                            <p:strVal val="#ppt_y"/>
                                          </p:val>
                                        </p:tav>
                                      </p:tavLst>
                                    </p:anim>
                                  </p:childTnLst>
                                </p:cTn>
                              </p:par>
                              <p:par>
                                <p:cTn id="90" presetID="2" presetClass="entr" presetSubtype="1" decel="100000" fill="hold" grpId="0" nodeType="withEffect">
                                  <p:stCondLst>
                                    <p:cond delay="0"/>
                                  </p:stCondLst>
                                  <p:childTnLst>
                                    <p:set>
                                      <p:cBhvr>
                                        <p:cTn id="91" dur="1" fill="hold">
                                          <p:stCondLst>
                                            <p:cond delay="0"/>
                                          </p:stCondLst>
                                        </p:cTn>
                                        <p:tgtEl>
                                          <p:spTgt spid="22">
                                            <p:txEl>
                                              <p:pRg st="0" end="0"/>
                                            </p:txEl>
                                          </p:spTgt>
                                        </p:tgtEl>
                                        <p:attrNameLst>
                                          <p:attrName>style.visibility</p:attrName>
                                        </p:attrNameLst>
                                      </p:cBhvr>
                                      <p:to>
                                        <p:strVal val="visible"/>
                                      </p:to>
                                    </p:set>
                                    <p:anim calcmode="lin" valueType="num">
                                      <p:cBhvr additive="base">
                                        <p:cTn id="92"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94" fill="hold">
                            <p:stCondLst>
                              <p:cond delay="4500"/>
                            </p:stCondLst>
                            <p:childTnLst>
                              <p:par>
                                <p:cTn id="95" presetID="2" presetClass="entr" presetSubtype="4" decel="100000" fill="hold" grpId="0" nodeType="afterEffect">
                                  <p:stCondLst>
                                    <p:cond delay="0"/>
                                  </p:stCondLst>
                                  <p:childTnLst>
                                    <p:set>
                                      <p:cBhvr>
                                        <p:cTn id="96" dur="1" fill="hold">
                                          <p:stCondLst>
                                            <p:cond delay="0"/>
                                          </p:stCondLst>
                                        </p:cTn>
                                        <p:tgtEl>
                                          <p:spTgt spid="29">
                                            <p:txEl>
                                              <p:pRg st="0" end="0"/>
                                            </p:txEl>
                                          </p:spTgt>
                                        </p:tgtEl>
                                        <p:attrNameLst>
                                          <p:attrName>style.visibility</p:attrName>
                                        </p:attrNameLst>
                                      </p:cBhvr>
                                      <p:to>
                                        <p:strVal val="visible"/>
                                      </p:to>
                                    </p:set>
                                    <p:anim calcmode="lin" valueType="num">
                                      <p:cBhvr additive="base">
                                        <p:cTn id="9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99" fill="hold">
                            <p:stCondLst>
                              <p:cond delay="5000"/>
                            </p:stCondLst>
                            <p:childTnLst>
                              <p:par>
                                <p:cTn id="100" presetID="22" presetClass="entr" presetSubtype="8" fill="hold" grpId="0" nodeType="after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ipe(left)">
                                      <p:cBhvr>
                                        <p:cTn id="102" dur="500"/>
                                        <p:tgtEl>
                                          <p:spTgt spid="33"/>
                                        </p:tgtEl>
                                      </p:cBhvr>
                                    </p:animEffect>
                                  </p:childTnLst>
                                </p:cTn>
                              </p:par>
                            </p:childTnLst>
                          </p:cTn>
                        </p:par>
                        <p:par>
                          <p:cTn id="103" fill="hold">
                            <p:stCondLst>
                              <p:cond delay="5500"/>
                            </p:stCondLst>
                            <p:childTnLst>
                              <p:par>
                                <p:cTn id="104" presetID="2" presetClass="entr" presetSubtype="8" decel="10000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additive="base">
                                        <p:cTn id="106" dur="500" fill="hold"/>
                                        <p:tgtEl>
                                          <p:spTgt spid="11"/>
                                        </p:tgtEl>
                                        <p:attrNameLst>
                                          <p:attrName>ppt_x</p:attrName>
                                        </p:attrNameLst>
                                      </p:cBhvr>
                                      <p:tavLst>
                                        <p:tav tm="0">
                                          <p:val>
                                            <p:strVal val="0-#ppt_w/2"/>
                                          </p:val>
                                        </p:tav>
                                        <p:tav tm="100000">
                                          <p:val>
                                            <p:strVal val="#ppt_x"/>
                                          </p:val>
                                        </p:tav>
                                      </p:tavLst>
                                    </p:anim>
                                    <p:anim calcmode="lin" valueType="num">
                                      <p:cBhvr additive="base">
                                        <p:cTn id="107" dur="500" fill="hold"/>
                                        <p:tgtEl>
                                          <p:spTgt spid="11"/>
                                        </p:tgtEl>
                                        <p:attrNameLst>
                                          <p:attrName>ppt_y</p:attrName>
                                        </p:attrNameLst>
                                      </p:cBhvr>
                                      <p:tavLst>
                                        <p:tav tm="0">
                                          <p:val>
                                            <p:strVal val="#ppt_y"/>
                                          </p:val>
                                        </p:tav>
                                        <p:tav tm="100000">
                                          <p:val>
                                            <p:strVal val="#ppt_y"/>
                                          </p:val>
                                        </p:tav>
                                      </p:tavLst>
                                    </p:anim>
                                  </p:childTnLst>
                                </p:cTn>
                              </p:par>
                              <p:par>
                                <p:cTn id="108" presetID="2" presetClass="entr" presetSubtype="1" decel="10000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 calcmode="lin" valueType="num">
                                      <p:cBhvr additive="base">
                                        <p:cTn id="110" dur="500" fill="hold"/>
                                        <p:tgtEl>
                                          <p:spTgt spid="23"/>
                                        </p:tgtEl>
                                        <p:attrNameLst>
                                          <p:attrName>ppt_x</p:attrName>
                                        </p:attrNameLst>
                                      </p:cBhvr>
                                      <p:tavLst>
                                        <p:tav tm="0">
                                          <p:val>
                                            <p:strVal val="#ppt_x"/>
                                          </p:val>
                                        </p:tav>
                                        <p:tav tm="100000">
                                          <p:val>
                                            <p:strVal val="#ppt_x"/>
                                          </p:val>
                                        </p:tav>
                                      </p:tavLst>
                                    </p:anim>
                                    <p:anim calcmode="lin" valueType="num">
                                      <p:cBhvr additive="base">
                                        <p:cTn id="111" dur="500" fill="hold"/>
                                        <p:tgtEl>
                                          <p:spTgt spid="23"/>
                                        </p:tgtEl>
                                        <p:attrNameLst>
                                          <p:attrName>ppt_y</p:attrName>
                                        </p:attrNameLst>
                                      </p:cBhvr>
                                      <p:tavLst>
                                        <p:tav tm="0">
                                          <p:val>
                                            <p:strVal val="0-#ppt_h/2"/>
                                          </p:val>
                                        </p:tav>
                                        <p:tav tm="100000">
                                          <p:val>
                                            <p:strVal val="#ppt_y"/>
                                          </p:val>
                                        </p:tav>
                                      </p:tavLst>
                                    </p:anim>
                                  </p:childTnLst>
                                </p:cTn>
                              </p:par>
                              <p:par>
                                <p:cTn id="112" presetID="2" presetClass="entr" presetSubtype="1" decel="100000" fill="hold" grpId="0" nodeType="withEffect">
                                  <p:stCondLst>
                                    <p:cond delay="0"/>
                                  </p:stCondLst>
                                  <p:childTnLst>
                                    <p:set>
                                      <p:cBhvr>
                                        <p:cTn id="113" dur="1" fill="hold">
                                          <p:stCondLst>
                                            <p:cond delay="0"/>
                                          </p:stCondLst>
                                        </p:cTn>
                                        <p:tgtEl>
                                          <p:spTgt spid="24"/>
                                        </p:tgtEl>
                                        <p:attrNameLst>
                                          <p:attrName>style.visibility</p:attrName>
                                        </p:attrNameLst>
                                      </p:cBhvr>
                                      <p:to>
                                        <p:strVal val="visible"/>
                                      </p:to>
                                    </p:set>
                                    <p:anim calcmode="lin" valueType="num">
                                      <p:cBhvr additive="base">
                                        <p:cTn id="114" dur="500" fill="hold"/>
                                        <p:tgtEl>
                                          <p:spTgt spid="24"/>
                                        </p:tgtEl>
                                        <p:attrNameLst>
                                          <p:attrName>ppt_x</p:attrName>
                                        </p:attrNameLst>
                                      </p:cBhvr>
                                      <p:tavLst>
                                        <p:tav tm="0">
                                          <p:val>
                                            <p:strVal val="#ppt_x"/>
                                          </p:val>
                                        </p:tav>
                                        <p:tav tm="100000">
                                          <p:val>
                                            <p:strVal val="#ppt_x"/>
                                          </p:val>
                                        </p:tav>
                                      </p:tavLst>
                                    </p:anim>
                                    <p:anim calcmode="lin" valueType="num">
                                      <p:cBhvr additive="base">
                                        <p:cTn id="115" dur="500" fill="hold"/>
                                        <p:tgtEl>
                                          <p:spTgt spid="24"/>
                                        </p:tgtEl>
                                        <p:attrNameLst>
                                          <p:attrName>ppt_y</p:attrName>
                                        </p:attrNameLst>
                                      </p:cBhvr>
                                      <p:tavLst>
                                        <p:tav tm="0">
                                          <p:val>
                                            <p:strVal val="0-#ppt_h/2"/>
                                          </p:val>
                                        </p:tav>
                                        <p:tav tm="100000">
                                          <p:val>
                                            <p:strVal val="#ppt_y"/>
                                          </p:val>
                                        </p:tav>
                                      </p:tavLst>
                                    </p:anim>
                                  </p:childTnLst>
                                </p:cTn>
                              </p:par>
                              <p:par>
                                <p:cTn id="116" presetID="2" presetClass="entr" presetSubtype="1" decel="100000"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 calcmode="lin" valueType="num">
                                      <p:cBhvr additive="base">
                                        <p:cTn id="118" dur="500" fill="hold"/>
                                        <p:tgtEl>
                                          <p:spTgt spid="25"/>
                                        </p:tgtEl>
                                        <p:attrNameLst>
                                          <p:attrName>ppt_x</p:attrName>
                                        </p:attrNameLst>
                                      </p:cBhvr>
                                      <p:tavLst>
                                        <p:tav tm="0">
                                          <p:val>
                                            <p:strVal val="#ppt_x"/>
                                          </p:val>
                                        </p:tav>
                                        <p:tav tm="100000">
                                          <p:val>
                                            <p:strVal val="#ppt_x"/>
                                          </p:val>
                                        </p:tav>
                                      </p:tavLst>
                                    </p:anim>
                                    <p:anim calcmode="lin" valueType="num">
                                      <p:cBhvr additive="base">
                                        <p:cTn id="119" dur="500" fill="hold"/>
                                        <p:tgtEl>
                                          <p:spTgt spid="25"/>
                                        </p:tgtEl>
                                        <p:attrNameLst>
                                          <p:attrName>ppt_y</p:attrName>
                                        </p:attrNameLst>
                                      </p:cBhvr>
                                      <p:tavLst>
                                        <p:tav tm="0">
                                          <p:val>
                                            <p:strVal val="0-#ppt_h/2"/>
                                          </p:val>
                                        </p:tav>
                                        <p:tav tm="100000">
                                          <p:val>
                                            <p:strVal val="#ppt_y"/>
                                          </p:val>
                                        </p:tav>
                                      </p:tavLst>
                                    </p:anim>
                                  </p:childTnLst>
                                </p:cTn>
                              </p:par>
                              <p:par>
                                <p:cTn id="120" presetID="2" presetClass="entr" presetSubtype="1" decel="100000" fill="hold" grpId="0" nodeType="withEffect">
                                  <p:stCondLst>
                                    <p:cond delay="0"/>
                                  </p:stCondLst>
                                  <p:childTnLst>
                                    <p:set>
                                      <p:cBhvr>
                                        <p:cTn id="121" dur="1" fill="hold">
                                          <p:stCondLst>
                                            <p:cond delay="0"/>
                                          </p:stCondLst>
                                        </p:cTn>
                                        <p:tgtEl>
                                          <p:spTgt spid="26">
                                            <p:txEl>
                                              <p:pRg st="0" end="0"/>
                                            </p:txEl>
                                          </p:spTgt>
                                        </p:tgtEl>
                                        <p:attrNameLst>
                                          <p:attrName>style.visibility</p:attrName>
                                        </p:attrNameLst>
                                      </p:cBhvr>
                                      <p:to>
                                        <p:strVal val="visible"/>
                                      </p:to>
                                    </p:set>
                                    <p:anim calcmode="lin" valueType="num">
                                      <p:cBhvr additive="base">
                                        <p:cTn id="12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26">
                                            <p:txEl>
                                              <p:pRg st="0" end="0"/>
                                            </p:txEl>
                                          </p:spTgt>
                                        </p:tgtEl>
                                        <p:attrNameLst>
                                          <p:attrName>ppt_y</p:attrName>
                                        </p:attrNameLst>
                                      </p:cBhvr>
                                      <p:tavLst>
                                        <p:tav tm="0">
                                          <p:val>
                                            <p:strVal val="0-#ppt_h/2"/>
                                          </p:val>
                                        </p:tav>
                                        <p:tav tm="100000">
                                          <p:val>
                                            <p:strVal val="#ppt_y"/>
                                          </p:val>
                                        </p:tav>
                                      </p:tavLst>
                                    </p:anim>
                                  </p:childTnLst>
                                </p:cTn>
                              </p:par>
                            </p:childTnLst>
                          </p:cTn>
                        </p:par>
                        <p:par>
                          <p:cTn id="124" fill="hold">
                            <p:stCondLst>
                              <p:cond delay="6000"/>
                            </p:stCondLst>
                            <p:childTnLst>
                              <p:par>
                                <p:cTn id="125" presetID="2" presetClass="entr" presetSubtype="4" decel="100000" fill="hold" grpId="0" nodeType="afterEffect">
                                  <p:stCondLst>
                                    <p:cond delay="0"/>
                                  </p:stCondLst>
                                  <p:childTnLst>
                                    <p:set>
                                      <p:cBhvr>
                                        <p:cTn id="126" dur="1" fill="hold">
                                          <p:stCondLst>
                                            <p:cond delay="0"/>
                                          </p:stCondLst>
                                        </p:cTn>
                                        <p:tgtEl>
                                          <p:spTgt spid="30">
                                            <p:txEl>
                                              <p:pRg st="0" end="0"/>
                                            </p:txEl>
                                          </p:spTgt>
                                        </p:tgtEl>
                                        <p:attrNameLst>
                                          <p:attrName>style.visibility</p:attrName>
                                        </p:attrNameLst>
                                      </p:cBhvr>
                                      <p:to>
                                        <p:strVal val="visible"/>
                                      </p:to>
                                    </p:set>
                                    <p:anim calcmode="lin" valueType="num">
                                      <p:cBhvr additive="base">
                                        <p:cTn id="127"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par>
                          <p:cTn id="129" fill="hold">
                            <p:stCondLst>
                              <p:cond delay="6500"/>
                            </p:stCondLst>
                            <p:childTnLst>
                              <p:par>
                                <p:cTn id="130" presetID="22" presetClass="entr" presetSubtype="8"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wipe(left)">
                                      <p:cBhvr>
                                        <p:cTn id="1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8" grpId="0" animBg="1"/>
      <p:bldP spid="9" grpId="0" animBg="1"/>
      <p:bldP spid="10" grpId="0" animBg="1"/>
      <p:bldP spid="11" grpId="0" animBg="1"/>
      <p:bldP spid="12" grpId="0" animBg="1"/>
      <p:bldP spid="13" grpId="0" animBg="1"/>
      <p:bldP spid="14" grpId="0" build="p">
        <p:tmplLst>
          <p:tmpl lvl="1">
            <p:tnLst>
              <p:par>
                <p:cTn presetID="2" presetClass="entr" presetSubtype="1"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0-#ppt_h/2"/>
                          </p:val>
                        </p:tav>
                        <p:tav tm="100000">
                          <p:val>
                            <p:strVal val="#ppt_y"/>
                          </p:val>
                        </p:tav>
                      </p:tavLst>
                    </p:anim>
                  </p:childTnLst>
                </p:cTn>
              </p:par>
            </p:tnLst>
          </p:tmpl>
        </p:tmplLst>
      </p:bldP>
      <p:bldP spid="15" grpId="0" animBg="1"/>
      <p:bldP spid="16" grpId="0" animBg="1"/>
      <p:bldP spid="17" grpId="0" animBg="1"/>
      <p:bldP spid="18" grpId="0" build="p">
        <p:tmplLst>
          <p:tmpl lvl="1">
            <p:tnLst>
              <p:par>
                <p:cTn presetID="2" presetClass="entr" presetSubtype="1"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0-#ppt_h/2"/>
                          </p:val>
                        </p:tav>
                        <p:tav tm="100000">
                          <p:val>
                            <p:strVal val="#ppt_y"/>
                          </p:val>
                        </p:tav>
                      </p:tavLst>
                    </p:anim>
                  </p:childTnLst>
                </p:cTn>
              </p:par>
            </p:tnLst>
          </p:tmpl>
        </p:tmplLst>
      </p:bldP>
      <p:bldP spid="19" grpId="0" animBg="1"/>
      <p:bldP spid="20" grpId="0" animBg="1"/>
      <p:bldP spid="21" grpId="0" animBg="1"/>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animBg="1"/>
      <p:bldP spid="24" grpId="0" animBg="1"/>
      <p:bldP spid="25" grpId="0" animBg="1"/>
      <p:bldP spid="26" grpId="0" build="p">
        <p:tmplLst>
          <p:tmpl lvl="1">
            <p:tnLst>
              <p:par>
                <p:cTn presetID="2" presetClass="entr" presetSubtype="1"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p:tmplLst>
          <p:tmpl>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円/楕円 30"/>
          <p:cNvSpPr/>
          <p:nvPr userDrawn="1"/>
        </p:nvSpPr>
        <p:spPr>
          <a:xfrm>
            <a:off x="8474869" y="5696222"/>
            <a:ext cx="1341437" cy="3684611"/>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円/楕円 56"/>
          <p:cNvSpPr/>
          <p:nvPr userDrawn="1"/>
        </p:nvSpPr>
        <p:spPr>
          <a:xfrm>
            <a:off x="8449817" y="3884864"/>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userDrawn="1"/>
        </p:nvSpPr>
        <p:spPr>
          <a:xfrm>
            <a:off x="8614305" y="404935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図プレースホルダー 7"/>
          <p:cNvSpPr>
            <a:spLocks noGrp="1"/>
          </p:cNvSpPr>
          <p:nvPr>
            <p:ph type="pic" sz="quarter" idx="12" hasCustomPrompt="1"/>
          </p:nvPr>
        </p:nvSpPr>
        <p:spPr>
          <a:xfrm>
            <a:off x="8831566" y="426661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0" name="円/楕円 59"/>
          <p:cNvSpPr/>
          <p:nvPr userDrawn="1"/>
        </p:nvSpPr>
        <p:spPr>
          <a:xfrm>
            <a:off x="10437246" y="5081149"/>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601734" y="524563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10818995" y="546289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3" name="円/楕円 62"/>
          <p:cNvSpPr/>
          <p:nvPr userDrawn="1"/>
        </p:nvSpPr>
        <p:spPr>
          <a:xfrm>
            <a:off x="5382079" y="7013963"/>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5546567" y="7178451"/>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7"/>
          <p:cNvSpPr>
            <a:spLocks noGrp="1"/>
          </p:cNvSpPr>
          <p:nvPr>
            <p:ph type="pic" sz="quarter" idx="15" hasCustomPrompt="1"/>
          </p:nvPr>
        </p:nvSpPr>
        <p:spPr>
          <a:xfrm>
            <a:off x="5763827" y="7424287"/>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6" name="円/楕円 65"/>
          <p:cNvSpPr/>
          <p:nvPr userDrawn="1"/>
        </p:nvSpPr>
        <p:spPr>
          <a:xfrm>
            <a:off x="6373306" y="5081149"/>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楕円 66"/>
          <p:cNvSpPr/>
          <p:nvPr userDrawn="1"/>
        </p:nvSpPr>
        <p:spPr>
          <a:xfrm>
            <a:off x="6537794" y="524563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7"/>
          <p:cNvSpPr>
            <a:spLocks noGrp="1"/>
          </p:cNvSpPr>
          <p:nvPr>
            <p:ph type="pic" sz="quarter" idx="16" hasCustomPrompt="1"/>
          </p:nvPr>
        </p:nvSpPr>
        <p:spPr>
          <a:xfrm>
            <a:off x="6755055" y="546289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9" name="円/楕円 68"/>
          <p:cNvSpPr/>
          <p:nvPr userDrawn="1"/>
        </p:nvSpPr>
        <p:spPr>
          <a:xfrm>
            <a:off x="11451953" y="700947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p:cNvSpPr/>
          <p:nvPr userDrawn="1"/>
        </p:nvSpPr>
        <p:spPr>
          <a:xfrm>
            <a:off x="11616441" y="717395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図プレースホルダー 7"/>
          <p:cNvSpPr>
            <a:spLocks noGrp="1"/>
          </p:cNvSpPr>
          <p:nvPr>
            <p:ph type="pic" sz="quarter" idx="17" hasCustomPrompt="1"/>
          </p:nvPr>
        </p:nvSpPr>
        <p:spPr>
          <a:xfrm>
            <a:off x="11833702" y="739121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4" name="テキスト プレースホルダー 5"/>
          <p:cNvSpPr>
            <a:spLocks noGrp="1"/>
          </p:cNvSpPr>
          <p:nvPr>
            <p:ph type="body" sz="quarter" idx="18" hasCustomPrompt="1"/>
          </p:nvPr>
        </p:nvSpPr>
        <p:spPr>
          <a:xfrm>
            <a:off x="6459657" y="2584089"/>
            <a:ext cx="5350565"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5" name="テキスト プレースホルダー 5"/>
          <p:cNvSpPr>
            <a:spLocks noGrp="1"/>
          </p:cNvSpPr>
          <p:nvPr>
            <p:ph type="body" sz="quarter" idx="19" hasCustomPrompt="1"/>
          </p:nvPr>
        </p:nvSpPr>
        <p:spPr>
          <a:xfrm>
            <a:off x="6459657" y="3102433"/>
            <a:ext cx="5350565" cy="667901"/>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6" name="テキスト プレースホルダー 5"/>
          <p:cNvSpPr>
            <a:spLocks noGrp="1"/>
          </p:cNvSpPr>
          <p:nvPr>
            <p:ph type="body" sz="quarter" idx="20" hasCustomPrompt="1"/>
          </p:nvPr>
        </p:nvSpPr>
        <p:spPr>
          <a:xfrm>
            <a:off x="11971655" y="4856166"/>
            <a:ext cx="4696037"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7" name="テキスト プレースホルダー 5"/>
          <p:cNvSpPr>
            <a:spLocks noGrp="1"/>
          </p:cNvSpPr>
          <p:nvPr>
            <p:ph type="body" sz="quarter" idx="21" hasCustomPrompt="1"/>
          </p:nvPr>
        </p:nvSpPr>
        <p:spPr>
          <a:xfrm>
            <a:off x="11971655" y="5374510"/>
            <a:ext cx="4696037" cy="1130982"/>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8" name="テキスト プレースホルダー 5"/>
          <p:cNvSpPr>
            <a:spLocks noGrp="1"/>
          </p:cNvSpPr>
          <p:nvPr>
            <p:ph type="body" sz="quarter" idx="22" hasCustomPrompt="1"/>
          </p:nvPr>
        </p:nvSpPr>
        <p:spPr>
          <a:xfrm>
            <a:off x="12940610" y="6837585"/>
            <a:ext cx="4696037"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9" name="テキスト プレースホルダー 5"/>
          <p:cNvSpPr>
            <a:spLocks noGrp="1"/>
          </p:cNvSpPr>
          <p:nvPr>
            <p:ph type="body" sz="quarter" idx="23" hasCustomPrompt="1"/>
          </p:nvPr>
        </p:nvSpPr>
        <p:spPr>
          <a:xfrm>
            <a:off x="12940610" y="7355929"/>
            <a:ext cx="4696037" cy="1130982"/>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0" name="テキスト プレースホルダー 5"/>
          <p:cNvSpPr>
            <a:spLocks noGrp="1"/>
          </p:cNvSpPr>
          <p:nvPr>
            <p:ph type="body" sz="quarter" idx="24" hasCustomPrompt="1"/>
          </p:nvPr>
        </p:nvSpPr>
        <p:spPr>
          <a:xfrm>
            <a:off x="1497790" y="4865044"/>
            <a:ext cx="469603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1" name="テキスト プレースホルダー 5"/>
          <p:cNvSpPr>
            <a:spLocks noGrp="1"/>
          </p:cNvSpPr>
          <p:nvPr>
            <p:ph type="body" sz="quarter" idx="25" hasCustomPrompt="1"/>
          </p:nvPr>
        </p:nvSpPr>
        <p:spPr>
          <a:xfrm>
            <a:off x="1497790" y="5383388"/>
            <a:ext cx="4696037" cy="1130982"/>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2" name="テキスト プレースホルダー 5"/>
          <p:cNvSpPr>
            <a:spLocks noGrp="1"/>
          </p:cNvSpPr>
          <p:nvPr>
            <p:ph type="body" sz="quarter" idx="26" hasCustomPrompt="1"/>
          </p:nvPr>
        </p:nvSpPr>
        <p:spPr>
          <a:xfrm>
            <a:off x="539697" y="6846463"/>
            <a:ext cx="469603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3" name="テキスト プレースホルダー 5"/>
          <p:cNvSpPr>
            <a:spLocks noGrp="1"/>
          </p:cNvSpPr>
          <p:nvPr>
            <p:ph type="body" sz="quarter" idx="27" hasCustomPrompt="1"/>
          </p:nvPr>
        </p:nvSpPr>
        <p:spPr>
          <a:xfrm>
            <a:off x="539697" y="7364807"/>
            <a:ext cx="4696037" cy="1130982"/>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802892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1000" fill="hold"/>
                                        <p:tgtEl>
                                          <p:spTgt spid="31"/>
                                        </p:tgtEl>
                                        <p:attrNameLst>
                                          <p:attrName>ppt_x</p:attrName>
                                        </p:attrNameLst>
                                      </p:cBhvr>
                                      <p:tavLst>
                                        <p:tav tm="0">
                                          <p:val>
                                            <p:strVal val="#ppt_x"/>
                                          </p:val>
                                        </p:tav>
                                        <p:tav tm="100000">
                                          <p:val>
                                            <p:strVal val="#ppt_x"/>
                                          </p:val>
                                        </p:tav>
                                      </p:tavLst>
                                    </p:anim>
                                    <p:anim calcmode="lin" valueType="num">
                                      <p:cBhvr additive="base">
                                        <p:cTn id="13" dur="1000" fill="hold"/>
                                        <p:tgtEl>
                                          <p:spTgt spid="31"/>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decel="100000"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500" fill="hold"/>
                                        <p:tgtEl>
                                          <p:spTgt spid="57"/>
                                        </p:tgtEl>
                                        <p:attrNameLst>
                                          <p:attrName>ppt_x</p:attrName>
                                        </p:attrNameLst>
                                      </p:cBhvr>
                                      <p:tavLst>
                                        <p:tav tm="0">
                                          <p:val>
                                            <p:strVal val="#ppt_x"/>
                                          </p:val>
                                        </p:tav>
                                        <p:tav tm="100000">
                                          <p:val>
                                            <p:strVal val="#ppt_x"/>
                                          </p:val>
                                        </p:tav>
                                      </p:tavLst>
                                    </p:anim>
                                    <p:anim calcmode="lin" valueType="num">
                                      <p:cBhvr additive="base">
                                        <p:cTn id="18" dur="500" fill="hold"/>
                                        <p:tgtEl>
                                          <p:spTgt spid="57"/>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1" presetClass="entr" presetSubtype="1"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heel(1)">
                                      <p:cBhvr>
                                        <p:cTn id="22" dur="10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1000"/>
                                        <p:tgtEl>
                                          <p:spTgt spid="59"/>
                                        </p:tgtEl>
                                      </p:cBhvr>
                                    </p:animEffect>
                                  </p:childTnLst>
                                </p:cTn>
                              </p:par>
                            </p:childTnLst>
                          </p:cTn>
                        </p:par>
                        <p:par>
                          <p:cTn id="26" fill="hold">
                            <p:stCondLst>
                              <p:cond delay="3000"/>
                            </p:stCondLst>
                            <p:childTnLst>
                              <p:par>
                                <p:cTn id="27" presetID="2" presetClass="entr" presetSubtype="1" decel="100000" fill="hold" grpId="0" nodeType="afterEffect">
                                  <p:stCondLst>
                                    <p:cond delay="0"/>
                                  </p:stCondLst>
                                  <p:childTnLst>
                                    <p:set>
                                      <p:cBhvr>
                                        <p:cTn id="28" dur="1" fill="hold">
                                          <p:stCondLst>
                                            <p:cond delay="0"/>
                                          </p:stCondLst>
                                        </p:cTn>
                                        <p:tgtEl>
                                          <p:spTgt spid="74">
                                            <p:txEl>
                                              <p:pRg st="0" end="0"/>
                                            </p:txEl>
                                          </p:spTgt>
                                        </p:tgtEl>
                                        <p:attrNameLst>
                                          <p:attrName>style.visibility</p:attrName>
                                        </p:attrNameLst>
                                      </p:cBhvr>
                                      <p:to>
                                        <p:strVal val="visible"/>
                                      </p:to>
                                    </p:set>
                                    <p:anim calcmode="lin" valueType="num">
                                      <p:cBhvr additive="base">
                                        <p:cTn id="29"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4">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75">
                                            <p:txEl>
                                              <p:pRg st="0" end="0"/>
                                            </p:txEl>
                                          </p:spTgt>
                                        </p:tgtEl>
                                        <p:attrNameLst>
                                          <p:attrName>style.visibility</p:attrName>
                                        </p:attrNameLst>
                                      </p:cBhvr>
                                      <p:to>
                                        <p:strVal val="visible"/>
                                      </p:to>
                                    </p:set>
                                    <p:animEffect transition="in" filter="wipe(left)">
                                      <p:cBhvr>
                                        <p:cTn id="34" dur="500"/>
                                        <p:tgtEl>
                                          <p:spTgt spid="75">
                                            <p:txEl>
                                              <p:pRg st="0" end="0"/>
                                            </p:txEl>
                                          </p:spTgt>
                                        </p:tgtEl>
                                      </p:cBhvr>
                                    </p:animEffect>
                                  </p:childTnLst>
                                </p:cTn>
                              </p:par>
                            </p:childTnLst>
                          </p:cTn>
                        </p:par>
                        <p:par>
                          <p:cTn id="35" fill="hold">
                            <p:stCondLst>
                              <p:cond delay="4000"/>
                            </p:stCondLst>
                            <p:childTnLst>
                              <p:par>
                                <p:cTn id="36" presetID="2" presetClass="entr" presetSubtype="4" decel="100000"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ppt_x"/>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childTnLst>
                          </p:cTn>
                        </p:par>
                        <p:par>
                          <p:cTn id="40" fill="hold">
                            <p:stCondLst>
                              <p:cond delay="4500"/>
                            </p:stCondLst>
                            <p:childTnLst>
                              <p:par>
                                <p:cTn id="41" presetID="21" presetClass="entr" presetSubtype="1"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heel(1)">
                                      <p:cBhvr>
                                        <p:cTn id="43" dur="1000"/>
                                        <p:tgtEl>
                                          <p:spTgt spid="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1000"/>
                                        <p:tgtEl>
                                          <p:spTgt spid="62"/>
                                        </p:tgtEl>
                                      </p:cBhvr>
                                    </p:animEffect>
                                  </p:childTnLst>
                                </p:cTn>
                              </p:par>
                            </p:childTnLst>
                          </p:cTn>
                        </p:par>
                        <p:par>
                          <p:cTn id="47" fill="hold">
                            <p:stCondLst>
                              <p:cond delay="5500"/>
                            </p:stCondLst>
                            <p:childTnLst>
                              <p:par>
                                <p:cTn id="48" presetID="2" presetClass="entr" presetSubtype="2" decel="100000" fill="hold" grpId="0" nodeType="afterEffect">
                                  <p:stCondLst>
                                    <p:cond delay="0"/>
                                  </p:stCondLst>
                                  <p:childTnLst>
                                    <p:set>
                                      <p:cBhvr>
                                        <p:cTn id="49" dur="1" fill="hold">
                                          <p:stCondLst>
                                            <p:cond delay="0"/>
                                          </p:stCondLst>
                                        </p:cTn>
                                        <p:tgtEl>
                                          <p:spTgt spid="76">
                                            <p:txEl>
                                              <p:pRg st="0" end="0"/>
                                            </p:txEl>
                                          </p:spTgt>
                                        </p:tgtEl>
                                        <p:attrNameLst>
                                          <p:attrName>style.visibility</p:attrName>
                                        </p:attrNameLst>
                                      </p:cBhvr>
                                      <p:to>
                                        <p:strVal val="visible"/>
                                      </p:to>
                                    </p:set>
                                    <p:anim calcmode="lin" valueType="num">
                                      <p:cBhvr additive="base">
                                        <p:cTn id="50" dur="500" fill="hold"/>
                                        <p:tgtEl>
                                          <p:spTgt spid="76">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76">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7">
                                            <p:txEl>
                                              <p:pRg st="0" end="0"/>
                                            </p:txEl>
                                          </p:spTgt>
                                        </p:tgtEl>
                                        <p:attrNameLst>
                                          <p:attrName>style.visibility</p:attrName>
                                        </p:attrNameLst>
                                      </p:cBhvr>
                                      <p:to>
                                        <p:strVal val="visible"/>
                                      </p:to>
                                    </p:set>
                                    <p:animEffect transition="in" filter="wipe(left)">
                                      <p:cBhvr>
                                        <p:cTn id="55" dur="500"/>
                                        <p:tgtEl>
                                          <p:spTgt spid="77">
                                            <p:txEl>
                                              <p:pRg st="0" end="0"/>
                                            </p:txEl>
                                          </p:spTgt>
                                        </p:tgtEl>
                                      </p:cBhvr>
                                    </p:animEffect>
                                  </p:childTnLst>
                                </p:cTn>
                              </p:par>
                            </p:childTnLst>
                          </p:cTn>
                        </p:par>
                        <p:par>
                          <p:cTn id="56" fill="hold">
                            <p:stCondLst>
                              <p:cond delay="6500"/>
                            </p:stCondLst>
                            <p:childTnLst>
                              <p:par>
                                <p:cTn id="57" presetID="2" presetClass="entr" presetSubtype="4" decel="100000" fill="hold" grpId="0" nodeType="afterEffect">
                                  <p:stCondLst>
                                    <p:cond delay="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ppt_x"/>
                                          </p:val>
                                        </p:tav>
                                        <p:tav tm="100000">
                                          <p:val>
                                            <p:strVal val="#ppt_x"/>
                                          </p:val>
                                        </p:tav>
                                      </p:tavLst>
                                    </p:anim>
                                    <p:anim calcmode="lin" valueType="num">
                                      <p:cBhvr additive="base">
                                        <p:cTn id="60" dur="500" fill="hold"/>
                                        <p:tgtEl>
                                          <p:spTgt spid="66"/>
                                        </p:tgtEl>
                                        <p:attrNameLst>
                                          <p:attrName>ppt_y</p:attrName>
                                        </p:attrNameLst>
                                      </p:cBhvr>
                                      <p:tavLst>
                                        <p:tav tm="0">
                                          <p:val>
                                            <p:strVal val="1+#ppt_h/2"/>
                                          </p:val>
                                        </p:tav>
                                        <p:tav tm="100000">
                                          <p:val>
                                            <p:strVal val="#ppt_y"/>
                                          </p:val>
                                        </p:tav>
                                      </p:tavLst>
                                    </p:anim>
                                  </p:childTnLst>
                                </p:cTn>
                              </p:par>
                            </p:childTnLst>
                          </p:cTn>
                        </p:par>
                        <p:par>
                          <p:cTn id="61" fill="hold">
                            <p:stCondLst>
                              <p:cond delay="7000"/>
                            </p:stCondLst>
                            <p:childTnLst>
                              <p:par>
                                <p:cTn id="62" presetID="21" presetClass="entr" presetSubtype="1"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wheel(1)">
                                      <p:cBhvr>
                                        <p:cTn id="64" dur="1000"/>
                                        <p:tgtEl>
                                          <p:spTgt spid="6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1000"/>
                                        <p:tgtEl>
                                          <p:spTgt spid="68"/>
                                        </p:tgtEl>
                                      </p:cBhvr>
                                    </p:animEffect>
                                  </p:childTnLst>
                                </p:cTn>
                              </p:par>
                            </p:childTnLst>
                          </p:cTn>
                        </p:par>
                        <p:par>
                          <p:cTn id="68" fill="hold">
                            <p:stCondLst>
                              <p:cond delay="8000"/>
                            </p:stCondLst>
                            <p:childTnLst>
                              <p:par>
                                <p:cTn id="69" presetID="2" presetClass="entr" presetSubtype="8" decel="100000" fill="hold" grpId="0" nodeType="afterEffect">
                                  <p:stCondLst>
                                    <p:cond delay="0"/>
                                  </p:stCondLst>
                                  <p:childTnLst>
                                    <p:set>
                                      <p:cBhvr>
                                        <p:cTn id="70" dur="1" fill="hold">
                                          <p:stCondLst>
                                            <p:cond delay="0"/>
                                          </p:stCondLst>
                                        </p:cTn>
                                        <p:tgtEl>
                                          <p:spTgt spid="80">
                                            <p:txEl>
                                              <p:pRg st="0" end="0"/>
                                            </p:txEl>
                                          </p:spTgt>
                                        </p:tgtEl>
                                        <p:attrNameLst>
                                          <p:attrName>style.visibility</p:attrName>
                                        </p:attrNameLst>
                                      </p:cBhvr>
                                      <p:to>
                                        <p:strVal val="visible"/>
                                      </p:to>
                                    </p:set>
                                    <p:anim calcmode="lin" valueType="num">
                                      <p:cBhvr additive="base">
                                        <p:cTn id="71" dur="500" fill="hold"/>
                                        <p:tgtEl>
                                          <p:spTgt spid="80">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80">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8500"/>
                            </p:stCondLst>
                            <p:childTnLst>
                              <p:par>
                                <p:cTn id="74" presetID="22" presetClass="entr" presetSubtype="2" fill="hold" grpId="0" nodeType="afterEffect">
                                  <p:stCondLst>
                                    <p:cond delay="0"/>
                                  </p:stCondLst>
                                  <p:childTnLst>
                                    <p:set>
                                      <p:cBhvr>
                                        <p:cTn id="75" dur="1" fill="hold">
                                          <p:stCondLst>
                                            <p:cond delay="0"/>
                                          </p:stCondLst>
                                        </p:cTn>
                                        <p:tgtEl>
                                          <p:spTgt spid="81">
                                            <p:txEl>
                                              <p:pRg st="0" end="0"/>
                                            </p:txEl>
                                          </p:spTgt>
                                        </p:tgtEl>
                                        <p:attrNameLst>
                                          <p:attrName>style.visibility</p:attrName>
                                        </p:attrNameLst>
                                      </p:cBhvr>
                                      <p:to>
                                        <p:strVal val="visible"/>
                                      </p:to>
                                    </p:set>
                                    <p:animEffect transition="in" filter="wipe(right)">
                                      <p:cBhvr>
                                        <p:cTn id="76" dur="500"/>
                                        <p:tgtEl>
                                          <p:spTgt spid="81">
                                            <p:txEl>
                                              <p:pRg st="0" end="0"/>
                                            </p:txEl>
                                          </p:spTgt>
                                        </p:tgtEl>
                                      </p:cBhvr>
                                    </p:animEffect>
                                  </p:childTnLst>
                                </p:cTn>
                              </p:par>
                            </p:childTnLst>
                          </p:cTn>
                        </p:par>
                        <p:par>
                          <p:cTn id="77" fill="hold">
                            <p:stCondLst>
                              <p:cond delay="9000"/>
                            </p:stCondLst>
                            <p:childTnLst>
                              <p:par>
                                <p:cTn id="78" presetID="2" presetClass="entr" presetSubtype="4" decel="100000" fill="hold" grpId="0" nodeType="afterEffect">
                                  <p:stCondLst>
                                    <p:cond delay="0"/>
                                  </p:stCondLst>
                                  <p:childTnLst>
                                    <p:set>
                                      <p:cBhvr>
                                        <p:cTn id="79" dur="1" fill="hold">
                                          <p:stCondLst>
                                            <p:cond delay="0"/>
                                          </p:stCondLst>
                                        </p:cTn>
                                        <p:tgtEl>
                                          <p:spTgt spid="69"/>
                                        </p:tgtEl>
                                        <p:attrNameLst>
                                          <p:attrName>style.visibility</p:attrName>
                                        </p:attrNameLst>
                                      </p:cBhvr>
                                      <p:to>
                                        <p:strVal val="visible"/>
                                      </p:to>
                                    </p:set>
                                    <p:anim calcmode="lin" valueType="num">
                                      <p:cBhvr additive="base">
                                        <p:cTn id="80" dur="500" fill="hold"/>
                                        <p:tgtEl>
                                          <p:spTgt spid="69"/>
                                        </p:tgtEl>
                                        <p:attrNameLst>
                                          <p:attrName>ppt_x</p:attrName>
                                        </p:attrNameLst>
                                      </p:cBhvr>
                                      <p:tavLst>
                                        <p:tav tm="0">
                                          <p:val>
                                            <p:strVal val="#ppt_x"/>
                                          </p:val>
                                        </p:tav>
                                        <p:tav tm="100000">
                                          <p:val>
                                            <p:strVal val="#ppt_x"/>
                                          </p:val>
                                        </p:tav>
                                      </p:tavLst>
                                    </p:anim>
                                    <p:anim calcmode="lin" valueType="num">
                                      <p:cBhvr additive="base">
                                        <p:cTn id="81" dur="500" fill="hold"/>
                                        <p:tgtEl>
                                          <p:spTgt spid="69"/>
                                        </p:tgtEl>
                                        <p:attrNameLst>
                                          <p:attrName>ppt_y</p:attrName>
                                        </p:attrNameLst>
                                      </p:cBhvr>
                                      <p:tavLst>
                                        <p:tav tm="0">
                                          <p:val>
                                            <p:strVal val="1+#ppt_h/2"/>
                                          </p:val>
                                        </p:tav>
                                        <p:tav tm="100000">
                                          <p:val>
                                            <p:strVal val="#ppt_y"/>
                                          </p:val>
                                        </p:tav>
                                      </p:tavLst>
                                    </p:anim>
                                  </p:childTnLst>
                                </p:cTn>
                              </p:par>
                            </p:childTnLst>
                          </p:cTn>
                        </p:par>
                        <p:par>
                          <p:cTn id="82" fill="hold">
                            <p:stCondLst>
                              <p:cond delay="9500"/>
                            </p:stCondLst>
                            <p:childTnLst>
                              <p:par>
                                <p:cTn id="83" presetID="21" presetClass="entr" presetSubtype="1"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wheel(1)">
                                      <p:cBhvr>
                                        <p:cTn id="85" dur="1000"/>
                                        <p:tgtEl>
                                          <p:spTgt spid="7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fade">
                                      <p:cBhvr>
                                        <p:cTn id="88" dur="1000"/>
                                        <p:tgtEl>
                                          <p:spTgt spid="71"/>
                                        </p:tgtEl>
                                      </p:cBhvr>
                                    </p:animEffect>
                                  </p:childTnLst>
                                </p:cTn>
                              </p:par>
                            </p:childTnLst>
                          </p:cTn>
                        </p:par>
                        <p:par>
                          <p:cTn id="89" fill="hold">
                            <p:stCondLst>
                              <p:cond delay="10500"/>
                            </p:stCondLst>
                            <p:childTnLst>
                              <p:par>
                                <p:cTn id="90" presetID="2" presetClass="entr" presetSubtype="2" decel="100000" fill="hold" grpId="0" nodeType="afterEffect">
                                  <p:stCondLst>
                                    <p:cond delay="0"/>
                                  </p:stCondLst>
                                  <p:childTnLst>
                                    <p:set>
                                      <p:cBhvr>
                                        <p:cTn id="91" dur="1" fill="hold">
                                          <p:stCondLst>
                                            <p:cond delay="0"/>
                                          </p:stCondLst>
                                        </p:cTn>
                                        <p:tgtEl>
                                          <p:spTgt spid="78">
                                            <p:txEl>
                                              <p:pRg st="0" end="0"/>
                                            </p:txEl>
                                          </p:spTgt>
                                        </p:tgtEl>
                                        <p:attrNameLst>
                                          <p:attrName>style.visibility</p:attrName>
                                        </p:attrNameLst>
                                      </p:cBhvr>
                                      <p:to>
                                        <p:strVal val="visible"/>
                                      </p:to>
                                    </p:set>
                                    <p:anim calcmode="lin" valueType="num">
                                      <p:cBhvr additive="base">
                                        <p:cTn id="92" dur="500" fill="hold"/>
                                        <p:tgtEl>
                                          <p:spTgt spid="78">
                                            <p:txEl>
                                              <p:pRg st="0" end="0"/>
                                            </p:txEl>
                                          </p:spTgt>
                                        </p:tgtEl>
                                        <p:attrNameLst>
                                          <p:attrName>ppt_x</p:attrName>
                                        </p:attrNameLst>
                                      </p:cBhvr>
                                      <p:tavLst>
                                        <p:tav tm="0">
                                          <p:val>
                                            <p:strVal val="1+#ppt_w/2"/>
                                          </p:val>
                                        </p:tav>
                                        <p:tav tm="100000">
                                          <p:val>
                                            <p:strVal val="#ppt_x"/>
                                          </p:val>
                                        </p:tav>
                                      </p:tavLst>
                                    </p:anim>
                                    <p:anim calcmode="lin" valueType="num">
                                      <p:cBhvr additive="base">
                                        <p:cTn id="93" dur="500" fill="hold"/>
                                        <p:tgtEl>
                                          <p:spTgt spid="78">
                                            <p:txEl>
                                              <p:pRg st="0" end="0"/>
                                            </p:txEl>
                                          </p:spTgt>
                                        </p:tgtEl>
                                        <p:attrNameLst>
                                          <p:attrName>ppt_y</p:attrName>
                                        </p:attrNameLst>
                                      </p:cBhvr>
                                      <p:tavLst>
                                        <p:tav tm="0">
                                          <p:val>
                                            <p:strVal val="#ppt_y"/>
                                          </p:val>
                                        </p:tav>
                                        <p:tav tm="100000">
                                          <p:val>
                                            <p:strVal val="#ppt_y"/>
                                          </p:val>
                                        </p:tav>
                                      </p:tavLst>
                                    </p:anim>
                                  </p:childTnLst>
                                </p:cTn>
                              </p:par>
                            </p:childTnLst>
                          </p:cTn>
                        </p:par>
                        <p:par>
                          <p:cTn id="94" fill="hold">
                            <p:stCondLst>
                              <p:cond delay="11000"/>
                            </p:stCondLst>
                            <p:childTnLst>
                              <p:par>
                                <p:cTn id="95" presetID="22" presetClass="entr" presetSubtype="8" fill="hold" grpId="0" nodeType="afterEffect">
                                  <p:stCondLst>
                                    <p:cond delay="0"/>
                                  </p:stCondLst>
                                  <p:childTnLst>
                                    <p:set>
                                      <p:cBhvr>
                                        <p:cTn id="96" dur="1" fill="hold">
                                          <p:stCondLst>
                                            <p:cond delay="0"/>
                                          </p:stCondLst>
                                        </p:cTn>
                                        <p:tgtEl>
                                          <p:spTgt spid="79">
                                            <p:txEl>
                                              <p:pRg st="0" end="0"/>
                                            </p:txEl>
                                          </p:spTgt>
                                        </p:tgtEl>
                                        <p:attrNameLst>
                                          <p:attrName>style.visibility</p:attrName>
                                        </p:attrNameLst>
                                      </p:cBhvr>
                                      <p:to>
                                        <p:strVal val="visible"/>
                                      </p:to>
                                    </p:set>
                                    <p:animEffect transition="in" filter="wipe(left)">
                                      <p:cBhvr>
                                        <p:cTn id="97" dur="500"/>
                                        <p:tgtEl>
                                          <p:spTgt spid="79">
                                            <p:txEl>
                                              <p:pRg st="0" end="0"/>
                                            </p:txEl>
                                          </p:spTgt>
                                        </p:tgtEl>
                                      </p:cBhvr>
                                    </p:animEffect>
                                  </p:childTnLst>
                                </p:cTn>
                              </p:par>
                            </p:childTnLst>
                          </p:cTn>
                        </p:par>
                        <p:par>
                          <p:cTn id="98" fill="hold">
                            <p:stCondLst>
                              <p:cond delay="11500"/>
                            </p:stCondLst>
                            <p:childTnLst>
                              <p:par>
                                <p:cTn id="99" presetID="2" presetClass="entr" presetSubtype="4" decel="10000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500" fill="hold"/>
                                        <p:tgtEl>
                                          <p:spTgt spid="63"/>
                                        </p:tgtEl>
                                        <p:attrNameLst>
                                          <p:attrName>ppt_x</p:attrName>
                                        </p:attrNameLst>
                                      </p:cBhvr>
                                      <p:tavLst>
                                        <p:tav tm="0">
                                          <p:val>
                                            <p:strVal val="#ppt_x"/>
                                          </p:val>
                                        </p:tav>
                                        <p:tav tm="100000">
                                          <p:val>
                                            <p:strVal val="#ppt_x"/>
                                          </p:val>
                                        </p:tav>
                                      </p:tavLst>
                                    </p:anim>
                                    <p:anim calcmode="lin" valueType="num">
                                      <p:cBhvr additive="base">
                                        <p:cTn id="102" dur="500" fill="hold"/>
                                        <p:tgtEl>
                                          <p:spTgt spid="63"/>
                                        </p:tgtEl>
                                        <p:attrNameLst>
                                          <p:attrName>ppt_y</p:attrName>
                                        </p:attrNameLst>
                                      </p:cBhvr>
                                      <p:tavLst>
                                        <p:tav tm="0">
                                          <p:val>
                                            <p:strVal val="1+#ppt_h/2"/>
                                          </p:val>
                                        </p:tav>
                                        <p:tav tm="100000">
                                          <p:val>
                                            <p:strVal val="#ppt_y"/>
                                          </p:val>
                                        </p:tav>
                                      </p:tavLst>
                                    </p:anim>
                                  </p:childTnLst>
                                </p:cTn>
                              </p:par>
                            </p:childTnLst>
                          </p:cTn>
                        </p:par>
                        <p:par>
                          <p:cTn id="103" fill="hold">
                            <p:stCondLst>
                              <p:cond delay="12000"/>
                            </p:stCondLst>
                            <p:childTnLst>
                              <p:par>
                                <p:cTn id="104" presetID="21" presetClass="entr" presetSubtype="1" fill="hold" grpId="0" nodeType="after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wheel(1)">
                                      <p:cBhvr>
                                        <p:cTn id="106" dur="1000"/>
                                        <p:tgtEl>
                                          <p:spTgt spid="64"/>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5"/>
                                        </p:tgtEl>
                                        <p:attrNameLst>
                                          <p:attrName>style.visibility</p:attrName>
                                        </p:attrNameLst>
                                      </p:cBhvr>
                                      <p:to>
                                        <p:strVal val="visible"/>
                                      </p:to>
                                    </p:set>
                                    <p:animEffect transition="in" filter="fade">
                                      <p:cBhvr>
                                        <p:cTn id="109" dur="1000"/>
                                        <p:tgtEl>
                                          <p:spTgt spid="65"/>
                                        </p:tgtEl>
                                      </p:cBhvr>
                                    </p:animEffect>
                                  </p:childTnLst>
                                </p:cTn>
                              </p:par>
                            </p:childTnLst>
                          </p:cTn>
                        </p:par>
                        <p:par>
                          <p:cTn id="110" fill="hold">
                            <p:stCondLst>
                              <p:cond delay="13000"/>
                            </p:stCondLst>
                            <p:childTnLst>
                              <p:par>
                                <p:cTn id="111" presetID="2" presetClass="entr" presetSubtype="8" decel="100000" fill="hold" grpId="0" nodeType="afterEffect">
                                  <p:stCondLst>
                                    <p:cond delay="0"/>
                                  </p:stCondLst>
                                  <p:childTnLst>
                                    <p:set>
                                      <p:cBhvr>
                                        <p:cTn id="112" dur="1" fill="hold">
                                          <p:stCondLst>
                                            <p:cond delay="0"/>
                                          </p:stCondLst>
                                        </p:cTn>
                                        <p:tgtEl>
                                          <p:spTgt spid="82">
                                            <p:txEl>
                                              <p:pRg st="0" end="0"/>
                                            </p:txEl>
                                          </p:spTgt>
                                        </p:tgtEl>
                                        <p:attrNameLst>
                                          <p:attrName>style.visibility</p:attrName>
                                        </p:attrNameLst>
                                      </p:cBhvr>
                                      <p:to>
                                        <p:strVal val="visible"/>
                                      </p:to>
                                    </p:set>
                                    <p:anim calcmode="lin" valueType="num">
                                      <p:cBhvr additive="base">
                                        <p:cTn id="113" dur="500" fill="hold"/>
                                        <p:tgtEl>
                                          <p:spTgt spid="82">
                                            <p:txEl>
                                              <p:pRg st="0" end="0"/>
                                            </p:txEl>
                                          </p:spTgt>
                                        </p:tgtEl>
                                        <p:attrNameLst>
                                          <p:attrName>ppt_x</p:attrName>
                                        </p:attrNameLst>
                                      </p:cBhvr>
                                      <p:tavLst>
                                        <p:tav tm="0">
                                          <p:val>
                                            <p:strVal val="0-#ppt_w/2"/>
                                          </p:val>
                                        </p:tav>
                                        <p:tav tm="100000">
                                          <p:val>
                                            <p:strVal val="#ppt_x"/>
                                          </p:val>
                                        </p:tav>
                                      </p:tavLst>
                                    </p:anim>
                                    <p:anim calcmode="lin" valueType="num">
                                      <p:cBhvr additive="base">
                                        <p:cTn id="114" dur="500" fill="hold"/>
                                        <p:tgtEl>
                                          <p:spTgt spid="82">
                                            <p:txEl>
                                              <p:pRg st="0" end="0"/>
                                            </p:txEl>
                                          </p:spTgt>
                                        </p:tgtEl>
                                        <p:attrNameLst>
                                          <p:attrName>ppt_y</p:attrName>
                                        </p:attrNameLst>
                                      </p:cBhvr>
                                      <p:tavLst>
                                        <p:tav tm="0">
                                          <p:val>
                                            <p:strVal val="#ppt_y"/>
                                          </p:val>
                                        </p:tav>
                                        <p:tav tm="100000">
                                          <p:val>
                                            <p:strVal val="#ppt_y"/>
                                          </p:val>
                                        </p:tav>
                                      </p:tavLst>
                                    </p:anim>
                                  </p:childTnLst>
                                </p:cTn>
                              </p:par>
                            </p:childTnLst>
                          </p:cTn>
                        </p:par>
                        <p:par>
                          <p:cTn id="115" fill="hold">
                            <p:stCondLst>
                              <p:cond delay="13500"/>
                            </p:stCondLst>
                            <p:childTnLst>
                              <p:par>
                                <p:cTn id="116" presetID="22" presetClass="entr" presetSubtype="2" fill="hold" grpId="0" nodeType="afterEffect">
                                  <p:stCondLst>
                                    <p:cond delay="0"/>
                                  </p:stCondLst>
                                  <p:childTnLst>
                                    <p:set>
                                      <p:cBhvr>
                                        <p:cTn id="117" dur="1" fill="hold">
                                          <p:stCondLst>
                                            <p:cond delay="0"/>
                                          </p:stCondLst>
                                        </p:cTn>
                                        <p:tgtEl>
                                          <p:spTgt spid="83">
                                            <p:txEl>
                                              <p:pRg st="0" end="0"/>
                                            </p:txEl>
                                          </p:spTgt>
                                        </p:tgtEl>
                                        <p:attrNameLst>
                                          <p:attrName>style.visibility</p:attrName>
                                        </p:attrNameLst>
                                      </p:cBhvr>
                                      <p:to>
                                        <p:strVal val="visible"/>
                                      </p:to>
                                    </p:set>
                                    <p:animEffect transition="in" filter="wipe(right)">
                                      <p:cBhvr>
                                        <p:cTn id="118" dur="500"/>
                                        <p:tgtEl>
                                          <p:spTgt spid="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31" grpId="0" animBg="1"/>
      <p:bldP spid="57" grpId="0" animBg="1"/>
      <p:bldP spid="58" grpId="0" animBg="1"/>
      <p:bldP spid="59" grpId="0"/>
      <p:bldP spid="60" grpId="0" animBg="1"/>
      <p:bldP spid="61" grpId="0" animBg="1"/>
      <p:bldP spid="62" grpId="0"/>
      <p:bldP spid="63" grpId="0" animBg="1"/>
      <p:bldP spid="64" grpId="0" animBg="1"/>
      <p:bldP spid="65" grpId="0"/>
      <p:bldP spid="66" grpId="0" animBg="1"/>
      <p:bldP spid="67" grpId="0" animBg="1"/>
      <p:bldP spid="68" grpId="0"/>
      <p:bldP spid="69" grpId="0" animBg="1"/>
      <p:bldP spid="70" grpId="0" animBg="1"/>
      <p:bldP spid="71" grpId="0"/>
      <p:bldP spid="74" grpId="0" build="p">
        <p:tmplLst>
          <p:tmpl lvl="1">
            <p:tnLst>
              <p:par>
                <p:cTn presetID="2" presetClass="entr" presetSubtype="1"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ppt_x"/>
                          </p:val>
                        </p:tav>
                        <p:tav tm="100000">
                          <p:val>
                            <p:strVal val="#ppt_x"/>
                          </p:val>
                        </p:tav>
                      </p:tavLst>
                    </p:anim>
                    <p:anim calcmode="lin" valueType="num">
                      <p:cBhvr additive="base">
                        <p:cTn dur="500" fill="hold"/>
                        <p:tgtEl>
                          <p:spTgt spid="74"/>
                        </p:tgtEl>
                        <p:attrNameLst>
                          <p:attrName>ppt_y</p:attrName>
                        </p:attrNameLst>
                      </p:cBhvr>
                      <p:tavLst>
                        <p:tav tm="0">
                          <p:val>
                            <p:strVal val="0-#ppt_h/2"/>
                          </p:val>
                        </p:tav>
                        <p:tav tm="100000">
                          <p:val>
                            <p:strVal val="#ppt_y"/>
                          </p:val>
                        </p:tav>
                      </p:tavLst>
                    </p:anim>
                  </p:childTnLst>
                </p:cTn>
              </p:par>
            </p:tnLst>
          </p:tmpl>
        </p:tmplLst>
      </p:bldP>
      <p:bldP spid="75" grpId="0" build="p">
        <p:tmplLst>
          <p:tmpl lvl="1">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2"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1+#ppt_w/2"/>
                          </p:val>
                        </p:tav>
                        <p:tav tm="100000">
                          <p:val>
                            <p:strVal val="#ppt_x"/>
                          </p:val>
                        </p:tav>
                      </p:tavLst>
                    </p:anim>
                    <p:anim calcmode="lin" valueType="num">
                      <p:cBhvr additive="base">
                        <p:cTn dur="500" fill="hold"/>
                        <p:tgtEl>
                          <p:spTgt spid="76"/>
                        </p:tgtEl>
                        <p:attrNameLst>
                          <p:attrName>ppt_y</p:attrName>
                        </p:attrNameLst>
                      </p:cBhvr>
                      <p:tavLst>
                        <p:tav tm="0">
                          <p:val>
                            <p:strVal val="#ppt_y"/>
                          </p:val>
                        </p:tav>
                        <p:tav tm="100000">
                          <p:val>
                            <p:strVal val="#ppt_y"/>
                          </p:val>
                        </p:tav>
                      </p:tavLst>
                    </p:anim>
                  </p:childTnLst>
                </p:cTn>
              </p:par>
            </p:tnLst>
          </p:tmpl>
        </p:tmplLst>
      </p:bldP>
      <p:bldP spid="77" grpId="0" build="p">
        <p:tmplLst>
          <p:tmpl lvl="1">
            <p:tnLst>
              <p:par>
                <p:cTn presetID="22" presetClass="entr" presetSubtype="8"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wipe(left)">
                      <p:cBhvr>
                        <p:cTn dur="500"/>
                        <p:tgtEl>
                          <p:spTgt spid="77"/>
                        </p:tgtEl>
                      </p:cBhvr>
                    </p:animEffect>
                  </p:childTnLst>
                </p:cTn>
              </p:par>
            </p:tnLst>
          </p:tmpl>
        </p:tmplLst>
      </p:bldP>
      <p:bldP spid="78" grpId="0" build="p">
        <p:tmplLst>
          <p:tmpl lvl="1">
            <p:tnLst>
              <p:par>
                <p:cTn presetID="2" presetClass="entr" presetSubtype="2" decel="10000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1+#ppt_w/2"/>
                          </p:val>
                        </p:tav>
                        <p:tav tm="100000">
                          <p:val>
                            <p:strVal val="#ppt_x"/>
                          </p:val>
                        </p:tav>
                      </p:tavLst>
                    </p:anim>
                    <p:anim calcmode="lin" valueType="num">
                      <p:cBhvr additive="base">
                        <p:cTn dur="500" fill="hold"/>
                        <p:tgtEl>
                          <p:spTgt spid="78"/>
                        </p:tgtEl>
                        <p:attrNameLst>
                          <p:attrName>ppt_y</p:attrName>
                        </p:attrNameLst>
                      </p:cBhvr>
                      <p:tavLst>
                        <p:tav tm="0">
                          <p:val>
                            <p:strVal val="#ppt_y"/>
                          </p:val>
                        </p:tav>
                        <p:tav tm="100000">
                          <p:val>
                            <p:strVal val="#ppt_y"/>
                          </p:val>
                        </p:tav>
                      </p:tavLst>
                    </p:anim>
                  </p:childTnLst>
                </p:cTn>
              </p:par>
            </p:tnLst>
          </p:tmpl>
        </p:tmplLst>
      </p:bldP>
      <p:bldP spid="79" grpId="0" build="p">
        <p:tmplLst>
          <p:tmpl lvl="1">
            <p:tnLst>
              <p:par>
                <p:cTn presetID="22" presetClass="entr" presetSubtype="8"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wipe(left)">
                      <p:cBhvr>
                        <p:cTn dur="500"/>
                        <p:tgtEl>
                          <p:spTgt spid="79"/>
                        </p:tgtEl>
                      </p:cBhvr>
                    </p:animEffect>
                  </p:childTnLst>
                </p:cTn>
              </p:par>
            </p:tnLst>
          </p:tmpl>
        </p:tmplLst>
      </p:bldP>
      <p:bldP spid="80" grpId="0" build="p">
        <p:tmplLst>
          <p:tmpl lvl="1">
            <p:tnLst>
              <p:par>
                <p:cTn presetID="2" presetClass="entr" presetSubtype="8" decel="100000" fill="hold" nodeType="afterEffect">
                  <p:stCondLst>
                    <p:cond delay="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500" fill="hold"/>
                        <p:tgtEl>
                          <p:spTgt spid="80"/>
                        </p:tgtEl>
                        <p:attrNameLst>
                          <p:attrName>ppt_x</p:attrName>
                        </p:attrNameLst>
                      </p:cBhvr>
                      <p:tavLst>
                        <p:tav tm="0">
                          <p:val>
                            <p:strVal val="0-#ppt_w/2"/>
                          </p:val>
                        </p:tav>
                        <p:tav tm="100000">
                          <p:val>
                            <p:strVal val="#ppt_x"/>
                          </p:val>
                        </p:tav>
                      </p:tavLst>
                    </p:anim>
                    <p:anim calcmode="lin" valueType="num">
                      <p:cBhvr additive="base">
                        <p:cTn dur="500" fill="hold"/>
                        <p:tgtEl>
                          <p:spTgt spid="80"/>
                        </p:tgtEl>
                        <p:attrNameLst>
                          <p:attrName>ppt_y</p:attrName>
                        </p:attrNameLst>
                      </p:cBhvr>
                      <p:tavLst>
                        <p:tav tm="0">
                          <p:val>
                            <p:strVal val="#ppt_y"/>
                          </p:val>
                        </p:tav>
                        <p:tav tm="100000">
                          <p:val>
                            <p:strVal val="#ppt_y"/>
                          </p:val>
                        </p:tav>
                      </p:tavLst>
                    </p:anim>
                  </p:childTnLst>
                </p:cTn>
              </p:par>
            </p:tnLst>
          </p:tmpl>
        </p:tmplLst>
      </p:bldP>
      <p:bldP spid="81" grpId="0" build="p">
        <p:tmplLst>
          <p:tmpl lvl="1">
            <p:tnLst>
              <p:par>
                <p:cTn presetID="22" presetClass="entr" presetSubtype="2"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wipe(right)">
                      <p:cBhvr>
                        <p:cTn dur="500"/>
                        <p:tgtEl>
                          <p:spTgt spid="81"/>
                        </p:tgtEl>
                      </p:cBhvr>
                    </p:animEffect>
                  </p:childTnLst>
                </p:cTn>
              </p:par>
            </p:tnLst>
          </p:tmpl>
        </p:tmplLst>
      </p:bldP>
      <p:bldP spid="82" grpId="0" build="p">
        <p:tmplLst>
          <p:tmpl lvl="1">
            <p:tnLst>
              <p:par>
                <p:cTn presetID="2" presetClass="entr" presetSubtype="8" decel="100000"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0-#ppt_w/2"/>
                          </p:val>
                        </p:tav>
                        <p:tav tm="100000">
                          <p:val>
                            <p:strVal val="#ppt_x"/>
                          </p:val>
                        </p:tav>
                      </p:tavLst>
                    </p:anim>
                    <p:anim calcmode="lin" valueType="num">
                      <p:cBhvr additive="base">
                        <p:cTn dur="500" fill="hold"/>
                        <p:tgtEl>
                          <p:spTgt spid="82"/>
                        </p:tgtEl>
                        <p:attrNameLst>
                          <p:attrName>ppt_y</p:attrName>
                        </p:attrNameLst>
                      </p:cBhvr>
                      <p:tavLst>
                        <p:tav tm="0">
                          <p:val>
                            <p:strVal val="#ppt_y"/>
                          </p:val>
                        </p:tav>
                        <p:tav tm="100000">
                          <p:val>
                            <p:strVal val="#ppt_y"/>
                          </p:val>
                        </p:tav>
                      </p:tavLst>
                    </p:anim>
                  </p:childTnLst>
                </p:cTn>
              </p:par>
            </p:tnLst>
          </p:tmpl>
        </p:tmplLst>
      </p:bldP>
      <p:bldP spid="83" grpId="0" build="p">
        <p:tmplLst>
          <p:tmpl lvl="1">
            <p:tnLst>
              <p:par>
                <p:cTn presetID="22" presetClass="entr" presetSubtype="2"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wipe(right)">
                      <p:cBhvr>
                        <p:cTn dur="500"/>
                        <p:tgtEl>
                          <p:spTgt spid="83"/>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lationship">
    <p:spTree>
      <p:nvGrpSpPr>
        <p:cNvPr id="1" name=""/>
        <p:cNvGrpSpPr/>
        <p:nvPr/>
      </p:nvGrpSpPr>
      <p:grpSpPr>
        <a:xfrm>
          <a:off x="0" y="0"/>
          <a:ext cx="0" cy="0"/>
          <a:chOff x="0" y="0"/>
          <a:chExt cx="0" cy="0"/>
        </a:xfrm>
      </p:grpSpPr>
      <p:cxnSp>
        <p:nvCxnSpPr>
          <p:cNvPr id="8" name="直線コネクタ 7"/>
          <p:cNvCxnSpPr/>
          <p:nvPr userDrawn="1"/>
        </p:nvCxnSpPr>
        <p:spPr>
          <a:xfrm>
            <a:off x="4908479" y="3576641"/>
            <a:ext cx="4234351" cy="1434556"/>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flipV="1">
            <a:off x="2048941" y="5019632"/>
            <a:ext cx="7093888" cy="246655"/>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userDrawn="1"/>
        </p:nvCxnSpPr>
        <p:spPr>
          <a:xfrm flipV="1">
            <a:off x="5000255" y="5011197"/>
            <a:ext cx="4142574" cy="1764030"/>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userDrawn="1"/>
        </p:nvCxnSpPr>
        <p:spPr>
          <a:xfrm flipH="1">
            <a:off x="9142829" y="3387699"/>
            <a:ext cx="3608874" cy="1631933"/>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H="1">
            <a:off x="9142831" y="4803909"/>
            <a:ext cx="4536557" cy="173051"/>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flipH="1" flipV="1">
            <a:off x="9142829" y="5019632"/>
            <a:ext cx="3990621" cy="1450855"/>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22" name="円/楕円 21"/>
          <p:cNvSpPr/>
          <p:nvPr userDrawn="1"/>
        </p:nvSpPr>
        <p:spPr>
          <a:xfrm>
            <a:off x="12065214" y="2724820"/>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2229702" y="288930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12" hasCustomPrompt="1"/>
          </p:nvPr>
        </p:nvSpPr>
        <p:spPr>
          <a:xfrm>
            <a:off x="12446963" y="310656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5" name="円/楕円 24"/>
          <p:cNvSpPr/>
          <p:nvPr userDrawn="1"/>
        </p:nvSpPr>
        <p:spPr>
          <a:xfrm>
            <a:off x="12992900" y="4097796"/>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3157388" y="4262284"/>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7"/>
          <p:cNvSpPr>
            <a:spLocks noGrp="1"/>
          </p:cNvSpPr>
          <p:nvPr>
            <p:ph type="pic" sz="quarter" idx="14" hasCustomPrompt="1"/>
          </p:nvPr>
        </p:nvSpPr>
        <p:spPr>
          <a:xfrm>
            <a:off x="13374649" y="4479545"/>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8" name="円/楕円 27"/>
          <p:cNvSpPr/>
          <p:nvPr userDrawn="1"/>
        </p:nvSpPr>
        <p:spPr>
          <a:xfrm>
            <a:off x="12446962" y="5783999"/>
            <a:ext cx="1372976" cy="1372976"/>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12611450" y="594848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15" hasCustomPrompt="1"/>
          </p:nvPr>
        </p:nvSpPr>
        <p:spPr>
          <a:xfrm>
            <a:off x="12828711" y="616574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3" name="円/楕円 32"/>
          <p:cNvSpPr/>
          <p:nvPr userDrawn="1"/>
        </p:nvSpPr>
        <p:spPr>
          <a:xfrm>
            <a:off x="6618669" y="2495471"/>
            <a:ext cx="5048322" cy="5048322"/>
          </a:xfrm>
          <a:prstGeom prst="ellipse">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a:spLocks noChangeAspect="1"/>
          </p:cNvSpPr>
          <p:nvPr userDrawn="1"/>
        </p:nvSpPr>
        <p:spPr>
          <a:xfrm>
            <a:off x="6802830" y="2679632"/>
            <a:ext cx="4680000" cy="4680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7"/>
          <p:cNvSpPr>
            <a:spLocks noGrp="1"/>
          </p:cNvSpPr>
          <p:nvPr>
            <p:ph type="pic" sz="quarter" idx="16" hasCustomPrompt="1"/>
          </p:nvPr>
        </p:nvSpPr>
        <p:spPr>
          <a:xfrm>
            <a:off x="8582877" y="3444605"/>
            <a:ext cx="1137895" cy="1137895"/>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7" name="円/楕円 36"/>
          <p:cNvSpPr/>
          <p:nvPr userDrawn="1"/>
        </p:nvSpPr>
        <p:spPr>
          <a:xfrm>
            <a:off x="3372844" y="2035942"/>
            <a:ext cx="3081399" cy="3081399"/>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a:off x="3542397" y="2205495"/>
            <a:ext cx="2742293" cy="2742293"/>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図プレースホルダー 7"/>
          <p:cNvSpPr>
            <a:spLocks noGrp="1"/>
          </p:cNvSpPr>
          <p:nvPr>
            <p:ph type="pic" sz="quarter" idx="17" hasCustomPrompt="1"/>
          </p:nvPr>
        </p:nvSpPr>
        <p:spPr>
          <a:xfrm>
            <a:off x="4511800" y="2762920"/>
            <a:ext cx="793356" cy="793356"/>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48" name="円/楕円 47"/>
          <p:cNvSpPr/>
          <p:nvPr userDrawn="1"/>
        </p:nvSpPr>
        <p:spPr>
          <a:xfrm>
            <a:off x="876382" y="4073313"/>
            <a:ext cx="2345119" cy="2345119"/>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1053999" y="4250930"/>
            <a:ext cx="1989885" cy="198988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7"/>
          <p:cNvSpPr>
            <a:spLocks noGrp="1"/>
          </p:cNvSpPr>
          <p:nvPr>
            <p:ph type="pic" sz="quarter" idx="18" hasCustomPrompt="1"/>
          </p:nvPr>
        </p:nvSpPr>
        <p:spPr>
          <a:xfrm>
            <a:off x="1744201" y="46363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51" name="円/楕円 50"/>
          <p:cNvSpPr/>
          <p:nvPr userDrawn="1"/>
        </p:nvSpPr>
        <p:spPr>
          <a:xfrm>
            <a:off x="3637625" y="5306284"/>
            <a:ext cx="2725260" cy="2725260"/>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a:spLocks noChangeAspect="1"/>
          </p:cNvSpPr>
          <p:nvPr userDrawn="1"/>
        </p:nvSpPr>
        <p:spPr>
          <a:xfrm>
            <a:off x="3812255" y="5480914"/>
            <a:ext cx="2376000" cy="2376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図プレースホルダー 7"/>
          <p:cNvSpPr>
            <a:spLocks noGrp="1"/>
          </p:cNvSpPr>
          <p:nvPr>
            <p:ph type="pic" sz="quarter" idx="19" hasCustomPrompt="1"/>
          </p:nvPr>
        </p:nvSpPr>
        <p:spPr>
          <a:xfrm>
            <a:off x="4611107" y="5996725"/>
            <a:ext cx="762750" cy="762750"/>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1" name="テキスト プレースホルダー 5"/>
          <p:cNvSpPr>
            <a:spLocks noGrp="1"/>
          </p:cNvSpPr>
          <p:nvPr>
            <p:ph type="body" sz="quarter" idx="20" hasCustomPrompt="1"/>
          </p:nvPr>
        </p:nvSpPr>
        <p:spPr>
          <a:xfrm>
            <a:off x="13444561" y="3076520"/>
            <a:ext cx="3861715"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3" name="テキスト プレースホルダー 5"/>
          <p:cNvSpPr>
            <a:spLocks noGrp="1"/>
          </p:cNvSpPr>
          <p:nvPr>
            <p:ph type="body" sz="quarter" idx="22" hasCustomPrompt="1"/>
          </p:nvPr>
        </p:nvSpPr>
        <p:spPr>
          <a:xfrm>
            <a:off x="13815147" y="6171266"/>
            <a:ext cx="3861715"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4" hasCustomPrompt="1"/>
          </p:nvPr>
        </p:nvSpPr>
        <p:spPr>
          <a:xfrm>
            <a:off x="14359121" y="4465712"/>
            <a:ext cx="3317742"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8" name="テキスト プレースホルダー 5"/>
          <p:cNvSpPr>
            <a:spLocks noGrp="1"/>
          </p:cNvSpPr>
          <p:nvPr>
            <p:ph type="body" sz="quarter" idx="28" hasCustomPrompt="1"/>
          </p:nvPr>
        </p:nvSpPr>
        <p:spPr>
          <a:xfrm>
            <a:off x="7113747" y="4724475"/>
            <a:ext cx="4066596" cy="663575"/>
          </a:xfrm>
          <a:prstGeom prst="rect">
            <a:avLst/>
          </a:prstGeom>
        </p:spPr>
        <p:txBody>
          <a:bodyPr anchor="ctr">
            <a:noAutofit/>
          </a:bodyPr>
          <a:lstStyle>
            <a:lvl1pPr algn="ctr">
              <a:lnSpc>
                <a:spcPct val="100000"/>
              </a:lnSpc>
              <a:spcBef>
                <a:spcPts val="0"/>
              </a:spcBef>
              <a:defRPr sz="48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79" name="テキスト プレースホルダー 5"/>
          <p:cNvSpPr>
            <a:spLocks noGrp="1"/>
          </p:cNvSpPr>
          <p:nvPr>
            <p:ph type="body" sz="quarter" idx="29" hasCustomPrompt="1"/>
          </p:nvPr>
        </p:nvSpPr>
        <p:spPr>
          <a:xfrm>
            <a:off x="3900052" y="6740861"/>
            <a:ext cx="2191265" cy="663575"/>
          </a:xfrm>
          <a:prstGeom prst="rect">
            <a:avLst/>
          </a:prstGeom>
        </p:spPr>
        <p:txBody>
          <a:bodyPr anchor="ctr">
            <a:noAutofit/>
          </a:bodyPr>
          <a:lstStyle>
            <a:lvl1pPr algn="ctr">
              <a:lnSpc>
                <a:spcPct val="100000"/>
              </a:lnSpc>
              <a:spcBef>
                <a:spcPts val="0"/>
              </a:spcBef>
              <a:defRPr sz="32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0" name="テキスト プレースホルダー 5"/>
          <p:cNvSpPr>
            <a:spLocks noGrp="1"/>
          </p:cNvSpPr>
          <p:nvPr>
            <p:ph type="body" sz="quarter" idx="30" hasCustomPrompt="1"/>
          </p:nvPr>
        </p:nvSpPr>
        <p:spPr>
          <a:xfrm>
            <a:off x="1138408" y="5195072"/>
            <a:ext cx="1773604" cy="663575"/>
          </a:xfrm>
          <a:prstGeom prst="rect">
            <a:avLst/>
          </a:prstGeom>
        </p:spPr>
        <p:txBody>
          <a:bodyPr anchor="ctr">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WORD</a:t>
            </a:r>
            <a:endParaRPr kumimoji="1" lang="ja-JP" altLang="en-US" dirty="0" smtClean="0"/>
          </a:p>
        </p:txBody>
      </p:sp>
      <p:sp>
        <p:nvSpPr>
          <p:cNvPr id="81" name="テキスト プレースホルダー 5"/>
          <p:cNvSpPr>
            <a:spLocks noGrp="1"/>
          </p:cNvSpPr>
          <p:nvPr>
            <p:ph type="body" sz="quarter" idx="31" hasCustomPrompt="1"/>
          </p:nvPr>
        </p:nvSpPr>
        <p:spPr>
          <a:xfrm>
            <a:off x="3614673" y="3532862"/>
            <a:ext cx="2636370" cy="663575"/>
          </a:xfrm>
          <a:prstGeom prst="rect">
            <a:avLst/>
          </a:prstGeom>
        </p:spPr>
        <p:txBody>
          <a:bodyPr anchor="ctr">
            <a:noAutofit/>
          </a:bodyPr>
          <a:lstStyle>
            <a:lvl1pPr algn="ctr">
              <a:lnSpc>
                <a:spcPct val="100000"/>
              </a:lnSpc>
              <a:spcBef>
                <a:spcPts val="0"/>
              </a:spcBef>
              <a:defRPr sz="32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2" name="テキスト プレースホルダー 5"/>
          <p:cNvSpPr>
            <a:spLocks noGrp="1"/>
          </p:cNvSpPr>
          <p:nvPr>
            <p:ph type="body" sz="quarter" idx="32" hasCustomPrompt="1"/>
          </p:nvPr>
        </p:nvSpPr>
        <p:spPr>
          <a:xfrm>
            <a:off x="7168185" y="5296937"/>
            <a:ext cx="3913681" cy="1323542"/>
          </a:xfrm>
        </p:spPr>
        <p:txBody>
          <a:bodyPr anchor="t">
            <a:normAutofit/>
          </a:bodyPr>
          <a:lstStyle>
            <a:lvl1pPr algn="ctr">
              <a:lnSpc>
                <a:spcPct val="130000"/>
              </a:lnSpc>
              <a:defRPr sz="2000" baseline="0">
                <a:solidFill>
                  <a:schemeClr val="bg1"/>
                </a:solidFill>
              </a:defRPr>
            </a:lvl1pPr>
          </a:lstStyle>
          <a:p>
            <a:pPr lvl="0"/>
            <a:r>
              <a:rPr kumimoji="1" lang="en-US" altLang="ja-JP" dirty="0" smtClean="0"/>
              <a:t>Text Here</a:t>
            </a:r>
            <a:endParaRPr kumimoji="1" lang="ja-JP" altLang="en-US" dirty="0" smtClean="0"/>
          </a:p>
        </p:txBody>
      </p:sp>
      <p:sp>
        <p:nvSpPr>
          <p:cNvPr id="83" name="テキスト プレースホルダー 5"/>
          <p:cNvSpPr>
            <a:spLocks noGrp="1"/>
          </p:cNvSpPr>
          <p:nvPr>
            <p:ph type="body" sz="quarter" idx="33" hasCustomPrompt="1"/>
          </p:nvPr>
        </p:nvSpPr>
        <p:spPr>
          <a:xfrm>
            <a:off x="1137443" y="8031543"/>
            <a:ext cx="16016288" cy="1126969"/>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15014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10"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heel(1)">
                                      <p:cBhvr>
                                        <p:cTn id="15" dur="1000"/>
                                        <p:tgtEl>
                                          <p:spTgt spid="34"/>
                                        </p:tgtEl>
                                      </p:cBhvr>
                                    </p:animEffect>
                                  </p:childTnLst>
                                </p:cTn>
                              </p:par>
                            </p:childTnLst>
                          </p:cTn>
                        </p:par>
                        <p:par>
                          <p:cTn id="16" fill="hold">
                            <p:stCondLst>
                              <p:cond delay="2250"/>
                            </p:stCondLst>
                            <p:childTnLst>
                              <p:par>
                                <p:cTn id="17" presetID="49" presetClass="entr" presetSubtype="0" decel="10000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 calcmode="lin" valueType="num">
                                      <p:cBhvr>
                                        <p:cTn id="21" dur="500" fill="hold"/>
                                        <p:tgtEl>
                                          <p:spTgt spid="36"/>
                                        </p:tgtEl>
                                        <p:attrNameLst>
                                          <p:attrName>style.rotation</p:attrName>
                                        </p:attrNameLst>
                                      </p:cBhvr>
                                      <p:tavLst>
                                        <p:tav tm="0">
                                          <p:val>
                                            <p:fltVal val="360"/>
                                          </p:val>
                                        </p:tav>
                                        <p:tav tm="100000">
                                          <p:val>
                                            <p:fltVal val="0"/>
                                          </p:val>
                                        </p:tav>
                                      </p:tavLst>
                                    </p:anim>
                                    <p:animEffect transition="in" filter="fade">
                                      <p:cBhvr>
                                        <p:cTn id="22" dur="500"/>
                                        <p:tgtEl>
                                          <p:spTgt spid="36"/>
                                        </p:tgtEl>
                                      </p:cBhvr>
                                    </p:animEffect>
                                  </p:childTnLst>
                                </p:cTn>
                              </p:par>
                            </p:childTnLst>
                          </p:cTn>
                        </p:par>
                        <p:par>
                          <p:cTn id="23" fill="hold">
                            <p:stCondLst>
                              <p:cond delay="2750"/>
                            </p:stCondLst>
                            <p:childTnLst>
                              <p:par>
                                <p:cTn id="24" presetID="23" presetClass="entr" presetSubtype="32" fill="hold" grpId="0" nodeType="afterEffect">
                                  <p:stCondLst>
                                    <p:cond delay="0"/>
                                  </p:stCondLst>
                                  <p:childTnLst>
                                    <p:set>
                                      <p:cBhvr>
                                        <p:cTn id="25" dur="1" fill="hold">
                                          <p:stCondLst>
                                            <p:cond delay="0"/>
                                          </p:stCondLst>
                                        </p:cTn>
                                        <p:tgtEl>
                                          <p:spTgt spid="78">
                                            <p:txEl>
                                              <p:pRg st="0" end="0"/>
                                            </p:txEl>
                                          </p:spTgt>
                                        </p:tgtEl>
                                        <p:attrNameLst>
                                          <p:attrName>style.visibility</p:attrName>
                                        </p:attrNameLst>
                                      </p:cBhvr>
                                      <p:to>
                                        <p:strVal val="visible"/>
                                      </p:to>
                                    </p:set>
                                    <p:anim calcmode="lin" valueType="num">
                                      <p:cBhvr>
                                        <p:cTn id="26" dur="500" fill="hold"/>
                                        <p:tgtEl>
                                          <p:spTgt spid="78">
                                            <p:txEl>
                                              <p:pRg st="0" end="0"/>
                                            </p:txEl>
                                          </p:spTgt>
                                        </p:tgtEl>
                                        <p:attrNameLst>
                                          <p:attrName>ppt_w</p:attrName>
                                        </p:attrNameLst>
                                      </p:cBhvr>
                                      <p:tavLst>
                                        <p:tav tm="0">
                                          <p:val>
                                            <p:strVal val="4*#ppt_w"/>
                                          </p:val>
                                        </p:tav>
                                        <p:tav tm="100000">
                                          <p:val>
                                            <p:strVal val="#ppt_w"/>
                                          </p:val>
                                        </p:tav>
                                      </p:tavLst>
                                    </p:anim>
                                    <p:anim calcmode="lin" valueType="num">
                                      <p:cBhvr>
                                        <p:cTn id="27" dur="500" fill="hold"/>
                                        <p:tgtEl>
                                          <p:spTgt spid="78">
                                            <p:txEl>
                                              <p:pRg st="0" end="0"/>
                                            </p:txEl>
                                          </p:spTgt>
                                        </p:tgtEl>
                                        <p:attrNameLst>
                                          <p:attrName>ppt_h</p:attrName>
                                        </p:attrNameLst>
                                      </p:cBhvr>
                                      <p:tavLst>
                                        <p:tav tm="0">
                                          <p:val>
                                            <p:strVal val="4*#ppt_h"/>
                                          </p:val>
                                        </p:tav>
                                        <p:tav tm="100000">
                                          <p:val>
                                            <p:strVal val="#ppt_h"/>
                                          </p:val>
                                        </p:tav>
                                      </p:tavLst>
                                    </p:anim>
                                  </p:childTnLst>
                                </p:cTn>
                              </p:par>
                            </p:childTnLst>
                          </p:cTn>
                        </p:par>
                        <p:par>
                          <p:cTn id="28" fill="hold">
                            <p:stCondLst>
                              <p:cond delay="3250"/>
                            </p:stCondLst>
                            <p:childTnLst>
                              <p:par>
                                <p:cTn id="29" presetID="22" presetClass="entr" presetSubtype="8" fill="hold" grpId="0" nodeType="afterEffect">
                                  <p:stCondLst>
                                    <p:cond delay="0"/>
                                  </p:stCondLst>
                                  <p:childTnLst>
                                    <p:set>
                                      <p:cBhvr>
                                        <p:cTn id="30" dur="1" fill="hold">
                                          <p:stCondLst>
                                            <p:cond delay="0"/>
                                          </p:stCondLst>
                                        </p:cTn>
                                        <p:tgtEl>
                                          <p:spTgt spid="82">
                                            <p:txEl>
                                              <p:pRg st="0" end="0"/>
                                            </p:txEl>
                                          </p:spTgt>
                                        </p:tgtEl>
                                        <p:attrNameLst>
                                          <p:attrName>style.visibility</p:attrName>
                                        </p:attrNameLst>
                                      </p:cBhvr>
                                      <p:to>
                                        <p:strVal val="visible"/>
                                      </p:to>
                                    </p:set>
                                    <p:animEffect transition="in" filter="wipe(left)">
                                      <p:cBhvr>
                                        <p:cTn id="31" dur="500"/>
                                        <p:tgtEl>
                                          <p:spTgt spid="82">
                                            <p:txEl>
                                              <p:pRg st="0" end="0"/>
                                            </p:txEl>
                                          </p:spTgt>
                                        </p:tgtEl>
                                      </p:cBhvr>
                                    </p:animEffect>
                                  </p:childTnLst>
                                </p:cTn>
                              </p:par>
                            </p:childTnLst>
                          </p:cTn>
                        </p:par>
                        <p:par>
                          <p:cTn id="32" fill="hold">
                            <p:stCondLst>
                              <p:cond delay="3750"/>
                            </p:stCondLst>
                            <p:childTnLst>
                              <p:par>
                                <p:cTn id="33" presetID="22" presetClass="entr" presetSubtype="2"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par>
                          <p:cTn id="39" fill="hold">
                            <p:stCondLst>
                              <p:cond delay="4250"/>
                            </p:stCondLst>
                            <p:childTnLst>
                              <p:par>
                                <p:cTn id="40" presetID="21" presetClass="entr" presetSubtype="1"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heel(1)">
                                      <p:cBhvr>
                                        <p:cTn id="42" dur="1000"/>
                                        <p:tgtEl>
                                          <p:spTgt spid="38"/>
                                        </p:tgtEl>
                                      </p:cBhvr>
                                    </p:animEffect>
                                  </p:childTnLst>
                                </p:cTn>
                              </p:par>
                            </p:childTnLst>
                          </p:cTn>
                        </p:par>
                        <p:par>
                          <p:cTn id="43" fill="hold">
                            <p:stCondLst>
                              <p:cond delay="5250"/>
                            </p:stCondLst>
                            <p:childTnLst>
                              <p:par>
                                <p:cTn id="44" presetID="49" presetClass="entr" presetSubtype="0" decel="10000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500" fill="hold"/>
                                        <p:tgtEl>
                                          <p:spTgt spid="39"/>
                                        </p:tgtEl>
                                        <p:attrNameLst>
                                          <p:attrName>ppt_w</p:attrName>
                                        </p:attrNameLst>
                                      </p:cBhvr>
                                      <p:tavLst>
                                        <p:tav tm="0">
                                          <p:val>
                                            <p:fltVal val="0"/>
                                          </p:val>
                                        </p:tav>
                                        <p:tav tm="100000">
                                          <p:val>
                                            <p:strVal val="#ppt_w"/>
                                          </p:val>
                                        </p:tav>
                                      </p:tavLst>
                                    </p:anim>
                                    <p:anim calcmode="lin" valueType="num">
                                      <p:cBhvr>
                                        <p:cTn id="47" dur="500" fill="hold"/>
                                        <p:tgtEl>
                                          <p:spTgt spid="39"/>
                                        </p:tgtEl>
                                        <p:attrNameLst>
                                          <p:attrName>ppt_h</p:attrName>
                                        </p:attrNameLst>
                                      </p:cBhvr>
                                      <p:tavLst>
                                        <p:tav tm="0">
                                          <p:val>
                                            <p:fltVal val="0"/>
                                          </p:val>
                                        </p:tav>
                                        <p:tav tm="100000">
                                          <p:val>
                                            <p:strVal val="#ppt_h"/>
                                          </p:val>
                                        </p:tav>
                                      </p:tavLst>
                                    </p:anim>
                                    <p:anim calcmode="lin" valueType="num">
                                      <p:cBhvr>
                                        <p:cTn id="48" dur="500" fill="hold"/>
                                        <p:tgtEl>
                                          <p:spTgt spid="39"/>
                                        </p:tgtEl>
                                        <p:attrNameLst>
                                          <p:attrName>style.rotation</p:attrName>
                                        </p:attrNameLst>
                                      </p:cBhvr>
                                      <p:tavLst>
                                        <p:tav tm="0">
                                          <p:val>
                                            <p:fltVal val="360"/>
                                          </p:val>
                                        </p:tav>
                                        <p:tav tm="100000">
                                          <p:val>
                                            <p:fltVal val="0"/>
                                          </p:val>
                                        </p:tav>
                                      </p:tavLst>
                                    </p:anim>
                                    <p:animEffect transition="in" filter="fade">
                                      <p:cBhvr>
                                        <p:cTn id="49" dur="500"/>
                                        <p:tgtEl>
                                          <p:spTgt spid="39"/>
                                        </p:tgtEl>
                                      </p:cBhvr>
                                    </p:animEffect>
                                  </p:childTnLst>
                                </p:cTn>
                              </p:par>
                            </p:childTnLst>
                          </p:cTn>
                        </p:par>
                        <p:par>
                          <p:cTn id="50" fill="hold">
                            <p:stCondLst>
                              <p:cond delay="5750"/>
                            </p:stCondLst>
                            <p:childTnLst>
                              <p:par>
                                <p:cTn id="51" presetID="22" presetClass="entr" presetSubtype="8" fill="hold" grpId="0" nodeType="afterEffect">
                                  <p:stCondLst>
                                    <p:cond delay="0"/>
                                  </p:stCondLst>
                                  <p:childTnLst>
                                    <p:set>
                                      <p:cBhvr>
                                        <p:cTn id="52" dur="1" fill="hold">
                                          <p:stCondLst>
                                            <p:cond delay="0"/>
                                          </p:stCondLst>
                                        </p:cTn>
                                        <p:tgtEl>
                                          <p:spTgt spid="81">
                                            <p:txEl>
                                              <p:pRg st="0" end="0"/>
                                            </p:txEl>
                                          </p:spTgt>
                                        </p:tgtEl>
                                        <p:attrNameLst>
                                          <p:attrName>style.visibility</p:attrName>
                                        </p:attrNameLst>
                                      </p:cBhvr>
                                      <p:to>
                                        <p:strVal val="visible"/>
                                      </p:to>
                                    </p:set>
                                    <p:animEffect transition="in" filter="wipe(left)">
                                      <p:cBhvr>
                                        <p:cTn id="53" dur="500"/>
                                        <p:tgtEl>
                                          <p:spTgt spid="81">
                                            <p:txEl>
                                              <p:pRg st="0" end="0"/>
                                            </p:txEl>
                                          </p:spTgt>
                                        </p:tgtEl>
                                      </p:cBhvr>
                                    </p:animEffect>
                                  </p:childTnLst>
                                </p:cTn>
                              </p:par>
                            </p:childTnLst>
                          </p:cTn>
                        </p:par>
                        <p:par>
                          <p:cTn id="54" fill="hold">
                            <p:stCondLst>
                              <p:cond delay="6250"/>
                            </p:stCondLst>
                            <p:childTnLst>
                              <p:par>
                                <p:cTn id="55" presetID="22" presetClass="entr" presetSubtype="2" fill="hold"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right)">
                                      <p:cBhvr>
                                        <p:cTn id="57" dur="500"/>
                                        <p:tgtEl>
                                          <p:spTgt spid="5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6750"/>
                            </p:stCondLst>
                            <p:childTnLst>
                              <p:par>
                                <p:cTn id="62" presetID="21" presetClass="entr" presetSubtype="1"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heel(1)">
                                      <p:cBhvr>
                                        <p:cTn id="64" dur="1000"/>
                                        <p:tgtEl>
                                          <p:spTgt spid="49"/>
                                        </p:tgtEl>
                                      </p:cBhvr>
                                    </p:animEffect>
                                  </p:childTnLst>
                                </p:cTn>
                              </p:par>
                            </p:childTnLst>
                          </p:cTn>
                        </p:par>
                        <p:par>
                          <p:cTn id="65" fill="hold">
                            <p:stCondLst>
                              <p:cond delay="7750"/>
                            </p:stCondLst>
                            <p:childTnLst>
                              <p:par>
                                <p:cTn id="66" presetID="49" presetClass="entr" presetSubtype="0" decel="100000"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anim calcmode="lin" valueType="num">
                                      <p:cBhvr>
                                        <p:cTn id="70" dur="500" fill="hold"/>
                                        <p:tgtEl>
                                          <p:spTgt spid="50"/>
                                        </p:tgtEl>
                                        <p:attrNameLst>
                                          <p:attrName>style.rotation</p:attrName>
                                        </p:attrNameLst>
                                      </p:cBhvr>
                                      <p:tavLst>
                                        <p:tav tm="0">
                                          <p:val>
                                            <p:fltVal val="360"/>
                                          </p:val>
                                        </p:tav>
                                        <p:tav tm="100000">
                                          <p:val>
                                            <p:fltVal val="0"/>
                                          </p:val>
                                        </p:tav>
                                      </p:tavLst>
                                    </p:anim>
                                    <p:animEffect transition="in" filter="fade">
                                      <p:cBhvr>
                                        <p:cTn id="71" dur="500"/>
                                        <p:tgtEl>
                                          <p:spTgt spid="50"/>
                                        </p:tgtEl>
                                      </p:cBhvr>
                                    </p:animEffect>
                                  </p:childTnLst>
                                </p:cTn>
                              </p:par>
                            </p:childTnLst>
                          </p:cTn>
                        </p:par>
                        <p:par>
                          <p:cTn id="72" fill="hold">
                            <p:stCondLst>
                              <p:cond delay="8250"/>
                            </p:stCondLst>
                            <p:childTnLst>
                              <p:par>
                                <p:cTn id="73" presetID="22" presetClass="entr" presetSubtype="8" fill="hold" grpId="0" nodeType="afterEffect">
                                  <p:stCondLst>
                                    <p:cond delay="0"/>
                                  </p:stCondLst>
                                  <p:childTnLst>
                                    <p:set>
                                      <p:cBhvr>
                                        <p:cTn id="74" dur="1" fill="hold">
                                          <p:stCondLst>
                                            <p:cond delay="0"/>
                                          </p:stCondLst>
                                        </p:cTn>
                                        <p:tgtEl>
                                          <p:spTgt spid="80">
                                            <p:txEl>
                                              <p:pRg st="0" end="0"/>
                                            </p:txEl>
                                          </p:spTgt>
                                        </p:tgtEl>
                                        <p:attrNameLst>
                                          <p:attrName>style.visibility</p:attrName>
                                        </p:attrNameLst>
                                      </p:cBhvr>
                                      <p:to>
                                        <p:strVal val="visible"/>
                                      </p:to>
                                    </p:set>
                                    <p:animEffect transition="in" filter="wipe(left)">
                                      <p:cBhvr>
                                        <p:cTn id="75" dur="500"/>
                                        <p:tgtEl>
                                          <p:spTgt spid="80">
                                            <p:txEl>
                                              <p:pRg st="0" end="0"/>
                                            </p:txEl>
                                          </p:spTgt>
                                        </p:tgtEl>
                                      </p:cBhvr>
                                    </p:animEffect>
                                  </p:childTnLst>
                                </p:cTn>
                              </p:par>
                            </p:childTnLst>
                          </p:cTn>
                        </p:par>
                        <p:par>
                          <p:cTn id="76" fill="hold">
                            <p:stCondLst>
                              <p:cond delay="8750"/>
                            </p:stCondLst>
                            <p:childTnLst>
                              <p:par>
                                <p:cTn id="77" presetID="22" presetClass="entr" presetSubtype="2"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wipe(right)">
                                      <p:cBhvr>
                                        <p:cTn id="79" dur="500"/>
                                        <p:tgtEl>
                                          <p:spTgt spid="5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fade">
                                      <p:cBhvr>
                                        <p:cTn id="82" dur="500"/>
                                        <p:tgtEl>
                                          <p:spTgt spid="51"/>
                                        </p:tgtEl>
                                      </p:cBhvr>
                                    </p:animEffect>
                                  </p:childTnLst>
                                </p:cTn>
                              </p:par>
                            </p:childTnLst>
                          </p:cTn>
                        </p:par>
                        <p:par>
                          <p:cTn id="83" fill="hold">
                            <p:stCondLst>
                              <p:cond delay="9250"/>
                            </p:stCondLst>
                            <p:childTnLst>
                              <p:par>
                                <p:cTn id="84" presetID="21" presetClass="entr" presetSubtype="1" fill="hold" grpId="0"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heel(1)">
                                      <p:cBhvr>
                                        <p:cTn id="86" dur="1000"/>
                                        <p:tgtEl>
                                          <p:spTgt spid="52"/>
                                        </p:tgtEl>
                                      </p:cBhvr>
                                    </p:animEffect>
                                  </p:childTnLst>
                                </p:cTn>
                              </p:par>
                            </p:childTnLst>
                          </p:cTn>
                        </p:par>
                        <p:par>
                          <p:cTn id="87" fill="hold">
                            <p:stCondLst>
                              <p:cond delay="10250"/>
                            </p:stCondLst>
                            <p:childTnLst>
                              <p:par>
                                <p:cTn id="88" presetID="49" presetClass="entr" presetSubtype="0" decel="100000" fill="hold" grpId="0" nodeType="after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 calcmode="lin" valueType="num">
                                      <p:cBhvr>
                                        <p:cTn id="92" dur="500" fill="hold"/>
                                        <p:tgtEl>
                                          <p:spTgt spid="53"/>
                                        </p:tgtEl>
                                        <p:attrNameLst>
                                          <p:attrName>style.rotation</p:attrName>
                                        </p:attrNameLst>
                                      </p:cBhvr>
                                      <p:tavLst>
                                        <p:tav tm="0">
                                          <p:val>
                                            <p:fltVal val="360"/>
                                          </p:val>
                                        </p:tav>
                                        <p:tav tm="100000">
                                          <p:val>
                                            <p:fltVal val="0"/>
                                          </p:val>
                                        </p:tav>
                                      </p:tavLst>
                                    </p:anim>
                                    <p:animEffect transition="in" filter="fade">
                                      <p:cBhvr>
                                        <p:cTn id="93" dur="500"/>
                                        <p:tgtEl>
                                          <p:spTgt spid="53"/>
                                        </p:tgtEl>
                                      </p:cBhvr>
                                    </p:animEffect>
                                  </p:childTnLst>
                                </p:cTn>
                              </p:par>
                            </p:childTnLst>
                          </p:cTn>
                        </p:par>
                        <p:par>
                          <p:cTn id="94" fill="hold">
                            <p:stCondLst>
                              <p:cond delay="10750"/>
                            </p:stCondLst>
                            <p:childTnLst>
                              <p:par>
                                <p:cTn id="95" presetID="22" presetClass="entr" presetSubtype="8" fill="hold" grpId="0" nodeType="afterEffect">
                                  <p:stCondLst>
                                    <p:cond delay="0"/>
                                  </p:stCondLst>
                                  <p:childTnLst>
                                    <p:set>
                                      <p:cBhvr>
                                        <p:cTn id="96" dur="1" fill="hold">
                                          <p:stCondLst>
                                            <p:cond delay="0"/>
                                          </p:stCondLst>
                                        </p:cTn>
                                        <p:tgtEl>
                                          <p:spTgt spid="79">
                                            <p:txEl>
                                              <p:pRg st="0" end="0"/>
                                            </p:txEl>
                                          </p:spTgt>
                                        </p:tgtEl>
                                        <p:attrNameLst>
                                          <p:attrName>style.visibility</p:attrName>
                                        </p:attrNameLst>
                                      </p:cBhvr>
                                      <p:to>
                                        <p:strVal val="visible"/>
                                      </p:to>
                                    </p:set>
                                    <p:animEffect transition="in" filter="wipe(left)">
                                      <p:cBhvr>
                                        <p:cTn id="97" dur="500"/>
                                        <p:tgtEl>
                                          <p:spTgt spid="79">
                                            <p:txEl>
                                              <p:pRg st="0" end="0"/>
                                            </p:txEl>
                                          </p:spTgt>
                                        </p:tgtEl>
                                      </p:cBhvr>
                                    </p:animEffect>
                                  </p:childTnLst>
                                </p:cTn>
                              </p:par>
                            </p:childTnLst>
                          </p:cTn>
                        </p:par>
                        <p:par>
                          <p:cTn id="98" fill="hold">
                            <p:stCondLst>
                              <p:cond delay="11250"/>
                            </p:stCondLst>
                            <p:childTnLst>
                              <p:par>
                                <p:cTn id="99" presetID="22" presetClass="entr" presetSubtype="4" fill="hold" nodeType="after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wipe(down)">
                                      <p:cBhvr>
                                        <p:cTn id="101" dur="500"/>
                                        <p:tgtEl>
                                          <p:spTgt spid="6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2"/>
                                        </p:tgtEl>
                                        <p:attrNameLst>
                                          <p:attrName>style.visibility</p:attrName>
                                        </p:attrNameLst>
                                      </p:cBhvr>
                                      <p:to>
                                        <p:strVal val="visible"/>
                                      </p:to>
                                    </p:set>
                                    <p:animEffect transition="in" filter="fade">
                                      <p:cBhvr>
                                        <p:cTn id="104" dur="500"/>
                                        <p:tgtEl>
                                          <p:spTgt spid="22"/>
                                        </p:tgtEl>
                                      </p:cBhvr>
                                    </p:animEffect>
                                  </p:childTnLst>
                                </p:cTn>
                              </p:par>
                              <p:par>
                                <p:cTn id="105" presetID="21"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wheel(1)">
                                      <p:cBhvr>
                                        <p:cTn id="107" dur="1000"/>
                                        <p:tgtEl>
                                          <p:spTgt spid="23"/>
                                        </p:tgtEl>
                                      </p:cBhvr>
                                    </p:animEffect>
                                  </p:childTnLst>
                                </p:cTn>
                              </p:par>
                              <p:par>
                                <p:cTn id="108" presetID="49" presetClass="entr" presetSubtype="0" decel="100000" fill="hold" grpId="0" nodeType="withEffect">
                                  <p:stCondLst>
                                    <p:cond delay="0"/>
                                  </p:stCondLst>
                                  <p:childTnLst>
                                    <p:set>
                                      <p:cBhvr>
                                        <p:cTn id="109" dur="1" fill="hold">
                                          <p:stCondLst>
                                            <p:cond delay="0"/>
                                          </p:stCondLst>
                                        </p:cTn>
                                        <p:tgtEl>
                                          <p:spTgt spid="24"/>
                                        </p:tgtEl>
                                        <p:attrNameLst>
                                          <p:attrName>style.visibility</p:attrName>
                                        </p:attrNameLst>
                                      </p:cBhvr>
                                      <p:to>
                                        <p:strVal val="visible"/>
                                      </p:to>
                                    </p:set>
                                    <p:anim calcmode="lin" valueType="num">
                                      <p:cBhvr>
                                        <p:cTn id="110" dur="500" fill="hold"/>
                                        <p:tgtEl>
                                          <p:spTgt spid="24"/>
                                        </p:tgtEl>
                                        <p:attrNameLst>
                                          <p:attrName>ppt_w</p:attrName>
                                        </p:attrNameLst>
                                      </p:cBhvr>
                                      <p:tavLst>
                                        <p:tav tm="0">
                                          <p:val>
                                            <p:fltVal val="0"/>
                                          </p:val>
                                        </p:tav>
                                        <p:tav tm="100000">
                                          <p:val>
                                            <p:strVal val="#ppt_w"/>
                                          </p:val>
                                        </p:tav>
                                      </p:tavLst>
                                    </p:anim>
                                    <p:anim calcmode="lin" valueType="num">
                                      <p:cBhvr>
                                        <p:cTn id="111" dur="500" fill="hold"/>
                                        <p:tgtEl>
                                          <p:spTgt spid="24"/>
                                        </p:tgtEl>
                                        <p:attrNameLst>
                                          <p:attrName>ppt_h</p:attrName>
                                        </p:attrNameLst>
                                      </p:cBhvr>
                                      <p:tavLst>
                                        <p:tav tm="0">
                                          <p:val>
                                            <p:fltVal val="0"/>
                                          </p:val>
                                        </p:tav>
                                        <p:tav tm="100000">
                                          <p:val>
                                            <p:strVal val="#ppt_h"/>
                                          </p:val>
                                        </p:tav>
                                      </p:tavLst>
                                    </p:anim>
                                    <p:anim calcmode="lin" valueType="num">
                                      <p:cBhvr>
                                        <p:cTn id="112" dur="500" fill="hold"/>
                                        <p:tgtEl>
                                          <p:spTgt spid="24"/>
                                        </p:tgtEl>
                                        <p:attrNameLst>
                                          <p:attrName>style.rotation</p:attrName>
                                        </p:attrNameLst>
                                      </p:cBhvr>
                                      <p:tavLst>
                                        <p:tav tm="0">
                                          <p:val>
                                            <p:fltVal val="360"/>
                                          </p:val>
                                        </p:tav>
                                        <p:tav tm="100000">
                                          <p:val>
                                            <p:fltVal val="0"/>
                                          </p:val>
                                        </p:tav>
                                      </p:tavLst>
                                    </p:anim>
                                    <p:animEffect transition="in" filter="fade">
                                      <p:cBhvr>
                                        <p:cTn id="113" dur="500"/>
                                        <p:tgtEl>
                                          <p:spTgt spid="24"/>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1">
                                            <p:txEl>
                                              <p:pRg st="0" end="0"/>
                                            </p:txEl>
                                          </p:spTgt>
                                        </p:tgtEl>
                                        <p:attrNameLst>
                                          <p:attrName>style.visibility</p:attrName>
                                        </p:attrNameLst>
                                      </p:cBhvr>
                                      <p:to>
                                        <p:strVal val="visible"/>
                                      </p:to>
                                    </p:set>
                                    <p:animEffect transition="in" filter="wipe(left)">
                                      <p:cBhvr>
                                        <p:cTn id="116" dur="500"/>
                                        <p:tgtEl>
                                          <p:spTgt spid="71">
                                            <p:txEl>
                                              <p:pRg st="0" end="0"/>
                                            </p:txEl>
                                          </p:spTgt>
                                        </p:tgtEl>
                                      </p:cBhvr>
                                    </p:animEffect>
                                  </p:childTnLst>
                                </p:cTn>
                              </p:par>
                            </p:childTnLst>
                          </p:cTn>
                        </p:par>
                        <p:par>
                          <p:cTn id="117" fill="hold">
                            <p:stCondLst>
                              <p:cond delay="12250"/>
                            </p:stCondLst>
                            <p:childTnLst>
                              <p:par>
                                <p:cTn id="118" presetID="22" presetClass="entr" presetSubtype="8" fill="hold" nodeType="afterEffect">
                                  <p:stCondLst>
                                    <p:cond delay="0"/>
                                  </p:stCondLst>
                                  <p:childTnLst>
                                    <p:set>
                                      <p:cBhvr>
                                        <p:cTn id="119" dur="1" fill="hold">
                                          <p:stCondLst>
                                            <p:cond delay="0"/>
                                          </p:stCondLst>
                                        </p:cTn>
                                        <p:tgtEl>
                                          <p:spTgt spid="64"/>
                                        </p:tgtEl>
                                        <p:attrNameLst>
                                          <p:attrName>style.visibility</p:attrName>
                                        </p:attrNameLst>
                                      </p:cBhvr>
                                      <p:to>
                                        <p:strVal val="visible"/>
                                      </p:to>
                                    </p:set>
                                    <p:animEffect transition="in" filter="wipe(left)">
                                      <p:cBhvr>
                                        <p:cTn id="120" dur="500"/>
                                        <p:tgtEl>
                                          <p:spTgt spid="64"/>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5"/>
                                        </p:tgtEl>
                                        <p:attrNameLst>
                                          <p:attrName>style.visibility</p:attrName>
                                        </p:attrNameLst>
                                      </p:cBhvr>
                                      <p:to>
                                        <p:strVal val="visible"/>
                                      </p:to>
                                    </p:set>
                                    <p:animEffect transition="in" filter="fade">
                                      <p:cBhvr>
                                        <p:cTn id="123" dur="500"/>
                                        <p:tgtEl>
                                          <p:spTgt spid="25"/>
                                        </p:tgtEl>
                                      </p:cBhvr>
                                    </p:animEffect>
                                  </p:childTnLst>
                                </p:cTn>
                              </p:par>
                              <p:par>
                                <p:cTn id="124" presetID="21" presetClass="entr" presetSubtype="1" fill="hold" grpId="0" nodeType="withEffect">
                                  <p:stCondLst>
                                    <p:cond delay="0"/>
                                  </p:stCondLst>
                                  <p:childTnLst>
                                    <p:set>
                                      <p:cBhvr>
                                        <p:cTn id="125" dur="1" fill="hold">
                                          <p:stCondLst>
                                            <p:cond delay="0"/>
                                          </p:stCondLst>
                                        </p:cTn>
                                        <p:tgtEl>
                                          <p:spTgt spid="26"/>
                                        </p:tgtEl>
                                        <p:attrNameLst>
                                          <p:attrName>style.visibility</p:attrName>
                                        </p:attrNameLst>
                                      </p:cBhvr>
                                      <p:to>
                                        <p:strVal val="visible"/>
                                      </p:to>
                                    </p:set>
                                    <p:animEffect transition="in" filter="wheel(1)">
                                      <p:cBhvr>
                                        <p:cTn id="126" dur="1000"/>
                                        <p:tgtEl>
                                          <p:spTgt spid="26"/>
                                        </p:tgtEl>
                                      </p:cBhvr>
                                    </p:animEffect>
                                  </p:childTnLst>
                                </p:cTn>
                              </p:par>
                              <p:par>
                                <p:cTn id="127" presetID="49" presetClass="entr" presetSubtype="0" decel="100000" fill="hold" grpId="0" nodeType="withEffect">
                                  <p:stCondLst>
                                    <p:cond delay="0"/>
                                  </p:stCondLst>
                                  <p:childTnLst>
                                    <p:set>
                                      <p:cBhvr>
                                        <p:cTn id="128" dur="1" fill="hold">
                                          <p:stCondLst>
                                            <p:cond delay="0"/>
                                          </p:stCondLst>
                                        </p:cTn>
                                        <p:tgtEl>
                                          <p:spTgt spid="27"/>
                                        </p:tgtEl>
                                        <p:attrNameLst>
                                          <p:attrName>style.visibility</p:attrName>
                                        </p:attrNameLst>
                                      </p:cBhvr>
                                      <p:to>
                                        <p:strVal val="visible"/>
                                      </p:to>
                                    </p:set>
                                    <p:anim calcmode="lin" valueType="num">
                                      <p:cBhvr>
                                        <p:cTn id="129" dur="500" fill="hold"/>
                                        <p:tgtEl>
                                          <p:spTgt spid="27"/>
                                        </p:tgtEl>
                                        <p:attrNameLst>
                                          <p:attrName>ppt_w</p:attrName>
                                        </p:attrNameLst>
                                      </p:cBhvr>
                                      <p:tavLst>
                                        <p:tav tm="0">
                                          <p:val>
                                            <p:fltVal val="0"/>
                                          </p:val>
                                        </p:tav>
                                        <p:tav tm="100000">
                                          <p:val>
                                            <p:strVal val="#ppt_w"/>
                                          </p:val>
                                        </p:tav>
                                      </p:tavLst>
                                    </p:anim>
                                    <p:anim calcmode="lin" valueType="num">
                                      <p:cBhvr>
                                        <p:cTn id="130" dur="500" fill="hold"/>
                                        <p:tgtEl>
                                          <p:spTgt spid="27"/>
                                        </p:tgtEl>
                                        <p:attrNameLst>
                                          <p:attrName>ppt_h</p:attrName>
                                        </p:attrNameLst>
                                      </p:cBhvr>
                                      <p:tavLst>
                                        <p:tav tm="0">
                                          <p:val>
                                            <p:fltVal val="0"/>
                                          </p:val>
                                        </p:tav>
                                        <p:tav tm="100000">
                                          <p:val>
                                            <p:strVal val="#ppt_h"/>
                                          </p:val>
                                        </p:tav>
                                      </p:tavLst>
                                    </p:anim>
                                    <p:anim calcmode="lin" valueType="num">
                                      <p:cBhvr>
                                        <p:cTn id="131" dur="500" fill="hold"/>
                                        <p:tgtEl>
                                          <p:spTgt spid="27"/>
                                        </p:tgtEl>
                                        <p:attrNameLst>
                                          <p:attrName>style.rotation</p:attrName>
                                        </p:attrNameLst>
                                      </p:cBhvr>
                                      <p:tavLst>
                                        <p:tav tm="0">
                                          <p:val>
                                            <p:fltVal val="360"/>
                                          </p:val>
                                        </p:tav>
                                        <p:tav tm="100000">
                                          <p:val>
                                            <p:fltVal val="0"/>
                                          </p:val>
                                        </p:tav>
                                      </p:tavLst>
                                    </p:anim>
                                    <p:animEffect transition="in" filter="fade">
                                      <p:cBhvr>
                                        <p:cTn id="132" dur="500"/>
                                        <p:tgtEl>
                                          <p:spTgt spid="27"/>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75">
                                            <p:txEl>
                                              <p:pRg st="0" end="0"/>
                                            </p:txEl>
                                          </p:spTgt>
                                        </p:tgtEl>
                                        <p:attrNameLst>
                                          <p:attrName>style.visibility</p:attrName>
                                        </p:attrNameLst>
                                      </p:cBhvr>
                                      <p:to>
                                        <p:strVal val="visible"/>
                                      </p:to>
                                    </p:set>
                                    <p:animEffect transition="in" filter="wipe(left)">
                                      <p:cBhvr>
                                        <p:cTn id="135" dur="500"/>
                                        <p:tgtEl>
                                          <p:spTgt spid="75">
                                            <p:txEl>
                                              <p:pRg st="0" end="0"/>
                                            </p:txEl>
                                          </p:spTgt>
                                        </p:tgtEl>
                                      </p:cBhvr>
                                    </p:animEffect>
                                  </p:childTnLst>
                                </p:cTn>
                              </p:par>
                            </p:childTnLst>
                          </p:cTn>
                        </p:par>
                        <p:par>
                          <p:cTn id="136" fill="hold">
                            <p:stCondLst>
                              <p:cond delay="13250"/>
                            </p:stCondLst>
                            <p:childTnLst>
                              <p:par>
                                <p:cTn id="137" presetID="22" presetClass="entr" presetSubtype="8" fill="hold" nodeType="afterEffect">
                                  <p:stCondLst>
                                    <p:cond delay="0"/>
                                  </p:stCondLst>
                                  <p:childTnLst>
                                    <p:set>
                                      <p:cBhvr>
                                        <p:cTn id="138" dur="1" fill="hold">
                                          <p:stCondLst>
                                            <p:cond delay="0"/>
                                          </p:stCondLst>
                                        </p:cTn>
                                        <p:tgtEl>
                                          <p:spTgt spid="67"/>
                                        </p:tgtEl>
                                        <p:attrNameLst>
                                          <p:attrName>style.visibility</p:attrName>
                                        </p:attrNameLst>
                                      </p:cBhvr>
                                      <p:to>
                                        <p:strVal val="visible"/>
                                      </p:to>
                                    </p:set>
                                    <p:animEffect transition="in" filter="wipe(left)">
                                      <p:cBhvr>
                                        <p:cTn id="139" dur="500"/>
                                        <p:tgtEl>
                                          <p:spTgt spid="67"/>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28"/>
                                        </p:tgtEl>
                                        <p:attrNameLst>
                                          <p:attrName>style.visibility</p:attrName>
                                        </p:attrNameLst>
                                      </p:cBhvr>
                                      <p:to>
                                        <p:strVal val="visible"/>
                                      </p:to>
                                    </p:set>
                                    <p:animEffect transition="in" filter="fade">
                                      <p:cBhvr>
                                        <p:cTn id="142" dur="500"/>
                                        <p:tgtEl>
                                          <p:spTgt spid="28"/>
                                        </p:tgtEl>
                                      </p:cBhvr>
                                    </p:animEffect>
                                  </p:childTnLst>
                                </p:cTn>
                              </p:par>
                              <p:par>
                                <p:cTn id="143" presetID="21" presetClass="entr" presetSubtype="1" fill="hold" grpId="0" nodeType="withEffect">
                                  <p:stCondLst>
                                    <p:cond delay="0"/>
                                  </p:stCondLst>
                                  <p:childTnLst>
                                    <p:set>
                                      <p:cBhvr>
                                        <p:cTn id="144" dur="1" fill="hold">
                                          <p:stCondLst>
                                            <p:cond delay="0"/>
                                          </p:stCondLst>
                                        </p:cTn>
                                        <p:tgtEl>
                                          <p:spTgt spid="29"/>
                                        </p:tgtEl>
                                        <p:attrNameLst>
                                          <p:attrName>style.visibility</p:attrName>
                                        </p:attrNameLst>
                                      </p:cBhvr>
                                      <p:to>
                                        <p:strVal val="visible"/>
                                      </p:to>
                                    </p:set>
                                    <p:animEffect transition="in" filter="wheel(1)">
                                      <p:cBhvr>
                                        <p:cTn id="145" dur="1000"/>
                                        <p:tgtEl>
                                          <p:spTgt spid="29"/>
                                        </p:tgtEl>
                                      </p:cBhvr>
                                    </p:animEffect>
                                  </p:childTnLst>
                                </p:cTn>
                              </p:par>
                              <p:par>
                                <p:cTn id="146" presetID="49" presetClass="entr" presetSubtype="0" decel="100000" fill="hold" grpId="0" nodeType="withEffect">
                                  <p:stCondLst>
                                    <p:cond delay="0"/>
                                  </p:stCondLst>
                                  <p:childTnLst>
                                    <p:set>
                                      <p:cBhvr>
                                        <p:cTn id="147" dur="1" fill="hold">
                                          <p:stCondLst>
                                            <p:cond delay="0"/>
                                          </p:stCondLst>
                                        </p:cTn>
                                        <p:tgtEl>
                                          <p:spTgt spid="30"/>
                                        </p:tgtEl>
                                        <p:attrNameLst>
                                          <p:attrName>style.visibility</p:attrName>
                                        </p:attrNameLst>
                                      </p:cBhvr>
                                      <p:to>
                                        <p:strVal val="visible"/>
                                      </p:to>
                                    </p:set>
                                    <p:anim calcmode="lin" valueType="num">
                                      <p:cBhvr>
                                        <p:cTn id="148" dur="500" fill="hold"/>
                                        <p:tgtEl>
                                          <p:spTgt spid="30"/>
                                        </p:tgtEl>
                                        <p:attrNameLst>
                                          <p:attrName>ppt_w</p:attrName>
                                        </p:attrNameLst>
                                      </p:cBhvr>
                                      <p:tavLst>
                                        <p:tav tm="0">
                                          <p:val>
                                            <p:fltVal val="0"/>
                                          </p:val>
                                        </p:tav>
                                        <p:tav tm="100000">
                                          <p:val>
                                            <p:strVal val="#ppt_w"/>
                                          </p:val>
                                        </p:tav>
                                      </p:tavLst>
                                    </p:anim>
                                    <p:anim calcmode="lin" valueType="num">
                                      <p:cBhvr>
                                        <p:cTn id="149" dur="500" fill="hold"/>
                                        <p:tgtEl>
                                          <p:spTgt spid="30"/>
                                        </p:tgtEl>
                                        <p:attrNameLst>
                                          <p:attrName>ppt_h</p:attrName>
                                        </p:attrNameLst>
                                      </p:cBhvr>
                                      <p:tavLst>
                                        <p:tav tm="0">
                                          <p:val>
                                            <p:fltVal val="0"/>
                                          </p:val>
                                        </p:tav>
                                        <p:tav tm="100000">
                                          <p:val>
                                            <p:strVal val="#ppt_h"/>
                                          </p:val>
                                        </p:tav>
                                      </p:tavLst>
                                    </p:anim>
                                    <p:anim calcmode="lin" valueType="num">
                                      <p:cBhvr>
                                        <p:cTn id="150" dur="500" fill="hold"/>
                                        <p:tgtEl>
                                          <p:spTgt spid="30"/>
                                        </p:tgtEl>
                                        <p:attrNameLst>
                                          <p:attrName>style.rotation</p:attrName>
                                        </p:attrNameLst>
                                      </p:cBhvr>
                                      <p:tavLst>
                                        <p:tav tm="0">
                                          <p:val>
                                            <p:fltVal val="360"/>
                                          </p:val>
                                        </p:tav>
                                        <p:tav tm="100000">
                                          <p:val>
                                            <p:fltVal val="0"/>
                                          </p:val>
                                        </p:tav>
                                      </p:tavLst>
                                    </p:anim>
                                    <p:animEffect transition="in" filter="fade">
                                      <p:cBhvr>
                                        <p:cTn id="151" dur="500"/>
                                        <p:tgtEl>
                                          <p:spTgt spid="30"/>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73">
                                            <p:txEl>
                                              <p:pRg st="0" end="0"/>
                                            </p:txEl>
                                          </p:spTgt>
                                        </p:tgtEl>
                                        <p:attrNameLst>
                                          <p:attrName>style.visibility</p:attrName>
                                        </p:attrNameLst>
                                      </p:cBhvr>
                                      <p:to>
                                        <p:strVal val="visible"/>
                                      </p:to>
                                    </p:set>
                                    <p:animEffect transition="in" filter="wipe(left)">
                                      <p:cBhvr>
                                        <p:cTn id="154" dur="500"/>
                                        <p:tgtEl>
                                          <p:spTgt spid="73">
                                            <p:txEl>
                                              <p:pRg st="0" end="0"/>
                                            </p:txEl>
                                          </p:spTgt>
                                        </p:tgtEl>
                                      </p:cBhvr>
                                    </p:animEffect>
                                  </p:childTnLst>
                                </p:cTn>
                              </p:par>
                            </p:childTnLst>
                          </p:cTn>
                        </p:par>
                        <p:par>
                          <p:cTn id="155" fill="hold">
                            <p:stCondLst>
                              <p:cond delay="14250"/>
                            </p:stCondLst>
                            <p:childTnLst>
                              <p:par>
                                <p:cTn id="156" presetID="2" presetClass="entr" presetSubtype="4" decel="100000" fill="hold" grpId="0" nodeType="afterEffect">
                                  <p:stCondLst>
                                    <p:cond delay="250"/>
                                  </p:stCondLst>
                                  <p:childTnLst>
                                    <p:set>
                                      <p:cBhvr>
                                        <p:cTn id="157" dur="1" fill="hold">
                                          <p:stCondLst>
                                            <p:cond delay="0"/>
                                          </p:stCondLst>
                                        </p:cTn>
                                        <p:tgtEl>
                                          <p:spTgt spid="83">
                                            <p:txEl>
                                              <p:pRg st="0" end="0"/>
                                            </p:txEl>
                                          </p:spTgt>
                                        </p:tgtEl>
                                        <p:attrNameLst>
                                          <p:attrName>style.visibility</p:attrName>
                                        </p:attrNameLst>
                                      </p:cBhvr>
                                      <p:to>
                                        <p:strVal val="visible"/>
                                      </p:to>
                                    </p:set>
                                    <p:anim calcmode="lin" valueType="num">
                                      <p:cBhvr additive="base">
                                        <p:cTn id="158" dur="500" fill="hold"/>
                                        <p:tgtEl>
                                          <p:spTgt spid="83">
                                            <p:txEl>
                                              <p:pRg st="0" end="0"/>
                                            </p:txEl>
                                          </p:spTgt>
                                        </p:tgtEl>
                                        <p:attrNameLst>
                                          <p:attrName>ppt_x</p:attrName>
                                        </p:attrNameLst>
                                      </p:cBhvr>
                                      <p:tavLst>
                                        <p:tav tm="0">
                                          <p:val>
                                            <p:strVal val="#ppt_x"/>
                                          </p:val>
                                        </p:tav>
                                        <p:tav tm="100000">
                                          <p:val>
                                            <p:strVal val="#ppt_x"/>
                                          </p:val>
                                        </p:tav>
                                      </p:tavLst>
                                    </p:anim>
                                    <p:anim calcmode="lin" valueType="num">
                                      <p:cBhvr additive="base">
                                        <p:cTn id="159" dur="500" fill="hold"/>
                                        <p:tgtEl>
                                          <p:spTgt spid="8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22" grpId="0" animBg="1"/>
      <p:bldP spid="23" grpId="0" animBg="1"/>
      <p:bldP spid="24" grpId="0"/>
      <p:bldP spid="25" grpId="0" animBg="1"/>
      <p:bldP spid="26" grpId="0" animBg="1"/>
      <p:bldP spid="27" grpId="0"/>
      <p:bldP spid="28" grpId="0" animBg="1"/>
      <p:bldP spid="29" grpId="0" animBg="1"/>
      <p:bldP spid="30" grpId="0"/>
      <p:bldP spid="33" grpId="0" animBg="1"/>
      <p:bldP spid="34" grpId="0" animBg="1"/>
      <p:bldP spid="36" grpId="0"/>
      <p:bldP spid="37" grpId="0" animBg="1"/>
      <p:bldP spid="38" grpId="0" animBg="1"/>
      <p:bldP spid="39" grpId="0"/>
      <p:bldP spid="48" grpId="0" animBg="1"/>
      <p:bldP spid="49" grpId="0" animBg="1"/>
      <p:bldP spid="50" grpId="0"/>
      <p:bldP spid="51" grpId="0" animBg="1"/>
      <p:bldP spid="52" grpId="0" animBg="1"/>
      <p:bldP spid="53" grpId="0"/>
      <p:bldP spid="71" grpId="0" build="p">
        <p:tmplLst>
          <p:tmpl lvl="1">
            <p:tnLst>
              <p:par>
                <p:cTn presetID="22" presetClass="entr" presetSubtype="8"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wipe(left)">
                      <p:cBhvr>
                        <p:cTn dur="500"/>
                        <p:tgtEl>
                          <p:spTgt spid="71"/>
                        </p:tgtEl>
                      </p:cBhvr>
                    </p:animEffect>
                  </p:childTnLst>
                </p:cTn>
              </p:par>
            </p:tnLst>
          </p:tmpl>
        </p:tmplLst>
      </p:bldP>
      <p:bldP spid="73" grpId="0" build="p">
        <p:tmplLst>
          <p:tmpl lvl="1">
            <p:tnLst>
              <p:par>
                <p:cTn presetID="22" presetClass="entr" presetSubtype="8"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5" grpId="0" build="p">
        <p:tmplLst>
          <p:tmpl lvl="1">
            <p:tnLst>
              <p:par>
                <p:cTn presetID="22" presetClass="entr" presetSubtype="8" fill="hold" nodeType="with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8" grpId="0" build="p">
        <p:tmplLst>
          <p:tmpl lvl="1">
            <p:tnLst>
              <p:par>
                <p:cTn presetID="23" presetClass="entr" presetSubtype="32"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p:cTn dur="500" fill="hold"/>
                        <p:tgtEl>
                          <p:spTgt spid="78"/>
                        </p:tgtEl>
                        <p:attrNameLst>
                          <p:attrName>ppt_w</p:attrName>
                        </p:attrNameLst>
                      </p:cBhvr>
                      <p:tavLst>
                        <p:tav tm="0">
                          <p:val>
                            <p:strVal val="4*#ppt_w"/>
                          </p:val>
                        </p:tav>
                        <p:tav tm="100000">
                          <p:val>
                            <p:strVal val="#ppt_w"/>
                          </p:val>
                        </p:tav>
                      </p:tavLst>
                    </p:anim>
                    <p:anim calcmode="lin" valueType="num">
                      <p:cBhvr>
                        <p:cTn dur="500" fill="hold"/>
                        <p:tgtEl>
                          <p:spTgt spid="78"/>
                        </p:tgtEl>
                        <p:attrNameLst>
                          <p:attrName>ppt_h</p:attrName>
                        </p:attrNameLst>
                      </p:cBhvr>
                      <p:tavLst>
                        <p:tav tm="0">
                          <p:val>
                            <p:strVal val="4*#ppt_h"/>
                          </p:val>
                        </p:tav>
                        <p:tav tm="100000">
                          <p:val>
                            <p:strVal val="#ppt_h"/>
                          </p:val>
                        </p:tav>
                      </p:tavLst>
                    </p:anim>
                  </p:childTnLst>
                </p:cTn>
              </p:par>
            </p:tnLst>
          </p:tmpl>
        </p:tmplLst>
      </p:bldP>
      <p:bldP spid="79" grpId="0" build="p">
        <p:tmplLst>
          <p:tmpl lvl="1">
            <p:tnLst>
              <p:par>
                <p:cTn presetID="22" presetClass="entr" presetSubtype="8"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wipe(left)">
                      <p:cBhvr>
                        <p:cTn dur="500"/>
                        <p:tgtEl>
                          <p:spTgt spid="79"/>
                        </p:tgtEl>
                      </p:cBhvr>
                    </p:animEffect>
                  </p:childTnLst>
                </p:cTn>
              </p:par>
            </p:tnLst>
          </p:tmpl>
        </p:tmplLst>
      </p:bldP>
      <p:bldP spid="80" grpId="0" build="p">
        <p:tmplLst>
          <p:tmpl lvl="1">
            <p:tnLst>
              <p:par>
                <p:cTn presetID="22" presetClass="entr" presetSubtype="8" fill="hold" nodeType="afterEffect">
                  <p:stCondLst>
                    <p:cond delay="0"/>
                  </p:stCondLst>
                  <p:childTnLst>
                    <p:set>
                      <p:cBhvr>
                        <p:cTn dur="1" fill="hold">
                          <p:stCondLst>
                            <p:cond delay="0"/>
                          </p:stCondLst>
                        </p:cTn>
                        <p:tgtEl>
                          <p:spTgt spid="80"/>
                        </p:tgtEl>
                        <p:attrNameLst>
                          <p:attrName>style.visibility</p:attrName>
                        </p:attrNameLst>
                      </p:cBhvr>
                      <p:to>
                        <p:strVal val="visible"/>
                      </p:to>
                    </p:set>
                    <p:animEffect transition="in" filter="wipe(left)">
                      <p:cBhvr>
                        <p:cTn dur="500"/>
                        <p:tgtEl>
                          <p:spTgt spid="80"/>
                        </p:tgtEl>
                      </p:cBhvr>
                    </p:animEffect>
                  </p:childTnLst>
                </p:cTn>
              </p:par>
            </p:tnLst>
          </p:tmpl>
        </p:tmplLst>
      </p:bldP>
      <p:bldP spid="81" grpId="0" build="p">
        <p:tmplLst>
          <p:tmpl lvl="1">
            <p:tnLst>
              <p:par>
                <p:cTn presetID="22" presetClass="entr" presetSubtype="8"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wipe(left)">
                      <p:cBhvr>
                        <p:cTn dur="500"/>
                        <p:tgtEl>
                          <p:spTgt spid="81"/>
                        </p:tgtEl>
                      </p:cBhvr>
                    </p:animEffect>
                  </p:childTnLst>
                </p:cTn>
              </p:par>
            </p:tnLst>
          </p:tmpl>
        </p:tmplLst>
      </p:bldP>
      <p:bldP spid="82" grpId="0" build="p">
        <p:tmplLst>
          <p:tmpl lvl="1">
            <p:tnLst>
              <p:par>
                <p:cTn presetID="22" presetClass="entr" presetSubtype="8"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wipe(left)">
                      <p:cBhvr>
                        <p:cTn dur="500"/>
                        <p:tgtEl>
                          <p:spTgt spid="82"/>
                        </p:tgtEl>
                      </p:cBhvr>
                    </p:animEffect>
                  </p:childTnLst>
                </p:cTn>
              </p:par>
            </p:tnLst>
          </p:tmpl>
        </p:tmplLst>
      </p:bldP>
      <p:bldP spid="83" grpId="0" build="p">
        <p:tmplLst>
          <p:tmpl lvl="1">
            <p:tnLst>
              <p:par>
                <p:cTn presetID="2" presetClass="entr" presetSubtype="4" decel="100000" fill="hold" nodeType="afterEffect">
                  <p:stCondLst>
                    <p:cond delay="25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500" fill="hold"/>
                        <p:tgtEl>
                          <p:spTgt spid="83"/>
                        </p:tgtEl>
                        <p:attrNameLst>
                          <p:attrName>ppt_x</p:attrName>
                        </p:attrNameLst>
                      </p:cBhvr>
                      <p:tavLst>
                        <p:tav tm="0">
                          <p:val>
                            <p:strVal val="#ppt_x"/>
                          </p:val>
                        </p:tav>
                        <p:tav tm="100000">
                          <p:val>
                            <p:strVal val="#ppt_x"/>
                          </p:val>
                        </p:tav>
                      </p:tavLst>
                    </p:anim>
                    <p:anim calcmode="lin" valueType="num">
                      <p:cBhvr additive="base">
                        <p:cTn dur="500" fill="hold"/>
                        <p:tgtEl>
                          <p:spTgt spid="8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igh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403930" y="3547081"/>
            <a:ext cx="3432516" cy="3685003"/>
          </a:xfrm>
          <a:custGeom>
            <a:avLst/>
            <a:gdLst/>
            <a:ahLst/>
            <a:cxnLst/>
            <a:rect l="l" t="t" r="r" b="b"/>
            <a:pathLst>
              <a:path w="3432516" h="3685003">
                <a:moveTo>
                  <a:pt x="1716258" y="0"/>
                </a:moveTo>
                <a:cubicBezTo>
                  <a:pt x="2664121" y="0"/>
                  <a:pt x="3432516" y="768395"/>
                  <a:pt x="3432516" y="1716258"/>
                </a:cubicBezTo>
                <a:cubicBezTo>
                  <a:pt x="3432516" y="2398507"/>
                  <a:pt x="3034429" y="2987777"/>
                  <a:pt x="2456986" y="3262631"/>
                </a:cubicBezTo>
                <a:lnTo>
                  <a:pt x="2456986" y="3541067"/>
                </a:lnTo>
                <a:cubicBezTo>
                  <a:pt x="2456986" y="3620561"/>
                  <a:pt x="2392544" y="3685003"/>
                  <a:pt x="2313050" y="3685003"/>
                </a:cubicBezTo>
                <a:lnTo>
                  <a:pt x="1119467" y="3685003"/>
                </a:lnTo>
                <a:cubicBezTo>
                  <a:pt x="1039973" y="3685003"/>
                  <a:pt x="975531" y="3620561"/>
                  <a:pt x="975531" y="3541067"/>
                </a:cubicBezTo>
                <a:lnTo>
                  <a:pt x="975531" y="3262631"/>
                </a:lnTo>
                <a:cubicBezTo>
                  <a:pt x="398088" y="2987778"/>
                  <a:pt x="0" y="2398507"/>
                  <a:pt x="0" y="1716258"/>
                </a:cubicBezTo>
                <a:cubicBezTo>
                  <a:pt x="0" y="768395"/>
                  <a:pt x="768395" y="0"/>
                  <a:pt x="1716258" y="0"/>
                </a:cubicBez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角丸四角形 19"/>
          <p:cNvSpPr/>
          <p:nvPr userDrawn="1"/>
        </p:nvSpPr>
        <p:spPr>
          <a:xfrm>
            <a:off x="8379461" y="7311459"/>
            <a:ext cx="1481455" cy="241300"/>
          </a:xfrm>
          <a:prstGeom prst="roundRect">
            <a:avLst>
              <a:gd name="adj" fmla="val 50000"/>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角丸四角形 20"/>
          <p:cNvSpPr/>
          <p:nvPr userDrawn="1"/>
        </p:nvSpPr>
        <p:spPr>
          <a:xfrm>
            <a:off x="8379461" y="7632134"/>
            <a:ext cx="1481455" cy="241300"/>
          </a:xfrm>
          <a:prstGeom prst="roundRect">
            <a:avLst>
              <a:gd name="adj" fmla="val 50000"/>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740832" y="7809934"/>
            <a:ext cx="758714" cy="322215"/>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角丸四角形 23"/>
          <p:cNvSpPr/>
          <p:nvPr userDrawn="1"/>
        </p:nvSpPr>
        <p:spPr>
          <a:xfrm>
            <a:off x="11027411" y="5142689"/>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角丸四角形 24"/>
          <p:cNvSpPr/>
          <p:nvPr userDrawn="1"/>
        </p:nvSpPr>
        <p:spPr>
          <a:xfrm>
            <a:off x="6483986" y="5142689"/>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角丸四角形 25"/>
          <p:cNvSpPr/>
          <p:nvPr userDrawn="1"/>
        </p:nvSpPr>
        <p:spPr>
          <a:xfrm rot="5400000">
            <a:off x="8749824" y="287574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角丸四角形 26"/>
          <p:cNvSpPr/>
          <p:nvPr userDrawn="1"/>
        </p:nvSpPr>
        <p:spPr>
          <a:xfrm rot="2700000">
            <a:off x="7071838" y="357397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角丸四角形 27"/>
          <p:cNvSpPr/>
          <p:nvPr userDrawn="1"/>
        </p:nvSpPr>
        <p:spPr>
          <a:xfrm rot="8100000">
            <a:off x="10447034" y="357397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角丸四角形 28"/>
          <p:cNvSpPr/>
          <p:nvPr userDrawn="1"/>
        </p:nvSpPr>
        <p:spPr>
          <a:xfrm rot="2700000">
            <a:off x="10466082" y="6595032"/>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角丸四角形 29"/>
          <p:cNvSpPr/>
          <p:nvPr userDrawn="1"/>
        </p:nvSpPr>
        <p:spPr>
          <a:xfrm rot="8100000">
            <a:off x="7033566" y="6595032"/>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テキスト プレースホルダー 5"/>
          <p:cNvSpPr>
            <a:spLocks noGrp="1"/>
          </p:cNvSpPr>
          <p:nvPr>
            <p:ph type="body" sz="quarter" idx="20" hasCustomPrompt="1"/>
          </p:nvPr>
        </p:nvSpPr>
        <p:spPr>
          <a:xfrm>
            <a:off x="12149455" y="3028737"/>
            <a:ext cx="52271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7" name="テキスト プレースホルダー 5"/>
          <p:cNvSpPr>
            <a:spLocks noGrp="1"/>
          </p:cNvSpPr>
          <p:nvPr>
            <p:ph type="body" sz="quarter" idx="21" hasCustomPrompt="1"/>
          </p:nvPr>
        </p:nvSpPr>
        <p:spPr>
          <a:xfrm>
            <a:off x="12149455" y="3547080"/>
            <a:ext cx="5227161" cy="2098825"/>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2" hasCustomPrompt="1"/>
          </p:nvPr>
        </p:nvSpPr>
        <p:spPr>
          <a:xfrm>
            <a:off x="914559" y="6167883"/>
            <a:ext cx="5199434"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9" name="テキスト プレースホルダー 5"/>
          <p:cNvSpPr>
            <a:spLocks noGrp="1"/>
          </p:cNvSpPr>
          <p:nvPr>
            <p:ph type="body" sz="quarter" idx="23" hasCustomPrompt="1"/>
          </p:nvPr>
        </p:nvSpPr>
        <p:spPr>
          <a:xfrm>
            <a:off x="914559" y="6686226"/>
            <a:ext cx="5199434" cy="185527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1" name="テキスト プレースホルダー 5"/>
          <p:cNvSpPr>
            <a:spLocks noGrp="1"/>
          </p:cNvSpPr>
          <p:nvPr>
            <p:ph type="body" sz="quarter" idx="24" hasCustomPrompt="1"/>
          </p:nvPr>
        </p:nvSpPr>
        <p:spPr>
          <a:xfrm>
            <a:off x="12149455" y="6171993"/>
            <a:ext cx="52271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2" name="テキスト プレースホルダー 5"/>
          <p:cNvSpPr>
            <a:spLocks noGrp="1"/>
          </p:cNvSpPr>
          <p:nvPr>
            <p:ph type="body" sz="quarter" idx="25" hasCustomPrompt="1"/>
          </p:nvPr>
        </p:nvSpPr>
        <p:spPr>
          <a:xfrm>
            <a:off x="12149455" y="6690336"/>
            <a:ext cx="5227161" cy="195276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6" hasCustomPrompt="1"/>
          </p:nvPr>
        </p:nvSpPr>
        <p:spPr>
          <a:xfrm>
            <a:off x="914559" y="3046927"/>
            <a:ext cx="5199434"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4" name="テキスト プレースホルダー 5"/>
          <p:cNvSpPr>
            <a:spLocks noGrp="1"/>
          </p:cNvSpPr>
          <p:nvPr>
            <p:ph type="body" sz="quarter" idx="27" hasCustomPrompt="1"/>
          </p:nvPr>
        </p:nvSpPr>
        <p:spPr>
          <a:xfrm>
            <a:off x="914559" y="3565271"/>
            <a:ext cx="5199434" cy="2080634"/>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45" name="直線コネクタ 44"/>
          <p:cNvCxnSpPr>
            <a:stCxn id="21" idx="1"/>
            <a:endCxn id="38" idx="3"/>
          </p:cNvCxnSpPr>
          <p:nvPr userDrawn="1"/>
        </p:nvCxnSpPr>
        <p:spPr>
          <a:xfrm rot="10800000">
            <a:off x="6113993" y="6491730"/>
            <a:ext cx="2265468" cy="1261054"/>
          </a:xfrm>
          <a:prstGeom prst="bentConnector3">
            <a:avLst>
              <a:gd name="adj1" fmla="val 73545"/>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endCxn id="43" idx="3"/>
          </p:cNvCxnSpPr>
          <p:nvPr userDrawn="1"/>
        </p:nvCxnSpPr>
        <p:spPr>
          <a:xfrm rot="10800000">
            <a:off x="6113994" y="3370774"/>
            <a:ext cx="1066325" cy="305656"/>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a:endCxn id="36" idx="1"/>
          </p:cNvCxnSpPr>
          <p:nvPr userDrawn="1"/>
        </p:nvCxnSpPr>
        <p:spPr>
          <a:xfrm flipV="1">
            <a:off x="10617200" y="3352584"/>
            <a:ext cx="1532255" cy="1048722"/>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20" idx="3"/>
            <a:endCxn id="41" idx="1"/>
          </p:cNvCxnSpPr>
          <p:nvPr userDrawn="1"/>
        </p:nvCxnSpPr>
        <p:spPr>
          <a:xfrm flipV="1">
            <a:off x="9860916" y="6495840"/>
            <a:ext cx="2288539" cy="936269"/>
          </a:xfrm>
          <a:prstGeom prst="bentConnector3">
            <a:avLst>
              <a:gd name="adj1" fmla="val 78857"/>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0" name="テキスト プレースホルダー 5"/>
          <p:cNvSpPr>
            <a:spLocks noGrp="1"/>
          </p:cNvSpPr>
          <p:nvPr>
            <p:ph type="body" sz="quarter" idx="28" hasCustomPrompt="1"/>
          </p:nvPr>
        </p:nvSpPr>
        <p:spPr>
          <a:xfrm>
            <a:off x="7583633" y="4910969"/>
            <a:ext cx="3098509" cy="663575"/>
          </a:xfrm>
          <a:prstGeom prst="rect">
            <a:avLst/>
          </a:prstGeom>
        </p:spPr>
        <p:txBody>
          <a:bodyPr anchor="ctr">
            <a:noAutofit/>
          </a:bodyPr>
          <a:lstStyle>
            <a:lvl1pPr algn="ctr">
              <a:lnSpc>
                <a:spcPct val="100000"/>
              </a:lnSpc>
              <a:spcBef>
                <a:spcPts val="0"/>
              </a:spcBef>
              <a:defRPr sz="48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Tree>
    <p:extLst>
      <p:ext uri="{BB962C8B-B14F-4D97-AF65-F5344CB8AC3E}">
        <p14:creationId xmlns:p14="http://schemas.microsoft.com/office/powerpoint/2010/main" val="3342468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right)">
                                      <p:cBhvr>
                                        <p:cTn id="21" dur="500"/>
                                        <p:tgtEl>
                                          <p:spTgt spid="45"/>
                                        </p:tgtEl>
                                      </p:cBhvr>
                                    </p:animEffect>
                                  </p:childTnLst>
                                </p:cTn>
                              </p:par>
                            </p:childTnLst>
                          </p:cTn>
                        </p:par>
                        <p:par>
                          <p:cTn id="22" fill="hold">
                            <p:stCondLst>
                              <p:cond delay="1500"/>
                            </p:stCondLst>
                            <p:childTnLst>
                              <p:par>
                                <p:cTn id="23" presetID="2" presetClass="entr" presetSubtype="8" decel="100000" fill="hold" grpId="0" nodeType="after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 calcmode="lin" valueType="num">
                                      <p:cBhvr additive="base">
                                        <p:cTn id="25"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0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0-#ppt_w/2"/>
                                          </p:val>
                                        </p:tav>
                                        <p:tav tm="100000">
                                          <p:val>
                                            <p:strVal val="#ppt_x"/>
                                          </p:val>
                                        </p:tav>
                                      </p:tavLst>
                                    </p:anim>
                                    <p:anim calcmode="lin" valueType="num">
                                      <p:cBhvr additive="base">
                                        <p:cTn id="30" dur="500" fill="hold"/>
                                        <p:tgtEl>
                                          <p:spTgt spid="39"/>
                                        </p:tgtEl>
                                        <p:attrNameLst>
                                          <p:attrName>ppt_y</p:attrName>
                                        </p:attrNameLst>
                                      </p:cBhvr>
                                      <p:tavLst>
                                        <p:tav tm="0">
                                          <p:val>
                                            <p:strVal val="#ppt_y"/>
                                          </p:val>
                                        </p:tav>
                                        <p:tav tm="100000">
                                          <p:val>
                                            <p:strVal val="#ppt_y"/>
                                          </p:val>
                                        </p:tav>
                                      </p:tavLst>
                                    </p:anim>
                                  </p:childTnLst>
                                </p:cTn>
                              </p:par>
                            </p:childTnLst>
                          </p:cTn>
                        </p:par>
                        <p:par>
                          <p:cTn id="31" fill="hold">
                            <p:stCondLst>
                              <p:cond delay="2100"/>
                            </p:stCondLst>
                            <p:childTnLst>
                              <p:par>
                                <p:cTn id="32" presetID="2" presetClass="entr" presetSubtype="4" decel="100000" fill="hold" grpId="0" nodeType="after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childTnLst>
                          </p:cTn>
                        </p:par>
                        <p:par>
                          <p:cTn id="36" fill="hold">
                            <p:stCondLst>
                              <p:cond delay="2850"/>
                            </p:stCondLst>
                            <p:childTnLst>
                              <p:par>
                                <p:cTn id="37" presetID="22" presetClass="entr" presetSubtype="8"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wipe(left)">
                                      <p:cBhvr>
                                        <p:cTn id="39" dur="500"/>
                                        <p:tgtEl>
                                          <p:spTgt spid="57"/>
                                        </p:tgtEl>
                                      </p:cBhvr>
                                    </p:animEffect>
                                  </p:childTnLst>
                                </p:cTn>
                              </p:par>
                            </p:childTnLst>
                          </p:cTn>
                        </p:par>
                        <p:par>
                          <p:cTn id="40" fill="hold">
                            <p:stCondLst>
                              <p:cond delay="3350"/>
                            </p:stCondLst>
                            <p:childTnLst>
                              <p:par>
                                <p:cTn id="41" presetID="2" presetClass="entr" presetSubtype="2" decel="100000" fill="hold" grpId="0" nodeType="afterEffect">
                                  <p:stCondLst>
                                    <p:cond delay="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10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1+#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3950"/>
                            </p:stCondLst>
                            <p:childTnLst>
                              <p:par>
                                <p:cTn id="50" presetID="2" presetClass="entr" presetSubtype="1" decel="100000" fill="hold" grpId="0" nodeType="afterEffect">
                                  <p:stCondLst>
                                    <p:cond delay="25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750" fill="hold"/>
                                        <p:tgtEl>
                                          <p:spTgt spid="6"/>
                                        </p:tgtEl>
                                        <p:attrNameLst>
                                          <p:attrName>ppt_x</p:attrName>
                                        </p:attrNameLst>
                                      </p:cBhvr>
                                      <p:tavLst>
                                        <p:tav tm="0">
                                          <p:val>
                                            <p:strVal val="#ppt_x"/>
                                          </p:val>
                                        </p:tav>
                                        <p:tav tm="100000">
                                          <p:val>
                                            <p:strVal val="#ppt_x"/>
                                          </p:val>
                                        </p:tav>
                                      </p:tavLst>
                                    </p:anim>
                                    <p:anim calcmode="lin" valueType="num">
                                      <p:cBhvr additive="base">
                                        <p:cTn id="53" dur="750" fill="hold"/>
                                        <p:tgtEl>
                                          <p:spTgt spid="6"/>
                                        </p:tgtEl>
                                        <p:attrNameLst>
                                          <p:attrName>ppt_y</p:attrName>
                                        </p:attrNameLst>
                                      </p:cBhvr>
                                      <p:tavLst>
                                        <p:tav tm="0">
                                          <p:val>
                                            <p:strVal val="0-#ppt_h/2"/>
                                          </p:val>
                                        </p:tav>
                                        <p:tav tm="100000">
                                          <p:val>
                                            <p:strVal val="#ppt_y"/>
                                          </p:val>
                                        </p:tav>
                                      </p:tavLst>
                                    </p:anim>
                                  </p:childTnLst>
                                </p:cTn>
                              </p:par>
                            </p:childTnLst>
                          </p:cTn>
                        </p:par>
                        <p:par>
                          <p:cTn id="54" fill="hold">
                            <p:stCondLst>
                              <p:cond delay="4950"/>
                            </p:stCondLst>
                            <p:childTnLst>
                              <p:par>
                                <p:cTn id="55" presetID="22" presetClass="entr" presetSubtype="8" fill="hold"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left)">
                                      <p:cBhvr>
                                        <p:cTn id="57" dur="500"/>
                                        <p:tgtEl>
                                          <p:spTgt spid="53"/>
                                        </p:tgtEl>
                                      </p:cBhvr>
                                    </p:animEffect>
                                  </p:childTnLst>
                                </p:cTn>
                              </p:par>
                            </p:childTnLst>
                          </p:cTn>
                        </p:par>
                        <p:par>
                          <p:cTn id="58" fill="hold">
                            <p:stCondLst>
                              <p:cond delay="5450"/>
                            </p:stCondLst>
                            <p:childTnLst>
                              <p:par>
                                <p:cTn id="59" presetID="2" presetClass="entr" presetSubtype="2" decel="100000" fill="hold" grpId="0" nodeType="afterEffect">
                                  <p:stCondLst>
                                    <p:cond delay="0"/>
                                  </p:stCondLst>
                                  <p:childTnLst>
                                    <p:set>
                                      <p:cBhvr>
                                        <p:cTn id="60" dur="1" fill="hold">
                                          <p:stCondLst>
                                            <p:cond delay="0"/>
                                          </p:stCondLst>
                                        </p:cTn>
                                        <p:tgtEl>
                                          <p:spTgt spid="36">
                                            <p:txEl>
                                              <p:pRg st="0" end="0"/>
                                            </p:txEl>
                                          </p:spTgt>
                                        </p:tgtEl>
                                        <p:attrNameLst>
                                          <p:attrName>style.visibility</p:attrName>
                                        </p:attrNameLst>
                                      </p:cBhvr>
                                      <p:to>
                                        <p:strVal val="visible"/>
                                      </p:to>
                                    </p:set>
                                    <p:anim calcmode="lin" valueType="num">
                                      <p:cBhvr additive="base">
                                        <p:cTn id="61"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6">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2" decel="100000" fill="hold" grpId="0" nodeType="withEffect">
                                  <p:stCondLst>
                                    <p:cond delay="10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6050"/>
                            </p:stCondLst>
                            <p:childTnLst>
                              <p:par>
                                <p:cTn id="68" presetID="10"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par>
                                <p:cTn id="71" presetID="10" presetClass="entr" presetSubtype="0" fill="hold" grpId="0" nodeType="withEffect">
                                  <p:stCondLst>
                                    <p:cond delay="10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par>
                                <p:cTn id="74" presetID="10" presetClass="entr" presetSubtype="0" fill="hold" grpId="0" nodeType="withEffect">
                                  <p:stCondLst>
                                    <p:cond delay="20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par>
                                <p:cTn id="77" presetID="10" presetClass="entr" presetSubtype="0" fill="hold" grpId="0" nodeType="withEffect">
                                  <p:stCondLst>
                                    <p:cond delay="30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10" presetClass="entr" presetSubtype="0" fill="hold" grpId="0" nodeType="withEffect">
                                  <p:stCondLst>
                                    <p:cond delay="40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6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childTnLst>
                                </p:cTn>
                              </p:par>
                            </p:childTnLst>
                          </p:cTn>
                        </p:par>
                        <p:par>
                          <p:cTn id="89" fill="hold">
                            <p:stCondLst>
                              <p:cond delay="7150"/>
                            </p:stCondLst>
                            <p:childTnLst>
                              <p:par>
                                <p:cTn id="90" presetID="22" presetClass="entr" presetSubtype="2"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wipe(right)">
                                      <p:cBhvr>
                                        <p:cTn id="92" dur="500"/>
                                        <p:tgtEl>
                                          <p:spTgt spid="47"/>
                                        </p:tgtEl>
                                      </p:cBhvr>
                                    </p:animEffect>
                                  </p:childTnLst>
                                </p:cTn>
                              </p:par>
                            </p:childTnLst>
                          </p:cTn>
                        </p:par>
                        <p:par>
                          <p:cTn id="93" fill="hold">
                            <p:stCondLst>
                              <p:cond delay="7650"/>
                            </p:stCondLst>
                            <p:childTnLst>
                              <p:par>
                                <p:cTn id="94" presetID="2" presetClass="entr" presetSubtype="8" decel="100000" fill="hold" grpId="0" nodeType="afterEffect">
                                  <p:stCondLst>
                                    <p:cond delay="0"/>
                                  </p:stCondLst>
                                  <p:childTnLst>
                                    <p:set>
                                      <p:cBhvr>
                                        <p:cTn id="95" dur="1" fill="hold">
                                          <p:stCondLst>
                                            <p:cond delay="0"/>
                                          </p:stCondLst>
                                        </p:cTn>
                                        <p:tgtEl>
                                          <p:spTgt spid="43">
                                            <p:txEl>
                                              <p:pRg st="0" end="0"/>
                                            </p:txEl>
                                          </p:spTgt>
                                        </p:tgtEl>
                                        <p:attrNameLst>
                                          <p:attrName>style.visibility</p:attrName>
                                        </p:attrNameLst>
                                      </p:cBhvr>
                                      <p:to>
                                        <p:strVal val="visible"/>
                                      </p:to>
                                    </p:set>
                                    <p:anim calcmode="lin" valueType="num">
                                      <p:cBhvr additive="base">
                                        <p:cTn id="96"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43">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100"/>
                                  </p:stCondLst>
                                  <p:childTnLst>
                                    <p:set>
                                      <p:cBhvr>
                                        <p:cTn id="99" dur="1" fill="hold">
                                          <p:stCondLst>
                                            <p:cond delay="0"/>
                                          </p:stCondLst>
                                        </p:cTn>
                                        <p:tgtEl>
                                          <p:spTgt spid="44"/>
                                        </p:tgtEl>
                                        <p:attrNameLst>
                                          <p:attrName>style.visibility</p:attrName>
                                        </p:attrNameLst>
                                      </p:cBhvr>
                                      <p:to>
                                        <p:strVal val="visible"/>
                                      </p:to>
                                    </p:set>
                                    <p:anim calcmode="lin" valueType="num">
                                      <p:cBhvr additive="base">
                                        <p:cTn id="100" dur="500" fill="hold"/>
                                        <p:tgtEl>
                                          <p:spTgt spid="44"/>
                                        </p:tgtEl>
                                        <p:attrNameLst>
                                          <p:attrName>ppt_x</p:attrName>
                                        </p:attrNameLst>
                                      </p:cBhvr>
                                      <p:tavLst>
                                        <p:tav tm="0">
                                          <p:val>
                                            <p:strVal val="0-#ppt_w/2"/>
                                          </p:val>
                                        </p:tav>
                                        <p:tav tm="100000">
                                          <p:val>
                                            <p:strVal val="#ppt_x"/>
                                          </p:val>
                                        </p:tav>
                                      </p:tavLst>
                                    </p:anim>
                                    <p:anim calcmode="lin" valueType="num">
                                      <p:cBhvr additive="base">
                                        <p:cTn id="101" dur="500" fill="hold"/>
                                        <p:tgtEl>
                                          <p:spTgt spid="44"/>
                                        </p:tgtEl>
                                        <p:attrNameLst>
                                          <p:attrName>ppt_y</p:attrName>
                                        </p:attrNameLst>
                                      </p:cBhvr>
                                      <p:tavLst>
                                        <p:tav tm="0">
                                          <p:val>
                                            <p:strVal val="#ppt_y"/>
                                          </p:val>
                                        </p:tav>
                                        <p:tav tm="100000">
                                          <p:val>
                                            <p:strVal val="#ppt_y"/>
                                          </p:val>
                                        </p:tav>
                                      </p:tavLst>
                                    </p:anim>
                                  </p:childTnLst>
                                </p:cTn>
                              </p:par>
                            </p:childTnLst>
                          </p:cTn>
                        </p:par>
                        <p:par>
                          <p:cTn id="102" fill="hold">
                            <p:stCondLst>
                              <p:cond delay="8250"/>
                            </p:stCondLst>
                            <p:childTnLst>
                              <p:par>
                                <p:cTn id="103" presetID="49" presetClass="entr" presetSubtype="0" decel="100000" fill="hold" grpId="0" nodeType="afterEffect">
                                  <p:stCondLst>
                                    <p:cond delay="0"/>
                                  </p:stCondLst>
                                  <p:childTnLst>
                                    <p:set>
                                      <p:cBhvr>
                                        <p:cTn id="104" dur="1" fill="hold">
                                          <p:stCondLst>
                                            <p:cond delay="0"/>
                                          </p:stCondLst>
                                        </p:cTn>
                                        <p:tgtEl>
                                          <p:spTgt spid="70">
                                            <p:txEl>
                                              <p:pRg st="0" end="0"/>
                                            </p:txEl>
                                          </p:spTgt>
                                        </p:tgtEl>
                                        <p:attrNameLst>
                                          <p:attrName>style.visibility</p:attrName>
                                        </p:attrNameLst>
                                      </p:cBhvr>
                                      <p:to>
                                        <p:strVal val="visible"/>
                                      </p:to>
                                    </p:set>
                                    <p:anim calcmode="lin" valueType="num">
                                      <p:cBhvr>
                                        <p:cTn id="105" dur="5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70">
                                            <p:txEl>
                                              <p:pRg st="0" end="0"/>
                                            </p:txEl>
                                          </p:spTgt>
                                        </p:tgtEl>
                                        <p:attrNameLst>
                                          <p:attrName>ppt_h</p:attrName>
                                        </p:attrNameLst>
                                      </p:cBhvr>
                                      <p:tavLst>
                                        <p:tav tm="0">
                                          <p:val>
                                            <p:fltVal val="0"/>
                                          </p:val>
                                        </p:tav>
                                        <p:tav tm="100000">
                                          <p:val>
                                            <p:strVal val="#ppt_h"/>
                                          </p:val>
                                        </p:tav>
                                      </p:tavLst>
                                    </p:anim>
                                    <p:anim calcmode="lin" valueType="num">
                                      <p:cBhvr>
                                        <p:cTn id="107" dur="500" fill="hold"/>
                                        <p:tgtEl>
                                          <p:spTgt spid="70">
                                            <p:txEl>
                                              <p:pRg st="0" end="0"/>
                                            </p:txEl>
                                          </p:spTgt>
                                        </p:tgtEl>
                                        <p:attrNameLst>
                                          <p:attrName>style.rotation</p:attrName>
                                        </p:attrNameLst>
                                      </p:cBhvr>
                                      <p:tavLst>
                                        <p:tav tm="0">
                                          <p:val>
                                            <p:fltVal val="360"/>
                                          </p:val>
                                        </p:tav>
                                        <p:tav tm="100000">
                                          <p:val>
                                            <p:fltVal val="0"/>
                                          </p:val>
                                        </p:tav>
                                      </p:tavLst>
                                    </p:anim>
                                    <p:animEffect transition="in" filter="fade">
                                      <p:cBhvr>
                                        <p:cTn id="108" dur="500"/>
                                        <p:tgtEl>
                                          <p:spTgt spid="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20" grpId="0" animBg="1"/>
      <p:bldP spid="21" grpId="0" animBg="1"/>
      <p:bldP spid="8" grpId="0" animBg="1"/>
      <p:bldP spid="24" grpId="0" animBg="1"/>
      <p:bldP spid="25" grpId="0" animBg="1"/>
      <p:bldP spid="26" grpId="0" animBg="1"/>
      <p:bldP spid="27" grpId="0" animBg="1"/>
      <p:bldP spid="28" grpId="0" animBg="1"/>
      <p:bldP spid="29" grpId="0" animBg="1"/>
      <p:bldP spid="30" grpId="0" animBg="1"/>
      <p:bldP spid="36" grpId="0" build="p">
        <p:tmplLst>
          <p:tmpl lvl="1">
            <p:tnLst>
              <p:par>
                <p:cTn presetID="2" presetClass="entr" presetSubtype="2"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2" decel="100000" fill="hold" nodeType="withEffect">
                  <p:stCondLst>
                    <p:cond delay="1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build="p">
        <p:tmplLst>
          <p:tmpl lvl="1">
            <p:tnLst>
              <p:par>
                <p:cTn presetID="2" presetClass="entr" presetSubtype="8"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8" decel="100000" fill="hold" nodeType="withEffect">
                  <p:stCondLst>
                    <p:cond delay="1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1" grpId="0" build="p">
        <p:tmplLst>
          <p:tmpl lvl="1">
            <p:tnLst>
              <p:par>
                <p:cTn presetID="2" presetClass="entr" presetSubtype="2"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p:tmplLst>
          <p:tmpl>
            <p:tnLst>
              <p:par>
                <p:cTn presetID="2" presetClass="entr" presetSubtype="2" decel="100000" fill="hold" nodeType="withEffect">
                  <p:stCondLst>
                    <p:cond delay="1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8"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p:tmplLst>
          <p:tmpl>
            <p:tnLst>
              <p:par>
                <p:cTn presetID="2" presetClass="entr" presetSubtype="8" decel="100000" fill="hold" nodeType="withEffect">
                  <p:stCondLst>
                    <p:cond delay="1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70" grpId="0" build="p">
        <p:tmplLst>
          <p:tmpl lvl="1">
            <p:tnLst>
              <p:par>
                <p:cTn presetID="49" presetClass="entr" presetSubtype="0"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500" fill="hold"/>
                        <p:tgtEl>
                          <p:spTgt spid="70"/>
                        </p:tgtEl>
                        <p:attrNameLst>
                          <p:attrName>ppt_w</p:attrName>
                        </p:attrNameLst>
                      </p:cBhvr>
                      <p:tavLst>
                        <p:tav tm="0">
                          <p:val>
                            <p:fltVal val="0"/>
                          </p:val>
                        </p:tav>
                        <p:tav tm="100000">
                          <p:val>
                            <p:strVal val="#ppt_w"/>
                          </p:val>
                        </p:tav>
                      </p:tavLst>
                    </p:anim>
                    <p:anim calcmode="lin" valueType="num">
                      <p:cBhvr>
                        <p:cTn dur="500" fill="hold"/>
                        <p:tgtEl>
                          <p:spTgt spid="70"/>
                        </p:tgtEl>
                        <p:attrNameLst>
                          <p:attrName>ppt_h</p:attrName>
                        </p:attrNameLst>
                      </p:cBhvr>
                      <p:tavLst>
                        <p:tav tm="0">
                          <p:val>
                            <p:fltVal val="0"/>
                          </p:val>
                        </p:tav>
                        <p:tav tm="100000">
                          <p:val>
                            <p:strVal val="#ppt_h"/>
                          </p:val>
                        </p:tav>
                      </p:tavLst>
                    </p:anim>
                    <p:anim calcmode="lin" valueType="num">
                      <p:cBhvr>
                        <p:cTn dur="500" fill="hold"/>
                        <p:tgtEl>
                          <p:spTgt spid="70"/>
                        </p:tgtEl>
                        <p:attrNameLst>
                          <p:attrName>style.rotation</p:attrName>
                        </p:attrNameLst>
                      </p:cBhvr>
                      <p:tavLst>
                        <p:tav tm="0">
                          <p:val>
                            <p:fltVal val="360"/>
                          </p:val>
                        </p:tav>
                        <p:tav tm="100000">
                          <p:val>
                            <p:fltVal val="0"/>
                          </p:val>
                        </p:tav>
                      </p:tavLst>
                    </p:anim>
                    <p:animEffect transition="in" filter="fade">
                      <p:cBhvr>
                        <p:cTn dur="500"/>
                        <p:tgtEl>
                          <p:spTgt spid="70"/>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ree Diagram">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1005999" y="5187583"/>
            <a:ext cx="4325656" cy="1142585"/>
          </a:xfrm>
          <a:prstGeom prst="rect">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1188075" y="5361048"/>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5"/>
          <p:cNvSpPr>
            <a:spLocks noGrp="1"/>
          </p:cNvSpPr>
          <p:nvPr>
            <p:ph type="body" sz="quarter" idx="28" hasCustomPrompt="1"/>
          </p:nvPr>
        </p:nvSpPr>
        <p:spPr>
          <a:xfrm>
            <a:off x="1428031" y="5427088"/>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0" name="正方形/長方形 49"/>
          <p:cNvSpPr/>
          <p:nvPr userDrawn="1"/>
        </p:nvSpPr>
        <p:spPr>
          <a:xfrm>
            <a:off x="6982760" y="3580459"/>
            <a:ext cx="4325656" cy="1142585"/>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1" name="正方形/長方形 50"/>
          <p:cNvSpPr/>
          <p:nvPr userDrawn="1"/>
        </p:nvSpPr>
        <p:spPr>
          <a:xfrm>
            <a:off x="7164836" y="3753924"/>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プレースホルダー 5"/>
          <p:cNvSpPr>
            <a:spLocks noGrp="1"/>
          </p:cNvSpPr>
          <p:nvPr>
            <p:ph type="body" sz="quarter" idx="29" hasCustomPrompt="1"/>
          </p:nvPr>
        </p:nvSpPr>
        <p:spPr>
          <a:xfrm>
            <a:off x="7404792" y="3819964"/>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6" name="正方形/長方形 55"/>
          <p:cNvSpPr/>
          <p:nvPr userDrawn="1"/>
        </p:nvSpPr>
        <p:spPr>
          <a:xfrm>
            <a:off x="6982760" y="6809482"/>
            <a:ext cx="4325656" cy="1142585"/>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正方形/長方形 56"/>
          <p:cNvSpPr/>
          <p:nvPr userDrawn="1"/>
        </p:nvSpPr>
        <p:spPr>
          <a:xfrm>
            <a:off x="7164836" y="6982947"/>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8" name="テキスト プレースホルダー 5"/>
          <p:cNvSpPr>
            <a:spLocks noGrp="1"/>
          </p:cNvSpPr>
          <p:nvPr>
            <p:ph type="body" sz="quarter" idx="30" hasCustomPrompt="1"/>
          </p:nvPr>
        </p:nvSpPr>
        <p:spPr>
          <a:xfrm>
            <a:off x="7404792" y="7048987"/>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9" name="正方形/長方形 58"/>
          <p:cNvSpPr/>
          <p:nvPr userDrawn="1"/>
        </p:nvSpPr>
        <p:spPr>
          <a:xfrm>
            <a:off x="12661972" y="2766067"/>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テキスト プレースホルダー 5"/>
          <p:cNvSpPr>
            <a:spLocks noGrp="1"/>
          </p:cNvSpPr>
          <p:nvPr>
            <p:ph type="body" sz="quarter" idx="31" hasCustomPrompt="1"/>
          </p:nvPr>
        </p:nvSpPr>
        <p:spPr>
          <a:xfrm>
            <a:off x="12835396" y="2836408"/>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2" name="正方形/長方形 61"/>
          <p:cNvSpPr/>
          <p:nvPr userDrawn="1"/>
        </p:nvSpPr>
        <p:spPr>
          <a:xfrm>
            <a:off x="12661972" y="3739488"/>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3" name="テキスト プレースホルダー 5"/>
          <p:cNvSpPr>
            <a:spLocks noGrp="1"/>
          </p:cNvSpPr>
          <p:nvPr>
            <p:ph type="body" sz="quarter" idx="32" hasCustomPrompt="1"/>
          </p:nvPr>
        </p:nvSpPr>
        <p:spPr>
          <a:xfrm>
            <a:off x="12835396" y="3809829"/>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4" name="正方形/長方形 63"/>
          <p:cNvSpPr/>
          <p:nvPr userDrawn="1"/>
        </p:nvSpPr>
        <p:spPr>
          <a:xfrm>
            <a:off x="12661972" y="4697777"/>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テキスト プレースホルダー 5"/>
          <p:cNvSpPr>
            <a:spLocks noGrp="1"/>
          </p:cNvSpPr>
          <p:nvPr>
            <p:ph type="body" sz="quarter" idx="33" hasCustomPrompt="1"/>
          </p:nvPr>
        </p:nvSpPr>
        <p:spPr>
          <a:xfrm>
            <a:off x="12835396" y="4768118"/>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6" name="正方形/長方形 65"/>
          <p:cNvSpPr/>
          <p:nvPr userDrawn="1"/>
        </p:nvSpPr>
        <p:spPr>
          <a:xfrm>
            <a:off x="12661972" y="5998685"/>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7" name="テキスト プレースホルダー 5"/>
          <p:cNvSpPr>
            <a:spLocks noGrp="1"/>
          </p:cNvSpPr>
          <p:nvPr>
            <p:ph type="body" sz="quarter" idx="34" hasCustomPrompt="1"/>
          </p:nvPr>
        </p:nvSpPr>
        <p:spPr>
          <a:xfrm>
            <a:off x="12835396" y="6069026"/>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8" name="正方形/長方形 67"/>
          <p:cNvSpPr/>
          <p:nvPr userDrawn="1"/>
        </p:nvSpPr>
        <p:spPr>
          <a:xfrm>
            <a:off x="12661972" y="6972106"/>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テキスト プレースホルダー 5"/>
          <p:cNvSpPr>
            <a:spLocks noGrp="1"/>
          </p:cNvSpPr>
          <p:nvPr>
            <p:ph type="body" sz="quarter" idx="35" hasCustomPrompt="1"/>
          </p:nvPr>
        </p:nvSpPr>
        <p:spPr>
          <a:xfrm>
            <a:off x="12835396" y="7042447"/>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70" name="正方形/長方形 69"/>
          <p:cNvSpPr/>
          <p:nvPr userDrawn="1"/>
        </p:nvSpPr>
        <p:spPr>
          <a:xfrm>
            <a:off x="12661972" y="7930395"/>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テキスト プレースホルダー 5"/>
          <p:cNvSpPr>
            <a:spLocks noGrp="1"/>
          </p:cNvSpPr>
          <p:nvPr>
            <p:ph type="body" sz="quarter" idx="36" hasCustomPrompt="1"/>
          </p:nvPr>
        </p:nvSpPr>
        <p:spPr>
          <a:xfrm>
            <a:off x="12835396" y="8000736"/>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cxnSp>
        <p:nvCxnSpPr>
          <p:cNvPr id="72" name="直線コネクタ 52"/>
          <p:cNvCxnSpPr>
            <a:stCxn id="7" idx="3"/>
            <a:endCxn id="50" idx="1"/>
          </p:cNvCxnSpPr>
          <p:nvPr userDrawn="1"/>
        </p:nvCxnSpPr>
        <p:spPr>
          <a:xfrm flipV="1">
            <a:off x="5331655" y="4151752"/>
            <a:ext cx="1651105" cy="1607124"/>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線コネクタ 52"/>
          <p:cNvCxnSpPr>
            <a:stCxn id="7" idx="3"/>
            <a:endCxn id="56" idx="1"/>
          </p:cNvCxnSpPr>
          <p:nvPr userDrawn="1"/>
        </p:nvCxnSpPr>
        <p:spPr>
          <a:xfrm>
            <a:off x="5331655" y="5758876"/>
            <a:ext cx="1651105" cy="1621899"/>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直線コネクタ 52"/>
          <p:cNvCxnSpPr>
            <a:stCxn id="62" idx="1"/>
            <a:endCxn id="50" idx="3"/>
          </p:cNvCxnSpPr>
          <p:nvPr userDrawn="1"/>
        </p:nvCxnSpPr>
        <p:spPr>
          <a:xfrm flipH="1">
            <a:off x="11308416" y="4144887"/>
            <a:ext cx="1353556" cy="6865"/>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直線コネクタ 52"/>
          <p:cNvCxnSpPr>
            <a:stCxn id="68" idx="1"/>
            <a:endCxn id="56" idx="3"/>
          </p:cNvCxnSpPr>
          <p:nvPr userDrawn="1"/>
        </p:nvCxnSpPr>
        <p:spPr>
          <a:xfrm flipH="1">
            <a:off x="11308416" y="7377505"/>
            <a:ext cx="1353556" cy="327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52"/>
          <p:cNvCxnSpPr>
            <a:stCxn id="59" idx="1"/>
            <a:endCxn id="50" idx="3"/>
          </p:cNvCxnSpPr>
          <p:nvPr userDrawn="1"/>
        </p:nvCxnSpPr>
        <p:spPr>
          <a:xfrm rot="10800000" flipV="1">
            <a:off x="11308416" y="3171466"/>
            <a:ext cx="1353556" cy="980286"/>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6" name="直線コネクタ 52"/>
          <p:cNvCxnSpPr>
            <a:stCxn id="64" idx="1"/>
            <a:endCxn id="50" idx="3"/>
          </p:cNvCxnSpPr>
          <p:nvPr userDrawn="1"/>
        </p:nvCxnSpPr>
        <p:spPr>
          <a:xfrm rot="10800000">
            <a:off x="11308416" y="4151752"/>
            <a:ext cx="1353556" cy="951424"/>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直線コネクタ 52"/>
          <p:cNvCxnSpPr>
            <a:stCxn id="66" idx="1"/>
            <a:endCxn id="56" idx="3"/>
          </p:cNvCxnSpPr>
          <p:nvPr userDrawn="1"/>
        </p:nvCxnSpPr>
        <p:spPr>
          <a:xfrm rot="10800000" flipV="1">
            <a:off x="11308416" y="6404083"/>
            <a:ext cx="1353556" cy="976691"/>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52"/>
          <p:cNvCxnSpPr>
            <a:stCxn id="70" idx="1"/>
            <a:endCxn id="56" idx="3"/>
          </p:cNvCxnSpPr>
          <p:nvPr userDrawn="1"/>
        </p:nvCxnSpPr>
        <p:spPr>
          <a:xfrm rot="10800000">
            <a:off x="11308416" y="7380776"/>
            <a:ext cx="1353556" cy="955019"/>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229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34">
                                            <p:txEl>
                                              <p:pRg st="0" end="0"/>
                                            </p:txEl>
                                          </p:spTgt>
                                        </p:tgtEl>
                                        <p:attrNameLst>
                                          <p:attrName>style.visibility</p:attrName>
                                        </p:attrNameLst>
                                      </p:cBhvr>
                                      <p:to>
                                        <p:strVal val="visible"/>
                                      </p:to>
                                    </p:set>
                                    <p:anim calcmode="lin" valueType="num">
                                      <p:cBhvr additive="base">
                                        <p:cTn id="20"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wipe(left)">
                                      <p:cBhvr>
                                        <p:cTn id="25" dur="500"/>
                                        <p:tgtEl>
                                          <p:spTgt spid="72"/>
                                        </p:tgtEl>
                                      </p:cBhvr>
                                    </p:animEffect>
                                  </p:childTnLst>
                                </p:cTn>
                              </p:par>
                              <p:par>
                                <p:cTn id="26" presetID="22" presetClass="entr" presetSubtype="8" fill="hold" nodeType="with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wipe(left)">
                                      <p:cBhvr>
                                        <p:cTn id="28" dur="500"/>
                                        <p:tgtEl>
                                          <p:spTgt spid="7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2">
                                            <p:txEl>
                                              <p:pRg st="0" end="0"/>
                                            </p:txEl>
                                          </p:spTgt>
                                        </p:tgtEl>
                                        <p:attrNameLst>
                                          <p:attrName>style.visibility</p:attrName>
                                        </p:attrNameLst>
                                      </p:cBhvr>
                                      <p:to>
                                        <p:strVal val="visible"/>
                                      </p:to>
                                    </p:set>
                                    <p:animEffect transition="in" filter="fade">
                                      <p:cBhvr>
                                        <p:cTn id="38" dur="500"/>
                                        <p:tgtEl>
                                          <p:spTgt spid="52">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xEl>
                                              <p:pRg st="0" end="0"/>
                                            </p:txEl>
                                          </p:spTgt>
                                        </p:tgtEl>
                                        <p:attrNameLst>
                                          <p:attrName>style.visibility</p:attrName>
                                        </p:attrNameLst>
                                      </p:cBhvr>
                                      <p:to>
                                        <p:strVal val="visible"/>
                                      </p:to>
                                    </p:set>
                                    <p:animEffect transition="in" filter="fade">
                                      <p:cBhvr>
                                        <p:cTn id="47" dur="500"/>
                                        <p:tgtEl>
                                          <p:spTgt spid="58">
                                            <p:txEl>
                                              <p:pRg st="0" end="0"/>
                                            </p:txEl>
                                          </p:spTgt>
                                        </p:tgtEl>
                                      </p:cBhvr>
                                    </p:animEffect>
                                  </p:childTnLst>
                                </p:cTn>
                              </p:par>
                            </p:childTnLst>
                          </p:cTn>
                        </p:par>
                        <p:par>
                          <p:cTn id="48" fill="hold">
                            <p:stCondLst>
                              <p:cond delay="2000"/>
                            </p:stCondLst>
                            <p:childTnLst>
                              <p:par>
                                <p:cTn id="49" presetID="22" presetClass="entr" presetSubtype="8" fill="hold"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wipe(left)">
                                      <p:cBhvr>
                                        <p:cTn id="51" dur="500"/>
                                        <p:tgtEl>
                                          <p:spTgt spid="75"/>
                                        </p:tgtEl>
                                      </p:cBhvr>
                                    </p:animEffect>
                                  </p:childTnLst>
                                </p:cTn>
                              </p:par>
                              <p:par>
                                <p:cTn id="52" presetID="22" presetClass="entr" presetSubtype="8" fill="hold"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left)">
                                      <p:cBhvr>
                                        <p:cTn id="54" dur="500"/>
                                        <p:tgtEl>
                                          <p:spTgt spid="78"/>
                                        </p:tgtEl>
                                      </p:cBhvr>
                                    </p:animEffect>
                                  </p:childTnLst>
                                </p:cTn>
                              </p:par>
                              <p:par>
                                <p:cTn id="55" presetID="22" presetClass="entr" presetSubtype="8" fill="hold" nodeType="with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wipe(left)">
                                      <p:cBhvr>
                                        <p:cTn id="57" dur="500"/>
                                        <p:tgtEl>
                                          <p:spTgt spid="83"/>
                                        </p:tgtEl>
                                      </p:cBhvr>
                                    </p:animEffect>
                                  </p:childTnLst>
                                </p:cTn>
                              </p:par>
                              <p:par>
                                <p:cTn id="58" presetID="22" presetClass="entr" presetSubtype="8" fill="hold"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wipe(left)">
                                      <p:cBhvr>
                                        <p:cTn id="60" dur="500"/>
                                        <p:tgtEl>
                                          <p:spTgt spid="86"/>
                                        </p:tgtEl>
                                      </p:cBhvr>
                                    </p:animEffect>
                                  </p:childTnLst>
                                </p:cTn>
                              </p:par>
                              <p:par>
                                <p:cTn id="61" presetID="22" presetClass="entr" presetSubtype="8" fill="hold" nodeType="with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wipe(left)">
                                      <p:cBhvr>
                                        <p:cTn id="63" dur="500"/>
                                        <p:tgtEl>
                                          <p:spTgt spid="89"/>
                                        </p:tgtEl>
                                      </p:cBhvr>
                                    </p:animEffect>
                                  </p:childTnLst>
                                </p:cTn>
                              </p:par>
                              <p:par>
                                <p:cTn id="64" presetID="22" presetClass="entr" presetSubtype="8" fill="hold" nodeType="withEffect">
                                  <p:stCondLst>
                                    <p:cond delay="0"/>
                                  </p:stCondLst>
                                  <p:childTnLst>
                                    <p:set>
                                      <p:cBhvr>
                                        <p:cTn id="65" dur="1" fill="hold">
                                          <p:stCondLst>
                                            <p:cond delay="0"/>
                                          </p:stCondLst>
                                        </p:cTn>
                                        <p:tgtEl>
                                          <p:spTgt spid="92"/>
                                        </p:tgtEl>
                                        <p:attrNameLst>
                                          <p:attrName>style.visibility</p:attrName>
                                        </p:attrNameLst>
                                      </p:cBhvr>
                                      <p:to>
                                        <p:strVal val="visible"/>
                                      </p:to>
                                    </p:set>
                                    <p:animEffect transition="in" filter="wipe(left)">
                                      <p:cBhvr>
                                        <p:cTn id="66" dur="500"/>
                                        <p:tgtEl>
                                          <p:spTgt spid="92"/>
                                        </p:tgtEl>
                                      </p:cBhvr>
                                    </p:animEffect>
                                  </p:childTnLst>
                                </p:cTn>
                              </p:par>
                            </p:childTnLst>
                          </p:cTn>
                        </p:par>
                        <p:par>
                          <p:cTn id="67" fill="hold">
                            <p:stCondLst>
                              <p:cond delay="2500"/>
                            </p:stCondLst>
                            <p:childTnLst>
                              <p:par>
                                <p:cTn id="68" presetID="10" presetClass="entr" presetSubtype="0" fill="hold" grpId="0" nodeType="afterEffect">
                                  <p:stCondLst>
                                    <p:cond delay="0"/>
                                  </p:stCondLst>
                                  <p:childTnLst>
                                    <p:set>
                                      <p:cBhvr>
                                        <p:cTn id="69" dur="1" fill="hold">
                                          <p:stCondLst>
                                            <p:cond delay="0"/>
                                          </p:stCondLst>
                                        </p:cTn>
                                        <p:tgtEl>
                                          <p:spTgt spid="59"/>
                                        </p:tgtEl>
                                        <p:attrNameLst>
                                          <p:attrName>style.visibility</p:attrName>
                                        </p:attrNameLst>
                                      </p:cBhvr>
                                      <p:to>
                                        <p:strVal val="visible"/>
                                      </p:to>
                                    </p:set>
                                    <p:animEffect transition="in" filter="fade">
                                      <p:cBhvr>
                                        <p:cTn id="70" dur="500"/>
                                        <p:tgtEl>
                                          <p:spTgt spid="5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1">
                                            <p:txEl>
                                              <p:pRg st="0" end="0"/>
                                            </p:txEl>
                                          </p:spTgt>
                                        </p:tgtEl>
                                        <p:attrNameLst>
                                          <p:attrName>style.visibility</p:attrName>
                                        </p:attrNameLst>
                                      </p:cBhvr>
                                      <p:to>
                                        <p:strVal val="visible"/>
                                      </p:to>
                                    </p:set>
                                    <p:animEffect transition="in" filter="fade">
                                      <p:cBhvr>
                                        <p:cTn id="73" dur="500"/>
                                        <p:tgtEl>
                                          <p:spTgt spid="61">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fade">
                                      <p:cBhvr>
                                        <p:cTn id="76" dur="500"/>
                                        <p:tgtEl>
                                          <p:spTgt spid="6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3">
                                            <p:txEl>
                                              <p:pRg st="0" end="0"/>
                                            </p:txEl>
                                          </p:spTgt>
                                        </p:tgtEl>
                                        <p:attrNameLst>
                                          <p:attrName>style.visibility</p:attrName>
                                        </p:attrNameLst>
                                      </p:cBhvr>
                                      <p:to>
                                        <p:strVal val="visible"/>
                                      </p:to>
                                    </p:set>
                                    <p:animEffect transition="in" filter="fade">
                                      <p:cBhvr>
                                        <p:cTn id="79" dur="500"/>
                                        <p:tgtEl>
                                          <p:spTgt spid="63">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fade">
                                      <p:cBhvr>
                                        <p:cTn id="82" dur="500"/>
                                        <p:tgtEl>
                                          <p:spTgt spid="6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5">
                                            <p:txEl>
                                              <p:pRg st="0" end="0"/>
                                            </p:txEl>
                                          </p:spTgt>
                                        </p:tgtEl>
                                        <p:attrNameLst>
                                          <p:attrName>style.visibility</p:attrName>
                                        </p:attrNameLst>
                                      </p:cBhvr>
                                      <p:to>
                                        <p:strVal val="visible"/>
                                      </p:to>
                                    </p:set>
                                    <p:animEffect transition="in" filter="fade">
                                      <p:cBhvr>
                                        <p:cTn id="85" dur="500"/>
                                        <p:tgtEl>
                                          <p:spTgt spid="65">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7">
                                            <p:txEl>
                                              <p:pRg st="0" end="0"/>
                                            </p:txEl>
                                          </p:spTgt>
                                        </p:tgtEl>
                                        <p:attrNameLst>
                                          <p:attrName>style.visibility</p:attrName>
                                        </p:attrNameLst>
                                      </p:cBhvr>
                                      <p:to>
                                        <p:strVal val="visible"/>
                                      </p:to>
                                    </p:set>
                                    <p:animEffect transition="in" filter="fade">
                                      <p:cBhvr>
                                        <p:cTn id="91" dur="500"/>
                                        <p:tgtEl>
                                          <p:spTgt spid="67">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8"/>
                                        </p:tgtEl>
                                        <p:attrNameLst>
                                          <p:attrName>style.visibility</p:attrName>
                                        </p:attrNameLst>
                                      </p:cBhvr>
                                      <p:to>
                                        <p:strVal val="visible"/>
                                      </p:to>
                                    </p:set>
                                    <p:animEffect transition="in" filter="fade">
                                      <p:cBhvr>
                                        <p:cTn id="94" dur="500"/>
                                        <p:tgtEl>
                                          <p:spTgt spid="6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9">
                                            <p:txEl>
                                              <p:pRg st="0" end="0"/>
                                            </p:txEl>
                                          </p:spTgt>
                                        </p:tgtEl>
                                        <p:attrNameLst>
                                          <p:attrName>style.visibility</p:attrName>
                                        </p:attrNameLst>
                                      </p:cBhvr>
                                      <p:to>
                                        <p:strVal val="visible"/>
                                      </p:to>
                                    </p:set>
                                    <p:animEffect transition="in" filter="fade">
                                      <p:cBhvr>
                                        <p:cTn id="97" dur="500"/>
                                        <p:tgtEl>
                                          <p:spTgt spid="69">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fade">
                                      <p:cBhvr>
                                        <p:cTn id="100" dur="500"/>
                                        <p:tgtEl>
                                          <p:spTgt spid="7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71">
                                            <p:txEl>
                                              <p:pRg st="0" end="0"/>
                                            </p:txEl>
                                          </p:spTgt>
                                        </p:tgtEl>
                                        <p:attrNameLst>
                                          <p:attrName>style.visibility</p:attrName>
                                        </p:attrNameLst>
                                      </p:cBhvr>
                                      <p:to>
                                        <p:strVal val="visible"/>
                                      </p:to>
                                    </p:set>
                                    <p:animEffect transition="in" filter="fade">
                                      <p:cBhvr>
                                        <p:cTn id="103" dur="500"/>
                                        <p:tgtEl>
                                          <p:spTgt spid="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8" grpId="0" animBg="1"/>
      <p:bldP spid="34" grpId="0" build="p">
        <p:tmplLst>
          <p:tmpl lvl="1">
            <p:tnLst>
              <p:par>
                <p:cTn presetID="2" presetClass="entr" presetSubtype="8"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50" grpId="0" animBg="1"/>
      <p:bldP spid="51" grpId="0" animBg="1"/>
      <p:bldP spid="52" grpId="0" build="p">
        <p:tmplLst>
          <p:tmpl lvl="1">
            <p:tnLst>
              <p:par>
                <p:cTn presetID="10" presetClass="entr" presetSubtype="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6" grpId="0" animBg="1"/>
      <p:bldP spid="57" grpId="0" animBg="1"/>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animBg="1"/>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animBg="1"/>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animBg="1"/>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animBg="1"/>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animBg="1"/>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imple List with 2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0" name="山形 29"/>
          <p:cNvSpPr/>
          <p:nvPr userDrawn="1"/>
        </p:nvSpPr>
        <p:spPr>
          <a:xfrm>
            <a:off x="2607071" y="473854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プレースホルダー 5"/>
          <p:cNvSpPr>
            <a:spLocks noGrp="1"/>
          </p:cNvSpPr>
          <p:nvPr>
            <p:ph type="body" sz="quarter" idx="14" hasCustomPrompt="1"/>
          </p:nvPr>
        </p:nvSpPr>
        <p:spPr>
          <a:xfrm>
            <a:off x="3099183" y="4628347"/>
            <a:ext cx="12678393" cy="1130665"/>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33" name="山形 32"/>
          <p:cNvSpPr/>
          <p:nvPr userDrawn="1"/>
        </p:nvSpPr>
        <p:spPr>
          <a:xfrm>
            <a:off x="2607071" y="5802368"/>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テキスト プレースホルダー 5"/>
          <p:cNvSpPr>
            <a:spLocks noGrp="1"/>
          </p:cNvSpPr>
          <p:nvPr>
            <p:ph type="body" sz="quarter" idx="15" hasCustomPrompt="1"/>
          </p:nvPr>
        </p:nvSpPr>
        <p:spPr>
          <a:xfrm>
            <a:off x="3099183" y="5692166"/>
            <a:ext cx="12678393" cy="1130665"/>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cxnSp>
        <p:nvCxnSpPr>
          <p:cNvPr id="36" name="直線コネクタ 52"/>
          <p:cNvCxnSpPr/>
          <p:nvPr userDrawn="1"/>
        </p:nvCxnSpPr>
        <p:spPr>
          <a:xfrm flipH="1">
            <a:off x="2550800" y="4093694"/>
            <a:ext cx="15740375" cy="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49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0-#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32">
                                            <p:txEl>
                                              <p:pRg st="0" end="0"/>
                                            </p:txEl>
                                          </p:spTgt>
                                        </p:tgtEl>
                                        <p:attrNameLst>
                                          <p:attrName>style.visibility</p:attrName>
                                        </p:attrNameLst>
                                      </p:cBhvr>
                                      <p:to>
                                        <p:strVal val="visible"/>
                                      </p:to>
                                    </p:set>
                                    <p:anim calcmode="lin" valueType="num">
                                      <p:cBhvr additive="base">
                                        <p:cTn id="21"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decel="10000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0-#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decel="100000" fill="hold" grpId="0" nodeType="afterEffect">
                                  <p:stCondLst>
                                    <p:cond delay="0"/>
                                  </p:stCondLst>
                                  <p:childTnLst>
                                    <p:set>
                                      <p:cBhvr>
                                        <p:cTn id="30" dur="1" fill="hold">
                                          <p:stCondLst>
                                            <p:cond delay="0"/>
                                          </p:stCondLst>
                                        </p:cTn>
                                        <p:tgtEl>
                                          <p:spTgt spid="34">
                                            <p:txEl>
                                              <p:pRg st="0" end="0"/>
                                            </p:txEl>
                                          </p:spTgt>
                                        </p:tgtEl>
                                        <p:attrNameLst>
                                          <p:attrName>style.visibility</p:attrName>
                                        </p:attrNameLst>
                                      </p:cBhvr>
                                      <p:to>
                                        <p:strVal val="visible"/>
                                      </p:to>
                                    </p:set>
                                    <p:anim calcmode="lin" valueType="num">
                                      <p:cBhvr additive="base">
                                        <p:cTn id="31"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30" grpId="0" animBg="1"/>
      <p:bldP spid="32" grpId="0" build="p">
        <p:tmplLst>
          <p:tmpl lvl="1">
            <p:tnLst>
              <p:par>
                <p:cTn presetID="2" presetClass="entr" presetSubtype="2"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2"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imple List with 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cxnSp>
        <p:nvCxnSpPr>
          <p:cNvPr id="36" name="直線コネクタ 52"/>
          <p:cNvCxnSpPr/>
          <p:nvPr userDrawn="1"/>
        </p:nvCxnSpPr>
        <p:spPr>
          <a:xfrm flipH="1">
            <a:off x="2550800" y="3702127"/>
            <a:ext cx="15740375" cy="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山形 12"/>
          <p:cNvSpPr/>
          <p:nvPr userDrawn="1"/>
        </p:nvSpPr>
        <p:spPr>
          <a:xfrm>
            <a:off x="2607071" y="431194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4" hasCustomPrompt="1"/>
          </p:nvPr>
        </p:nvSpPr>
        <p:spPr>
          <a:xfrm>
            <a:off x="3099183" y="4201747"/>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5" name="山形 14"/>
          <p:cNvSpPr/>
          <p:nvPr userDrawn="1"/>
        </p:nvSpPr>
        <p:spPr>
          <a:xfrm>
            <a:off x="2607071" y="5375768"/>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5" hasCustomPrompt="1"/>
          </p:nvPr>
        </p:nvSpPr>
        <p:spPr>
          <a:xfrm>
            <a:off x="3099183" y="5265566"/>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7" name="山形 16"/>
          <p:cNvSpPr/>
          <p:nvPr userDrawn="1"/>
        </p:nvSpPr>
        <p:spPr>
          <a:xfrm>
            <a:off x="2607071" y="644781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6" hasCustomPrompt="1"/>
          </p:nvPr>
        </p:nvSpPr>
        <p:spPr>
          <a:xfrm>
            <a:off x="3099183" y="6337617"/>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22993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anim calcmode="lin" valueType="num">
                                      <p:cBhvr additive="base">
                                        <p:cTn id="21"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decel="10000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decel="100000" fill="hold" grpId="0" nodeType="after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 calcmode="lin" valueType="num">
                                      <p:cBhvr additive="base">
                                        <p:cTn id="31"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decel="10000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2" decel="100000" fill="hold" grpId="0" nodeType="afterEffect">
                                  <p:stCondLst>
                                    <p:cond delay="0"/>
                                  </p:stCondLst>
                                  <p:childTnLst>
                                    <p:set>
                                      <p:cBhvr>
                                        <p:cTn id="40" dur="1" fill="hold">
                                          <p:stCondLst>
                                            <p:cond delay="0"/>
                                          </p:stCondLst>
                                        </p:cTn>
                                        <p:tgtEl>
                                          <p:spTgt spid="18">
                                            <p:txEl>
                                              <p:pRg st="0" end="0"/>
                                            </p:txEl>
                                          </p:spTgt>
                                        </p:tgtEl>
                                        <p:attrNameLst>
                                          <p:attrName>style.visibility</p:attrName>
                                        </p:attrNameLst>
                                      </p:cBhvr>
                                      <p:to>
                                        <p:strVal val="visible"/>
                                      </p:to>
                                    </p:set>
                                    <p:anim calcmode="lin" valueType="num">
                                      <p:cBhvr additive="base">
                                        <p:cTn id="41"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13" grpId="0" animBg="1"/>
      <p:bldP spid="14" grpId="0" build="p">
        <p:tmplLst>
          <p:tmpl lvl="1">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6" grpId="0" build="p">
        <p:tmplLst>
          <p:tmpl lvl="1">
            <p:tnLst>
              <p:par>
                <p:cTn presetID="2" presetClass="entr" presetSubtype="2"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animBg="1"/>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imple List with 5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3" name="山形 12"/>
          <p:cNvSpPr/>
          <p:nvPr userDrawn="1"/>
        </p:nvSpPr>
        <p:spPr>
          <a:xfrm>
            <a:off x="2607071" y="313534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4" hasCustomPrompt="1"/>
          </p:nvPr>
        </p:nvSpPr>
        <p:spPr>
          <a:xfrm>
            <a:off x="3099183" y="302514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5" name="山形 14"/>
          <p:cNvSpPr/>
          <p:nvPr userDrawn="1"/>
        </p:nvSpPr>
        <p:spPr>
          <a:xfrm>
            <a:off x="2607071" y="424505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5" hasCustomPrompt="1"/>
          </p:nvPr>
        </p:nvSpPr>
        <p:spPr>
          <a:xfrm>
            <a:off x="3099183" y="413485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7" name="山形 16"/>
          <p:cNvSpPr/>
          <p:nvPr userDrawn="1"/>
        </p:nvSpPr>
        <p:spPr>
          <a:xfrm>
            <a:off x="2607071" y="535476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6" hasCustomPrompt="1"/>
          </p:nvPr>
        </p:nvSpPr>
        <p:spPr>
          <a:xfrm>
            <a:off x="3099183" y="524456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9" name="山形 18"/>
          <p:cNvSpPr/>
          <p:nvPr userDrawn="1"/>
        </p:nvSpPr>
        <p:spPr>
          <a:xfrm>
            <a:off x="2627211" y="646447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テキスト プレースホルダー 5"/>
          <p:cNvSpPr>
            <a:spLocks noGrp="1"/>
          </p:cNvSpPr>
          <p:nvPr>
            <p:ph type="body" sz="quarter" idx="17" hasCustomPrompt="1"/>
          </p:nvPr>
        </p:nvSpPr>
        <p:spPr>
          <a:xfrm>
            <a:off x="3119323" y="635427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21" name="山形 20"/>
          <p:cNvSpPr/>
          <p:nvPr userDrawn="1"/>
        </p:nvSpPr>
        <p:spPr>
          <a:xfrm>
            <a:off x="2627211" y="7574183"/>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プレースホルダー 5"/>
          <p:cNvSpPr>
            <a:spLocks noGrp="1"/>
          </p:cNvSpPr>
          <p:nvPr>
            <p:ph type="body" sz="quarter" idx="18" hasCustomPrompt="1"/>
          </p:nvPr>
        </p:nvSpPr>
        <p:spPr>
          <a:xfrm>
            <a:off x="3119323" y="7463981"/>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121172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 calcmode="lin" valueType="num">
                                      <p:cBhvr additive="base">
                                        <p:cTn id="17"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 calcmode="lin" valueType="num">
                                      <p:cBhvr additive="base">
                                        <p:cTn id="2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decel="10000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decel="100000"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 calcmode="lin" valueType="num">
                                      <p:cBhvr additive="base">
                                        <p:cTn id="3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decel="10000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decel="100000" fill="hold" grpId="0" nodeType="after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anim calcmode="lin" valueType="num">
                                      <p:cBhvr additive="base">
                                        <p:cTn id="47"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decel="10000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0-#ppt_w/2"/>
                                          </p:val>
                                        </p:tav>
                                        <p:tav tm="100000">
                                          <p:val>
                                            <p:strVal val="#ppt_x"/>
                                          </p:val>
                                        </p:tav>
                                      </p:tavLst>
                                    </p:anim>
                                    <p:anim calcmode="lin" valueType="num">
                                      <p:cBhvr additive="base">
                                        <p:cTn id="53" dur="500" fill="hold"/>
                                        <p:tgtEl>
                                          <p:spTgt spid="2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decel="100000" fill="hold" grpId="0" nodeType="afterEffect">
                                  <p:stCondLst>
                                    <p:cond delay="0"/>
                                  </p:stCondLst>
                                  <p:childTnLst>
                                    <p:set>
                                      <p:cBhvr>
                                        <p:cTn id="56" dur="1" fill="hold">
                                          <p:stCondLst>
                                            <p:cond delay="0"/>
                                          </p:stCondLst>
                                        </p:cTn>
                                        <p:tgtEl>
                                          <p:spTgt spid="22">
                                            <p:txEl>
                                              <p:pRg st="0" end="0"/>
                                            </p:txEl>
                                          </p:spTgt>
                                        </p:tgtEl>
                                        <p:attrNameLst>
                                          <p:attrName>style.visibility</p:attrName>
                                        </p:attrNameLst>
                                      </p:cBhvr>
                                      <p:to>
                                        <p:strVal val="visible"/>
                                      </p:to>
                                    </p:set>
                                    <p:anim calcmode="lin" valueType="num">
                                      <p:cBhvr additive="base">
                                        <p:cTn id="57"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13" grpId="0" animBg="1"/>
      <p:bldP spid="14" grpId="0" build="p">
        <p:tmplLst>
          <p:tmpl lvl="1">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6" grpId="0" build="p">
        <p:tmplLst>
          <p:tmpl lvl="1">
            <p:tnLst>
              <p:par>
                <p:cTn presetID="2" presetClass="entr" presetSubtype="2"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animBg="1"/>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2" grpId="0" build="p">
        <p:tmplLst>
          <p:tmpl lvl="1">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6964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4653045" y="-6765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1726747" y="3083390"/>
            <a:ext cx="6655890" cy="663576"/>
            <a:chOff x="1012371" y="3126253"/>
            <a:chExt cx="6655890" cy="663576"/>
          </a:xfrm>
        </p:grpSpPr>
        <p:cxnSp>
          <p:nvCxnSpPr>
            <p:cNvPr id="7" name="直線コネクタ 6"/>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412"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1726747" y="308339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1726747" y="3915925"/>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二等辺三角形 10"/>
          <p:cNvSpPr/>
          <p:nvPr userDrawn="1"/>
        </p:nvSpPr>
        <p:spPr>
          <a:xfrm rot="5400000">
            <a:off x="12992855" y="-67647"/>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p:cNvGrpSpPr/>
          <p:nvPr userDrawn="1"/>
        </p:nvGrpSpPr>
        <p:grpSpPr>
          <a:xfrm>
            <a:off x="10066557" y="3083395"/>
            <a:ext cx="6655890" cy="663576"/>
            <a:chOff x="1012371" y="3126253"/>
            <a:chExt cx="6655890" cy="663576"/>
          </a:xfrm>
        </p:grpSpPr>
        <p:cxnSp>
          <p:nvCxnSpPr>
            <p:cNvPr id="35" name="直線コネクタ 34"/>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9" name="図 3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890" y="2561788"/>
            <a:ext cx="482540" cy="1722666"/>
          </a:xfrm>
          <a:prstGeom prst="rect">
            <a:avLst/>
          </a:prstGeom>
        </p:spPr>
      </p:pic>
      <p:sp>
        <p:nvSpPr>
          <p:cNvPr id="40" name="テキスト プレースホルダー 5"/>
          <p:cNvSpPr>
            <a:spLocks noGrp="1"/>
          </p:cNvSpPr>
          <p:nvPr>
            <p:ph type="body" sz="quarter" idx="16" hasCustomPrompt="1"/>
          </p:nvPr>
        </p:nvSpPr>
        <p:spPr>
          <a:xfrm>
            <a:off x="10066557" y="3083395"/>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1" name="テキスト プレースホルダー 5"/>
          <p:cNvSpPr>
            <a:spLocks noGrp="1"/>
          </p:cNvSpPr>
          <p:nvPr>
            <p:ph type="body" sz="quarter" idx="17" hasCustomPrompt="1"/>
          </p:nvPr>
        </p:nvSpPr>
        <p:spPr>
          <a:xfrm>
            <a:off x="10066557" y="3915930"/>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二等辺三角形 10"/>
          <p:cNvSpPr/>
          <p:nvPr userDrawn="1"/>
        </p:nvSpPr>
        <p:spPr>
          <a:xfrm rot="5400000">
            <a:off x="4654948" y="3085131"/>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userDrawn="1"/>
        </p:nvGrpSpPr>
        <p:grpSpPr>
          <a:xfrm>
            <a:off x="1728650" y="6236173"/>
            <a:ext cx="6655890" cy="663576"/>
            <a:chOff x="1012371" y="3126253"/>
            <a:chExt cx="6655890" cy="663576"/>
          </a:xfrm>
        </p:grpSpPr>
        <p:cxnSp>
          <p:nvCxnSpPr>
            <p:cNvPr id="26" name="直線コネクタ 25"/>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3" name="図 4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30315" y="5714566"/>
            <a:ext cx="482540" cy="1722666"/>
          </a:xfrm>
          <a:prstGeom prst="rect">
            <a:avLst/>
          </a:prstGeom>
        </p:spPr>
      </p:pic>
      <p:sp>
        <p:nvSpPr>
          <p:cNvPr id="44" name="テキスト プレースホルダー 5"/>
          <p:cNvSpPr>
            <a:spLocks noGrp="1"/>
          </p:cNvSpPr>
          <p:nvPr>
            <p:ph type="body" sz="quarter" idx="18" hasCustomPrompt="1"/>
          </p:nvPr>
        </p:nvSpPr>
        <p:spPr>
          <a:xfrm>
            <a:off x="1728650" y="6236173"/>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5" name="テキスト プレースホルダー 5"/>
          <p:cNvSpPr>
            <a:spLocks noGrp="1"/>
          </p:cNvSpPr>
          <p:nvPr>
            <p:ph type="body" sz="quarter" idx="19" hasCustomPrompt="1"/>
          </p:nvPr>
        </p:nvSpPr>
        <p:spPr>
          <a:xfrm>
            <a:off x="1728650" y="7068708"/>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6" name="二等辺三角形 10"/>
          <p:cNvSpPr/>
          <p:nvPr userDrawn="1"/>
        </p:nvSpPr>
        <p:spPr>
          <a:xfrm rot="5400000">
            <a:off x="12994758" y="3085136"/>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p:cNvGrpSpPr/>
          <p:nvPr userDrawn="1"/>
        </p:nvGrpSpPr>
        <p:grpSpPr>
          <a:xfrm>
            <a:off x="10068460" y="6236178"/>
            <a:ext cx="6655890" cy="663576"/>
            <a:chOff x="1012371" y="3126253"/>
            <a:chExt cx="6655890" cy="663576"/>
          </a:xfrm>
        </p:grpSpPr>
        <p:cxnSp>
          <p:nvCxnSpPr>
            <p:cNvPr id="48" name="直線コネクタ 47"/>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2" name="図 5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6793" y="5714571"/>
            <a:ext cx="482540" cy="1722666"/>
          </a:xfrm>
          <a:prstGeom prst="rect">
            <a:avLst/>
          </a:prstGeom>
        </p:spPr>
      </p:pic>
      <p:sp>
        <p:nvSpPr>
          <p:cNvPr id="53" name="テキスト プレースホルダー 5"/>
          <p:cNvSpPr>
            <a:spLocks noGrp="1"/>
          </p:cNvSpPr>
          <p:nvPr>
            <p:ph type="body" sz="quarter" idx="20" hasCustomPrompt="1"/>
          </p:nvPr>
        </p:nvSpPr>
        <p:spPr>
          <a:xfrm>
            <a:off x="10068460" y="6236178"/>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21" hasCustomPrompt="1"/>
          </p:nvPr>
        </p:nvSpPr>
        <p:spPr>
          <a:xfrm>
            <a:off x="10068460" y="7068713"/>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11731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50"/>
                                        <p:tgtEl>
                                          <p:spTgt spid="11"/>
                                        </p:tgtEl>
                                      </p:cBhvr>
                                    </p:animEffect>
                                  </p:childTnLst>
                                </p:cTn>
                              </p:par>
                              <p:par>
                                <p:cTn id="13" presetID="22" presetClass="entr" presetSubtype="8"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50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par>
                                <p:cTn id="19" presetID="2" presetClass="entr" presetSubtype="2" decel="100000" fill="hold" grpId="0" nodeType="withEffect">
                                  <p:stCondLst>
                                    <p:cond delay="500"/>
                                  </p:stCondLst>
                                  <p:childTnLst>
                                    <p:set>
                                      <p:cBhvr>
                                        <p:cTn id="20" dur="1" fill="hold">
                                          <p:stCondLst>
                                            <p:cond delay="0"/>
                                          </p:stCondLst>
                                        </p:cTn>
                                        <p:tgtEl>
                                          <p:spTgt spid="31">
                                            <p:txEl>
                                              <p:pRg st="0" end="0"/>
                                            </p:txEl>
                                          </p:spTgt>
                                        </p:tgtEl>
                                        <p:attrNameLst>
                                          <p:attrName>style.visibility</p:attrName>
                                        </p:attrNameLst>
                                      </p:cBhvr>
                                      <p:to>
                                        <p:strVal val="visible"/>
                                      </p:to>
                                    </p:set>
                                    <p:anim calcmode="lin" valueType="num">
                                      <p:cBhvr additive="base">
                                        <p:cTn id="2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31">
                                            <p:txEl>
                                              <p:pRg st="0" end="0"/>
                                            </p:txEl>
                                          </p:spTgt>
                                        </p:tgtEl>
                                        <p:attrNameLst>
                                          <p:attrName>ppt_y</p:attrName>
                                        </p:attrNameLst>
                                      </p:cBhvr>
                                      <p:tavLst>
                                        <p:tav tm="0">
                                          <p:val>
                                            <p:strVal val="#ppt_y"/>
                                          </p:val>
                                        </p:tav>
                                        <p:tav tm="100000">
                                          <p:val>
                                            <p:strVal val="#ppt_y"/>
                                          </p:val>
                                        </p:tav>
                                      </p:tavLst>
                                    </p:anim>
                                  </p:childTnLst>
                                </p:cTn>
                              </p:par>
                              <p:par>
                                <p:cTn id="23" presetID="10" presetClass="entr" presetSubtype="0" fill="hold" grpId="1" nodeType="withEffect">
                                  <p:stCondLst>
                                    <p:cond delay="1000"/>
                                  </p:stCondLst>
                                  <p:childTnLst>
                                    <p:set>
                                      <p:cBhvr>
                                        <p:cTn id="24" dur="1" fill="hold">
                                          <p:stCondLst>
                                            <p:cond delay="0"/>
                                          </p:stCondLst>
                                        </p:cTn>
                                        <p:tgtEl>
                                          <p:spTgt spid="31">
                                            <p:txEl>
                                              <p:pRg st="0" end="0"/>
                                            </p:txEl>
                                          </p:spTgt>
                                        </p:tgtEl>
                                        <p:attrNameLst>
                                          <p:attrName>style.visibility</p:attrName>
                                        </p:attrNameLst>
                                      </p:cBhvr>
                                      <p:to>
                                        <p:strVal val="visible"/>
                                      </p:to>
                                    </p:set>
                                    <p:animEffect transition="in" filter="fade">
                                      <p:cBhvr>
                                        <p:cTn id="25" dur="500"/>
                                        <p:tgtEl>
                                          <p:spTgt spid="31">
                                            <p:txEl>
                                              <p:pRg st="0" end="0"/>
                                            </p:txEl>
                                          </p:spTgt>
                                        </p:tgtEl>
                                      </p:cBhvr>
                                    </p:animEffect>
                                  </p:childTnLst>
                                </p:cTn>
                              </p:par>
                              <p:par>
                                <p:cTn id="26" presetID="1" presetClass="exit" presetSubtype="0" fill="hold" grpId="2" nodeType="withEffect">
                                  <p:stCondLst>
                                    <p:cond delay="500"/>
                                  </p:stCondLst>
                                  <p:childTnLst>
                                    <p:set>
                                      <p:cBhvr>
                                        <p:cTn id="27" dur="1" fill="hold">
                                          <p:stCondLst>
                                            <p:cond delay="0"/>
                                          </p:stCondLst>
                                        </p:cTn>
                                        <p:tgtEl>
                                          <p:spTgt spid="31">
                                            <p:txEl>
                                              <p:pRg st="0" end="0"/>
                                            </p:txEl>
                                          </p:spTgt>
                                        </p:tgtEl>
                                        <p:attrNameLst>
                                          <p:attrName>style.visibility</p:attrName>
                                        </p:attrNameLst>
                                      </p:cBhvr>
                                      <p:to>
                                        <p:strVal val="hidden"/>
                                      </p:to>
                                    </p:se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2">
                                            <p:txEl>
                                              <p:pRg st="0" end="0"/>
                                            </p:txEl>
                                          </p:spTgt>
                                        </p:tgtEl>
                                        <p:attrNameLst>
                                          <p:attrName>style.visibility</p:attrName>
                                        </p:attrNameLst>
                                      </p:cBhvr>
                                      <p:to>
                                        <p:strVal val="visible"/>
                                      </p:to>
                                    </p:set>
                                    <p:animEffect transition="in" filter="fade">
                                      <p:cBhvr>
                                        <p:cTn id="31" dur="500"/>
                                        <p:tgtEl>
                                          <p:spTgt spid="32">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up)">
                                      <p:cBhvr>
                                        <p:cTn id="35" dur="250"/>
                                        <p:tgtEl>
                                          <p:spTgt spid="39"/>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nodeType="withEffect">
                                  <p:stCondLst>
                                    <p:cond delay="50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par>
                                <p:cTn id="42" presetID="2" presetClass="entr" presetSubtype="2" decel="100000" fill="hold" grpId="0" nodeType="withEffect">
                                  <p:stCondLst>
                                    <p:cond delay="500"/>
                                  </p:stCondLst>
                                  <p:childTnLst>
                                    <p:set>
                                      <p:cBhvr>
                                        <p:cTn id="43" dur="1" fill="hold">
                                          <p:stCondLst>
                                            <p:cond delay="0"/>
                                          </p:stCondLst>
                                        </p:cTn>
                                        <p:tgtEl>
                                          <p:spTgt spid="40">
                                            <p:txEl>
                                              <p:pRg st="0" end="0"/>
                                            </p:txEl>
                                          </p:spTgt>
                                        </p:tgtEl>
                                        <p:attrNameLst>
                                          <p:attrName>style.visibility</p:attrName>
                                        </p:attrNameLst>
                                      </p:cBhvr>
                                      <p:to>
                                        <p:strVal val="visible"/>
                                      </p:to>
                                    </p:set>
                                    <p:anim calcmode="lin" valueType="num">
                                      <p:cBhvr additive="base">
                                        <p:cTn id="44"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40">
                                            <p:txEl>
                                              <p:pRg st="0" end="0"/>
                                            </p:txEl>
                                          </p:spTgt>
                                        </p:tgtEl>
                                        <p:attrNameLst>
                                          <p:attrName>ppt_y</p:attrName>
                                        </p:attrNameLst>
                                      </p:cBhvr>
                                      <p:tavLst>
                                        <p:tav tm="0">
                                          <p:val>
                                            <p:strVal val="#ppt_y"/>
                                          </p:val>
                                        </p:tav>
                                        <p:tav tm="100000">
                                          <p:val>
                                            <p:strVal val="#ppt_y"/>
                                          </p:val>
                                        </p:tav>
                                      </p:tavLst>
                                    </p:anim>
                                  </p:childTnLst>
                                </p:cTn>
                              </p:par>
                              <p:par>
                                <p:cTn id="46" presetID="10" presetClass="entr" presetSubtype="0" fill="hold" grpId="1" nodeType="withEffect">
                                  <p:stCondLst>
                                    <p:cond delay="1000"/>
                                  </p:stCondLst>
                                  <p:childTnLst>
                                    <p:set>
                                      <p:cBhvr>
                                        <p:cTn id="47" dur="1" fill="hold">
                                          <p:stCondLst>
                                            <p:cond delay="0"/>
                                          </p:stCondLst>
                                        </p:cTn>
                                        <p:tgtEl>
                                          <p:spTgt spid="40">
                                            <p:txEl>
                                              <p:pRg st="0" end="0"/>
                                            </p:txEl>
                                          </p:spTgt>
                                        </p:tgtEl>
                                        <p:attrNameLst>
                                          <p:attrName>style.visibility</p:attrName>
                                        </p:attrNameLst>
                                      </p:cBhvr>
                                      <p:to>
                                        <p:strVal val="visible"/>
                                      </p:to>
                                    </p:set>
                                    <p:animEffect transition="in" filter="fade">
                                      <p:cBhvr>
                                        <p:cTn id="48" dur="500"/>
                                        <p:tgtEl>
                                          <p:spTgt spid="40">
                                            <p:txEl>
                                              <p:pRg st="0" end="0"/>
                                            </p:txEl>
                                          </p:spTgt>
                                        </p:tgtEl>
                                      </p:cBhvr>
                                    </p:animEffect>
                                  </p:childTnLst>
                                </p:cTn>
                              </p:par>
                              <p:par>
                                <p:cTn id="49" presetID="1" presetClass="exit" presetSubtype="0" fill="hold" grpId="2" nodeType="withEffect">
                                  <p:stCondLst>
                                    <p:cond delay="500"/>
                                  </p:stCondLst>
                                  <p:childTnLst>
                                    <p:set>
                                      <p:cBhvr>
                                        <p:cTn id="50" dur="1" fill="hold">
                                          <p:stCondLst>
                                            <p:cond delay="0"/>
                                          </p:stCondLst>
                                        </p:cTn>
                                        <p:tgtEl>
                                          <p:spTgt spid="40">
                                            <p:txEl>
                                              <p:pRg st="0" end="0"/>
                                            </p:txEl>
                                          </p:spTgt>
                                        </p:tgtEl>
                                        <p:attrNameLst>
                                          <p:attrName>style.visibility</p:attrName>
                                        </p:attrNameLst>
                                      </p:cBhvr>
                                      <p:to>
                                        <p:strVal val="hidden"/>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1">
                                            <p:txEl>
                                              <p:pRg st="0" end="0"/>
                                            </p:txEl>
                                          </p:spTgt>
                                        </p:tgtEl>
                                        <p:attrNameLst>
                                          <p:attrName>style.visibility</p:attrName>
                                        </p:attrNameLst>
                                      </p:cBhvr>
                                      <p:to>
                                        <p:strVal val="visible"/>
                                      </p:to>
                                    </p:set>
                                    <p:animEffect transition="in" filter="fade">
                                      <p:cBhvr>
                                        <p:cTn id="54" dur="500"/>
                                        <p:tgtEl>
                                          <p:spTgt spid="41">
                                            <p:txEl>
                                              <p:pRg st="0" end="0"/>
                                            </p:txEl>
                                          </p:spTgt>
                                        </p:tgtEl>
                                      </p:cBhvr>
                                    </p:animEffect>
                                  </p:childTnLst>
                                </p:cTn>
                              </p:par>
                            </p:childTnLst>
                          </p:cTn>
                        </p:par>
                        <p:par>
                          <p:cTn id="55" fill="hold">
                            <p:stCondLst>
                              <p:cond delay="4500"/>
                            </p:stCondLst>
                            <p:childTnLst>
                              <p:par>
                                <p:cTn id="56" presetID="22" presetClass="entr" presetSubtype="1"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ipe(up)">
                                      <p:cBhvr>
                                        <p:cTn id="58" dur="250"/>
                                        <p:tgtEl>
                                          <p:spTgt spid="43"/>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par>
                                <p:cTn id="62" presetID="22" presetClass="entr" presetSubtype="8" fill="hold" nodeType="withEffect">
                                  <p:stCondLst>
                                    <p:cond delay="5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 presetClass="entr" presetSubtype="2" decel="100000" fill="hold" grpId="0" nodeType="withEffect">
                                  <p:stCondLst>
                                    <p:cond delay="500"/>
                                  </p:stCondLst>
                                  <p:childTnLst>
                                    <p:set>
                                      <p:cBhvr>
                                        <p:cTn id="66" dur="1" fill="hold">
                                          <p:stCondLst>
                                            <p:cond delay="0"/>
                                          </p:stCondLst>
                                        </p:cTn>
                                        <p:tgtEl>
                                          <p:spTgt spid="44">
                                            <p:txEl>
                                              <p:pRg st="0" end="0"/>
                                            </p:txEl>
                                          </p:spTgt>
                                        </p:tgtEl>
                                        <p:attrNameLst>
                                          <p:attrName>style.visibility</p:attrName>
                                        </p:attrNameLst>
                                      </p:cBhvr>
                                      <p:to>
                                        <p:strVal val="visible"/>
                                      </p:to>
                                    </p:set>
                                    <p:anim calcmode="lin" valueType="num">
                                      <p:cBhvr additive="base">
                                        <p:cTn id="67" dur="10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68" dur="1000" fill="hold"/>
                                        <p:tgtEl>
                                          <p:spTgt spid="44">
                                            <p:txEl>
                                              <p:pRg st="0" end="0"/>
                                            </p:txEl>
                                          </p:spTgt>
                                        </p:tgtEl>
                                        <p:attrNameLst>
                                          <p:attrName>ppt_y</p:attrName>
                                        </p:attrNameLst>
                                      </p:cBhvr>
                                      <p:tavLst>
                                        <p:tav tm="0">
                                          <p:val>
                                            <p:strVal val="#ppt_y"/>
                                          </p:val>
                                        </p:tav>
                                        <p:tav tm="100000">
                                          <p:val>
                                            <p:strVal val="#ppt_y"/>
                                          </p:val>
                                        </p:tav>
                                      </p:tavLst>
                                    </p:anim>
                                  </p:childTnLst>
                                </p:cTn>
                              </p:par>
                              <p:par>
                                <p:cTn id="69" presetID="10" presetClass="entr" presetSubtype="0" fill="hold" grpId="1" nodeType="withEffect">
                                  <p:stCondLst>
                                    <p:cond delay="1000"/>
                                  </p:stCondLst>
                                  <p:childTnLst>
                                    <p:set>
                                      <p:cBhvr>
                                        <p:cTn id="70" dur="1" fill="hold">
                                          <p:stCondLst>
                                            <p:cond delay="0"/>
                                          </p:stCondLst>
                                        </p:cTn>
                                        <p:tgtEl>
                                          <p:spTgt spid="44">
                                            <p:txEl>
                                              <p:pRg st="0" end="0"/>
                                            </p:txEl>
                                          </p:spTgt>
                                        </p:tgtEl>
                                        <p:attrNameLst>
                                          <p:attrName>style.visibility</p:attrName>
                                        </p:attrNameLst>
                                      </p:cBhvr>
                                      <p:to>
                                        <p:strVal val="visible"/>
                                      </p:to>
                                    </p:set>
                                    <p:animEffect transition="in" filter="fade">
                                      <p:cBhvr>
                                        <p:cTn id="71" dur="500"/>
                                        <p:tgtEl>
                                          <p:spTgt spid="44">
                                            <p:txEl>
                                              <p:pRg st="0" end="0"/>
                                            </p:txEl>
                                          </p:spTgt>
                                        </p:tgtEl>
                                      </p:cBhvr>
                                    </p:animEffect>
                                  </p:childTnLst>
                                </p:cTn>
                              </p:par>
                              <p:par>
                                <p:cTn id="72" presetID="1" presetClass="exit" presetSubtype="0" fill="hold" grpId="2" nodeType="withEffect">
                                  <p:stCondLst>
                                    <p:cond delay="500"/>
                                  </p:stCondLst>
                                  <p:childTnLst>
                                    <p:set>
                                      <p:cBhvr>
                                        <p:cTn id="73" dur="1" fill="hold">
                                          <p:stCondLst>
                                            <p:cond delay="0"/>
                                          </p:stCondLst>
                                        </p:cTn>
                                        <p:tgtEl>
                                          <p:spTgt spid="44">
                                            <p:txEl>
                                              <p:pRg st="0" end="0"/>
                                            </p:txEl>
                                          </p:spTgt>
                                        </p:tgtEl>
                                        <p:attrNameLst>
                                          <p:attrName>style.visibility</p:attrName>
                                        </p:attrNameLst>
                                      </p:cBhvr>
                                      <p:to>
                                        <p:strVal val="hidden"/>
                                      </p:to>
                                    </p:set>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45">
                                            <p:txEl>
                                              <p:pRg st="0" end="0"/>
                                            </p:txEl>
                                          </p:spTgt>
                                        </p:tgtEl>
                                        <p:attrNameLst>
                                          <p:attrName>style.visibility</p:attrName>
                                        </p:attrNameLst>
                                      </p:cBhvr>
                                      <p:to>
                                        <p:strVal val="visible"/>
                                      </p:to>
                                    </p:set>
                                    <p:animEffect transition="in" filter="fade">
                                      <p:cBhvr>
                                        <p:cTn id="77" dur="500"/>
                                        <p:tgtEl>
                                          <p:spTgt spid="45">
                                            <p:txEl>
                                              <p:pRg st="0" end="0"/>
                                            </p:txEl>
                                          </p:spTgt>
                                        </p:tgtEl>
                                      </p:cBhvr>
                                    </p:animEffect>
                                  </p:childTnLst>
                                </p:cTn>
                              </p:par>
                            </p:childTnLst>
                          </p:cTn>
                        </p:par>
                        <p:par>
                          <p:cTn id="78" fill="hold">
                            <p:stCondLst>
                              <p:cond delay="6500"/>
                            </p:stCondLst>
                            <p:childTnLst>
                              <p:par>
                                <p:cTn id="79" presetID="22" presetClass="entr" presetSubtype="1" fill="hold"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wipe(up)">
                                      <p:cBhvr>
                                        <p:cTn id="81" dur="250"/>
                                        <p:tgtEl>
                                          <p:spTgt spid="52"/>
                                        </p:tgtEl>
                                      </p:cBhvr>
                                    </p:animEffect>
                                  </p:childTnLst>
                                </p:cTn>
                              </p:par>
                              <p:par>
                                <p:cTn id="82" presetID="22" presetClass="entr" presetSubtype="8" fill="hold" grpId="0" nodeType="withEffect">
                                  <p:stCondLst>
                                    <p:cond delay="250"/>
                                  </p:stCondLst>
                                  <p:childTnLst>
                                    <p:set>
                                      <p:cBhvr>
                                        <p:cTn id="83" dur="1" fill="hold">
                                          <p:stCondLst>
                                            <p:cond delay="0"/>
                                          </p:stCondLst>
                                        </p:cTn>
                                        <p:tgtEl>
                                          <p:spTgt spid="46"/>
                                        </p:tgtEl>
                                        <p:attrNameLst>
                                          <p:attrName>style.visibility</p:attrName>
                                        </p:attrNameLst>
                                      </p:cBhvr>
                                      <p:to>
                                        <p:strVal val="visible"/>
                                      </p:to>
                                    </p:set>
                                    <p:animEffect transition="in" filter="wipe(left)">
                                      <p:cBhvr>
                                        <p:cTn id="84" dur="500"/>
                                        <p:tgtEl>
                                          <p:spTgt spid="46"/>
                                        </p:tgtEl>
                                      </p:cBhvr>
                                    </p:animEffect>
                                  </p:childTnLst>
                                </p:cTn>
                              </p:par>
                              <p:par>
                                <p:cTn id="85" presetID="22" presetClass="entr" presetSubtype="8" fill="hold" nodeType="withEffect">
                                  <p:stCondLst>
                                    <p:cond delay="50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500"/>
                                        <p:tgtEl>
                                          <p:spTgt spid="47"/>
                                        </p:tgtEl>
                                      </p:cBhvr>
                                    </p:animEffect>
                                  </p:childTnLst>
                                </p:cTn>
                              </p:par>
                              <p:par>
                                <p:cTn id="88" presetID="2" presetClass="entr" presetSubtype="2" decel="100000" fill="hold" grpId="0" nodeType="withEffect">
                                  <p:stCondLst>
                                    <p:cond delay="500"/>
                                  </p:stCondLst>
                                  <p:childTnLst>
                                    <p:set>
                                      <p:cBhvr>
                                        <p:cTn id="89" dur="1" fill="hold">
                                          <p:stCondLst>
                                            <p:cond delay="0"/>
                                          </p:stCondLst>
                                        </p:cTn>
                                        <p:tgtEl>
                                          <p:spTgt spid="53">
                                            <p:txEl>
                                              <p:pRg st="0" end="0"/>
                                            </p:txEl>
                                          </p:spTgt>
                                        </p:tgtEl>
                                        <p:attrNameLst>
                                          <p:attrName>style.visibility</p:attrName>
                                        </p:attrNameLst>
                                      </p:cBhvr>
                                      <p:to>
                                        <p:strVal val="visible"/>
                                      </p:to>
                                    </p:set>
                                    <p:anim calcmode="lin" valueType="num">
                                      <p:cBhvr additive="base">
                                        <p:cTn id="90" dur="10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91" dur="1000" fill="hold"/>
                                        <p:tgtEl>
                                          <p:spTgt spid="53">
                                            <p:txEl>
                                              <p:pRg st="0" end="0"/>
                                            </p:txEl>
                                          </p:spTgt>
                                        </p:tgtEl>
                                        <p:attrNameLst>
                                          <p:attrName>ppt_y</p:attrName>
                                        </p:attrNameLst>
                                      </p:cBhvr>
                                      <p:tavLst>
                                        <p:tav tm="0">
                                          <p:val>
                                            <p:strVal val="#ppt_y"/>
                                          </p:val>
                                        </p:tav>
                                        <p:tav tm="100000">
                                          <p:val>
                                            <p:strVal val="#ppt_y"/>
                                          </p:val>
                                        </p:tav>
                                      </p:tavLst>
                                    </p:anim>
                                  </p:childTnLst>
                                </p:cTn>
                              </p:par>
                              <p:par>
                                <p:cTn id="92" presetID="10" presetClass="entr" presetSubtype="0" fill="hold" grpId="1" nodeType="withEffect">
                                  <p:stCondLst>
                                    <p:cond delay="1000"/>
                                  </p:stCondLst>
                                  <p:childTnLst>
                                    <p:set>
                                      <p:cBhvr>
                                        <p:cTn id="93" dur="1" fill="hold">
                                          <p:stCondLst>
                                            <p:cond delay="0"/>
                                          </p:stCondLst>
                                        </p:cTn>
                                        <p:tgtEl>
                                          <p:spTgt spid="53">
                                            <p:txEl>
                                              <p:pRg st="0" end="0"/>
                                            </p:txEl>
                                          </p:spTgt>
                                        </p:tgtEl>
                                        <p:attrNameLst>
                                          <p:attrName>style.visibility</p:attrName>
                                        </p:attrNameLst>
                                      </p:cBhvr>
                                      <p:to>
                                        <p:strVal val="visible"/>
                                      </p:to>
                                    </p:set>
                                    <p:animEffect transition="in" filter="fade">
                                      <p:cBhvr>
                                        <p:cTn id="94" dur="500"/>
                                        <p:tgtEl>
                                          <p:spTgt spid="53">
                                            <p:txEl>
                                              <p:pRg st="0" end="0"/>
                                            </p:txEl>
                                          </p:spTgt>
                                        </p:tgtEl>
                                      </p:cBhvr>
                                    </p:animEffect>
                                  </p:childTnLst>
                                </p:cTn>
                              </p:par>
                              <p:par>
                                <p:cTn id="95" presetID="1" presetClass="exit" presetSubtype="0" fill="hold" grpId="2" nodeType="withEffect">
                                  <p:stCondLst>
                                    <p:cond delay="500"/>
                                  </p:stCondLst>
                                  <p:childTnLst>
                                    <p:set>
                                      <p:cBhvr>
                                        <p:cTn id="96" dur="1" fill="hold">
                                          <p:stCondLst>
                                            <p:cond delay="0"/>
                                          </p:stCondLst>
                                        </p:cTn>
                                        <p:tgtEl>
                                          <p:spTgt spid="53">
                                            <p:txEl>
                                              <p:pRg st="0" end="0"/>
                                            </p:txEl>
                                          </p:spTgt>
                                        </p:tgtEl>
                                        <p:attrNameLst>
                                          <p:attrName>style.visibility</p:attrName>
                                        </p:attrNameLst>
                                      </p:cBhvr>
                                      <p:to>
                                        <p:strVal val="hidden"/>
                                      </p:to>
                                    </p:set>
                                  </p:childTnLst>
                                </p:cTn>
                              </p:par>
                            </p:childTnLst>
                          </p:cTn>
                        </p:par>
                        <p:par>
                          <p:cTn id="97" fill="hold">
                            <p:stCondLst>
                              <p:cond delay="8000"/>
                            </p:stCondLst>
                            <p:childTnLst>
                              <p:par>
                                <p:cTn id="98" presetID="10" presetClass="entr" presetSubtype="0" fill="hold" grpId="0" nodeType="afterEffect">
                                  <p:stCondLst>
                                    <p:cond delay="0"/>
                                  </p:stCondLst>
                                  <p:childTnLst>
                                    <p:set>
                                      <p:cBhvr>
                                        <p:cTn id="99" dur="1" fill="hold">
                                          <p:stCondLst>
                                            <p:cond delay="0"/>
                                          </p:stCondLst>
                                        </p:cTn>
                                        <p:tgtEl>
                                          <p:spTgt spid="54">
                                            <p:txEl>
                                              <p:pRg st="0" end="0"/>
                                            </p:txEl>
                                          </p:spTgt>
                                        </p:tgtEl>
                                        <p:attrNameLst>
                                          <p:attrName>style.visibility</p:attrName>
                                        </p:attrNameLst>
                                      </p:cBhvr>
                                      <p:to>
                                        <p:strVal val="visible"/>
                                      </p:to>
                                    </p:set>
                                    <p:animEffect transition="in" filter="fade">
                                      <p:cBhvr>
                                        <p:cTn id="100"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1+#ppt_w/2"/>
                          </p:val>
                        </p:tav>
                        <p:tav tm="100000">
                          <p:val>
                            <p:strVal val="#ppt_x"/>
                          </p:val>
                        </p:tav>
                      </p:tavLst>
                    </p:anim>
                    <p:anim calcmode="lin" valueType="num">
                      <p:cBhvr additive="base">
                        <p:cTn dur="1000" fill="hold"/>
                        <p:tgtEl>
                          <p:spTgt spid="31"/>
                        </p:tgtEl>
                        <p:attrNameLst>
                          <p:attrName>ppt_y</p:attrName>
                        </p:attrNameLst>
                      </p:cBhvr>
                      <p:tavLst>
                        <p:tav tm="0">
                          <p:val>
                            <p:strVal val="#ppt_y"/>
                          </p:val>
                        </p:tav>
                        <p:tav tm="100000">
                          <p:val>
                            <p:strVal val="#ppt_y"/>
                          </p:val>
                        </p:tav>
                      </p:tavLst>
                    </p:anim>
                  </p:childTnLst>
                </p:cTn>
              </p:par>
            </p:tnLst>
          </p:tmpl>
        </p:tmplLst>
      </p:bldP>
      <p:bldP spid="31" grpId="1" build="p">
        <p:tmplLst>
          <p:tmpl lvl="1">
            <p:tnLst>
              <p:par>
                <p:cTn presetID="10" presetClass="entr" presetSubtype="0" fill="hold" nodeType="withEffect">
                  <p:stCondLst>
                    <p:cond delay="10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1" grpId="2" build="p">
        <p:tmplLst>
          <p:tmpl lvl="1">
            <p:tnLst>
              <p:par>
                <p:cTn presetID="1" presetClass="exit" presetSubtype="0" fill="hold" nodeType="withEffect">
                  <p:stCondLst>
                    <p:cond delay="500"/>
                  </p:stCondLst>
                  <p:childTnLst>
                    <p:set>
                      <p:cBhvr>
                        <p:cTn dur="1" fill="hold">
                          <p:stCondLst>
                            <p:cond delay="0"/>
                          </p:stCondLst>
                        </p:cTn>
                        <p:tgtEl>
                          <p:spTgt spid="31"/>
                        </p:tgtEl>
                        <p:attrNameLst>
                          <p:attrName>style.visibility</p:attrName>
                        </p:attrNameLst>
                      </p:cBhvr>
                      <p:to>
                        <p:strVal val="hidden"/>
                      </p:to>
                    </p:se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animBg="1"/>
      <p:bldP spid="40" grpId="0" build="p">
        <p:tmplLst>
          <p:tmpl lvl="1">
            <p:tnLst>
              <p:par>
                <p:cTn presetID="2" presetClass="entr" presetSubtype="2" decel="10000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1000" fill="hold"/>
                        <p:tgtEl>
                          <p:spTgt spid="40"/>
                        </p:tgtEl>
                        <p:attrNameLst>
                          <p:attrName>ppt_x</p:attrName>
                        </p:attrNameLst>
                      </p:cBhvr>
                      <p:tavLst>
                        <p:tav tm="0">
                          <p:val>
                            <p:strVal val="1+#ppt_w/2"/>
                          </p:val>
                        </p:tav>
                        <p:tav tm="100000">
                          <p:val>
                            <p:strVal val="#ppt_x"/>
                          </p:val>
                        </p:tav>
                      </p:tavLst>
                    </p:anim>
                    <p:anim calcmode="lin" valueType="num">
                      <p:cBhvr additive="base">
                        <p:cTn dur="1000" fill="hold"/>
                        <p:tgtEl>
                          <p:spTgt spid="40"/>
                        </p:tgtEl>
                        <p:attrNameLst>
                          <p:attrName>ppt_y</p:attrName>
                        </p:attrNameLst>
                      </p:cBhvr>
                      <p:tavLst>
                        <p:tav tm="0">
                          <p:val>
                            <p:strVal val="#ppt_y"/>
                          </p:val>
                        </p:tav>
                        <p:tav tm="100000">
                          <p:val>
                            <p:strVal val="#ppt_y"/>
                          </p:val>
                        </p:tav>
                      </p:tavLst>
                    </p:anim>
                  </p:childTnLst>
                </p:cTn>
              </p:par>
            </p:tnLst>
          </p:tmpl>
        </p:tmplLst>
      </p:bldP>
      <p:bldP spid="40" grpId="1" build="p">
        <p:tmplLst>
          <p:tmpl lvl="1">
            <p:tnLst>
              <p:par>
                <p:cTn presetID="10" presetClass="entr" presetSubtype="0" fill="hold" nodeType="withEffect">
                  <p:stCondLst>
                    <p:cond delay="10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0" grpId="2" build="p">
        <p:tmplLst>
          <p:tmpl lvl="1">
            <p:tnLst>
              <p:par>
                <p:cTn presetID="1" presetClass="exit" presetSubtype="0" fill="hold" nodeType="withEffect">
                  <p:stCondLst>
                    <p:cond delay="500"/>
                  </p:stCondLst>
                  <p:childTnLst>
                    <p:set>
                      <p:cBhvr>
                        <p:cTn dur="1" fill="hold">
                          <p:stCondLst>
                            <p:cond delay="0"/>
                          </p:stCondLst>
                        </p:cTn>
                        <p:tgtEl>
                          <p:spTgt spid="40"/>
                        </p:tgtEl>
                        <p:attrNameLst>
                          <p:attrName>style.visibility</p:attrName>
                        </p:attrNameLst>
                      </p:cBhvr>
                      <p:to>
                        <p:strVal val="hidden"/>
                      </p:to>
                    </p:se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24" grpId="0" animBg="1"/>
      <p:bldP spid="44" grpId="0" build="p">
        <p:tmplLst>
          <p:tmpl lvl="1">
            <p:tnLst>
              <p:par>
                <p:cTn presetID="2" presetClass="entr" presetSubtype="2" decel="10000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1000" fill="hold"/>
                        <p:tgtEl>
                          <p:spTgt spid="44"/>
                        </p:tgtEl>
                        <p:attrNameLst>
                          <p:attrName>ppt_x</p:attrName>
                        </p:attrNameLst>
                      </p:cBhvr>
                      <p:tavLst>
                        <p:tav tm="0">
                          <p:val>
                            <p:strVal val="1+#ppt_w/2"/>
                          </p:val>
                        </p:tav>
                        <p:tav tm="100000">
                          <p:val>
                            <p:strVal val="#ppt_x"/>
                          </p:val>
                        </p:tav>
                      </p:tavLst>
                    </p:anim>
                    <p:anim calcmode="lin" valueType="num">
                      <p:cBhvr additive="base">
                        <p:cTn dur="1000" fill="hold"/>
                        <p:tgtEl>
                          <p:spTgt spid="44"/>
                        </p:tgtEl>
                        <p:attrNameLst>
                          <p:attrName>ppt_y</p:attrName>
                        </p:attrNameLst>
                      </p:cBhvr>
                      <p:tavLst>
                        <p:tav tm="0">
                          <p:val>
                            <p:strVal val="#ppt_y"/>
                          </p:val>
                        </p:tav>
                        <p:tav tm="100000">
                          <p:val>
                            <p:strVal val="#ppt_y"/>
                          </p:val>
                        </p:tav>
                      </p:tavLst>
                    </p:anim>
                  </p:childTnLst>
                </p:cTn>
              </p:par>
            </p:tnLst>
          </p:tmpl>
        </p:tmplLst>
      </p:bldP>
      <p:bldP spid="44" grpId="1" build="p">
        <p:tmplLst>
          <p:tmpl lvl="1">
            <p:tnLst>
              <p:par>
                <p:cTn presetID="10" presetClass="entr" presetSubtype="0" fill="hold" nodeType="withEffect">
                  <p:stCondLst>
                    <p:cond delay="10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4" grpId="2" build="p">
        <p:tmplLst>
          <p:tmpl lvl="1">
            <p:tnLst>
              <p:par>
                <p:cTn presetID="1" presetClass="exit" presetSubtype="0" fill="hold" nodeType="withEffect">
                  <p:stCondLst>
                    <p:cond delay="500"/>
                  </p:stCondLst>
                  <p:childTnLst>
                    <p:set>
                      <p:cBhvr>
                        <p:cTn dur="1" fill="hold">
                          <p:stCondLst>
                            <p:cond delay="0"/>
                          </p:stCondLst>
                        </p:cTn>
                        <p:tgtEl>
                          <p:spTgt spid="44"/>
                        </p:tgtEl>
                        <p:attrNameLst>
                          <p:attrName>style.visibility</p:attrName>
                        </p:attrNameLst>
                      </p:cBhvr>
                      <p:to>
                        <p:strVal val="hidden"/>
                      </p:to>
                    </p:set>
                  </p:childTnLst>
                </p:cTn>
              </p:par>
            </p:tnLst>
          </p:tmpl>
        </p:tmplLst>
      </p:bldP>
      <p:bldP spid="45" grpId="0" build="p">
        <p:tmplLst>
          <p:tmpl lvl="1">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animBg="1"/>
      <p:bldP spid="53" grpId="0" build="p">
        <p:tmplLst>
          <p:tmpl lvl="1">
            <p:tnLst>
              <p:par>
                <p:cTn presetID="2" presetClass="entr" presetSubtype="2" decel="10000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1000" fill="hold"/>
                        <p:tgtEl>
                          <p:spTgt spid="53"/>
                        </p:tgtEl>
                        <p:attrNameLst>
                          <p:attrName>ppt_x</p:attrName>
                        </p:attrNameLst>
                      </p:cBhvr>
                      <p:tavLst>
                        <p:tav tm="0">
                          <p:val>
                            <p:strVal val="1+#ppt_w/2"/>
                          </p:val>
                        </p:tav>
                        <p:tav tm="100000">
                          <p:val>
                            <p:strVal val="#ppt_x"/>
                          </p:val>
                        </p:tav>
                      </p:tavLst>
                    </p:anim>
                    <p:anim calcmode="lin" valueType="num">
                      <p:cBhvr additive="base">
                        <p:cTn dur="1000" fill="hold"/>
                        <p:tgtEl>
                          <p:spTgt spid="53"/>
                        </p:tgtEl>
                        <p:attrNameLst>
                          <p:attrName>ppt_y</p:attrName>
                        </p:attrNameLst>
                      </p:cBhvr>
                      <p:tavLst>
                        <p:tav tm="0">
                          <p:val>
                            <p:strVal val="#ppt_y"/>
                          </p:val>
                        </p:tav>
                        <p:tav tm="100000">
                          <p:val>
                            <p:strVal val="#ppt_y"/>
                          </p:val>
                        </p:tav>
                      </p:tavLst>
                    </p:anim>
                  </p:childTnLst>
                </p:cTn>
              </p:par>
            </p:tnLst>
          </p:tmpl>
        </p:tmplLst>
      </p:bldP>
      <p:bldP spid="53" grpId="1" build="p">
        <p:tmplLst>
          <p:tmpl lvl="1">
            <p:tnLst>
              <p:par>
                <p:cTn presetID="10" presetClass="entr" presetSubtype="0" fill="hold" nodeType="withEffect">
                  <p:stCondLst>
                    <p:cond delay="10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3" grpId="2" build="p">
        <p:tmplLst>
          <p:tmpl lvl="1">
            <p:tnLst>
              <p:par>
                <p:cTn presetID="1" presetClass="exit" presetSubtype="0" fill="hold" nodeType="withEffect">
                  <p:stCondLst>
                    <p:cond delay="500"/>
                  </p:stCondLst>
                  <p:childTnLst>
                    <p:set>
                      <p:cBhvr>
                        <p:cTn dur="1" fill="hold">
                          <p:stCondLst>
                            <p:cond delay="0"/>
                          </p:stCondLst>
                        </p:cTn>
                        <p:tgtEl>
                          <p:spTgt spid="53"/>
                        </p:tgtEl>
                        <p:attrNameLst>
                          <p:attrName>style.visibility</p:attrName>
                        </p:attrNameLst>
                      </p:cBhvr>
                      <p:to>
                        <p:strVal val="hidden"/>
                      </p:to>
                    </p:set>
                  </p:childTnLst>
                </p:cTn>
              </p:par>
            </p:tnLst>
          </p:tmpl>
        </p:tmplLst>
      </p:bldP>
      <p:bldP spid="54" grpId="0" build="p">
        <p:tmplLst>
          <p:tmpl lvl="1">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age Number Only">
    <p:spTree>
      <p:nvGrpSpPr>
        <p:cNvPr id="1" name=""/>
        <p:cNvGrpSpPr/>
        <p:nvPr/>
      </p:nvGrpSpPr>
      <p:grpSpPr>
        <a:xfrm>
          <a:off x="0" y="0"/>
          <a:ext cx="0" cy="0"/>
          <a:chOff x="0" y="0"/>
          <a:chExt cx="0" cy="0"/>
        </a:xfrm>
      </p:grpSpPr>
      <p:grpSp>
        <p:nvGrpSpPr>
          <p:cNvPr id="2" name="グループ化 1"/>
          <p:cNvGrpSpPr/>
          <p:nvPr userDrawn="1"/>
        </p:nvGrpSpPr>
        <p:grpSpPr>
          <a:xfrm>
            <a:off x="16778435" y="339170"/>
            <a:ext cx="1150664" cy="1150664"/>
            <a:chOff x="7418859" y="2569953"/>
            <a:chExt cx="934639" cy="934639"/>
          </a:xfrm>
        </p:grpSpPr>
        <p:sp>
          <p:nvSpPr>
            <p:cNvPr id="3" name="涙形 2"/>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涙形 3"/>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403913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Year">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0" hasCustomPrompt="1"/>
          </p:nvPr>
        </p:nvSpPr>
        <p:spPr>
          <a:xfrm>
            <a:off x="5267325"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8" name="テキスト プレースホルダー 6"/>
          <p:cNvSpPr>
            <a:spLocks noGrp="1"/>
          </p:cNvSpPr>
          <p:nvPr>
            <p:ph type="body" sz="quarter" idx="11" hasCustomPrompt="1"/>
          </p:nvPr>
        </p:nvSpPr>
        <p:spPr>
          <a:xfrm>
            <a:off x="7178770"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9" name="テキスト プレースホルダー 6"/>
          <p:cNvSpPr>
            <a:spLocks noGrp="1"/>
          </p:cNvSpPr>
          <p:nvPr>
            <p:ph type="body" sz="quarter" idx="12" hasCustomPrompt="1"/>
          </p:nvPr>
        </p:nvSpPr>
        <p:spPr>
          <a:xfrm>
            <a:off x="9090215"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10" name="テキスト プレースホルダー 6"/>
          <p:cNvSpPr>
            <a:spLocks noGrp="1"/>
          </p:cNvSpPr>
          <p:nvPr>
            <p:ph type="body" sz="quarter" idx="13" hasCustomPrompt="1"/>
          </p:nvPr>
        </p:nvSpPr>
        <p:spPr>
          <a:xfrm>
            <a:off x="11001659"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14" name="テキスト ボックス 13"/>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21" name="テキスト ボックス 20"/>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23" name="テキスト ボックス 22"/>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24" name="テキスト ボックス 23"/>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25" name="テキスト ボックス 24"/>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5</a:t>
            </a:r>
          </a:p>
        </p:txBody>
      </p:sp>
      <p:sp>
        <p:nvSpPr>
          <p:cNvPr id="26" name="テキスト ボックス 25"/>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27" name="テキスト ボックス 26"/>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28" name="テキスト ボックス 27"/>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29" name="テキスト ボックス 28"/>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30" name="テキスト ボックス 29"/>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31" name="テキスト ボックス 30"/>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32" name="テキスト ボックス 31"/>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33" name="テキスト ボックス 32"/>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34" name="テキスト ボックス 33"/>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5</a:t>
            </a:r>
          </a:p>
        </p:txBody>
      </p:sp>
      <p:sp>
        <p:nvSpPr>
          <p:cNvPr id="35" name="テキスト ボックス 34"/>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36" name="テキスト ボックス 35"/>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37" name="テキスト ボックス 36"/>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38" name="テキスト ボックス 37"/>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40" name="テキスト ボックス 39"/>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0</a:t>
            </a:r>
          </a:p>
        </p:txBody>
      </p:sp>
      <p:sp>
        <p:nvSpPr>
          <p:cNvPr id="41" name="テキスト ボックス 40"/>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42" name="テキスト ボックス 41"/>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43" name="テキスト ボックス 42"/>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44" name="テキスト ボックス 43"/>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45" name="テキスト ボックス 44"/>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46" name="テキスト ボックス 45"/>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47" name="テキスト ボックス 46"/>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48" name="テキスト ボックス 47"/>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49" name="テキスト ボックス 48"/>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0</a:t>
            </a:r>
          </a:p>
        </p:txBody>
      </p:sp>
      <p:sp>
        <p:nvSpPr>
          <p:cNvPr id="50" name="テキスト ボックス 49"/>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51" name="テキスト ボックス 50"/>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52" name="テキスト ボックス 51"/>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53" name="テキスト ボックス 52"/>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54" name="テキスト ボックス 53"/>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55" name="テキスト ボックス 54"/>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56" name="テキスト ボックス 55"/>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57" name="テキスト ボックス 56"/>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60" name="テキスト プレースホルダー 59"/>
          <p:cNvSpPr>
            <a:spLocks noGrp="1"/>
          </p:cNvSpPr>
          <p:nvPr>
            <p:ph type="body" sz="quarter" idx="14" hasCustomPrompt="1"/>
          </p:nvPr>
        </p:nvSpPr>
        <p:spPr>
          <a:xfrm>
            <a:off x="0" y="0"/>
            <a:ext cx="18291175" cy="3371850"/>
          </a:xfrm>
          <a:prstGeom prst="rect">
            <a:avLst/>
          </a:prstGeom>
          <a:blipFill dpi="0" rotWithShape="1">
            <a:blip r:embed="rId3"/>
            <a:srcRect/>
            <a:tile tx="0" ty="0" sx="100000" sy="100000" flip="none" algn="tl"/>
          </a:blipFill>
        </p:spPr>
        <p:txBody>
          <a:bodyPr/>
          <a:lstStyle/>
          <a:p>
            <a:pPr lvl="0"/>
            <a:r>
              <a:rPr kumimoji="1" lang="en-US" altLang="ja-JP" dirty="0" smtClean="0"/>
              <a:t> </a:t>
            </a:r>
            <a:endParaRPr kumimoji="1" lang="ja-JP" altLang="en-US" dirty="0"/>
          </a:p>
        </p:txBody>
      </p:sp>
      <p:sp>
        <p:nvSpPr>
          <p:cNvPr id="61" name="テキスト プレースホルダー 59"/>
          <p:cNvSpPr>
            <a:spLocks noGrp="1"/>
          </p:cNvSpPr>
          <p:nvPr>
            <p:ph type="body" sz="quarter" idx="15" hasCustomPrompt="1"/>
          </p:nvPr>
        </p:nvSpPr>
        <p:spPr>
          <a:xfrm>
            <a:off x="0" y="6915150"/>
            <a:ext cx="18291175" cy="3371850"/>
          </a:xfrm>
          <a:prstGeom prst="rect">
            <a:avLst/>
          </a:prstGeom>
          <a:blipFill dpi="0" rotWithShape="1">
            <a:blip r:embed="rId3"/>
            <a:srcRect/>
            <a:tile tx="0" ty="0" sx="100000" sy="100000" flip="none" algn="tl"/>
          </a:blipFill>
        </p:spPr>
        <p:txBody>
          <a:bodyPr/>
          <a:lstStyle/>
          <a:p>
            <a:pPr lvl="0"/>
            <a:r>
              <a:rPr kumimoji="1" lang="en-US" altLang="ja-JP" dirty="0" smtClean="0"/>
              <a:t> </a:t>
            </a:r>
            <a:endParaRPr kumimoji="1" lang="ja-JP" altLang="en-US" dirty="0"/>
          </a:p>
        </p:txBody>
      </p:sp>
      <p:sp>
        <p:nvSpPr>
          <p:cNvPr id="58" name="テキスト プレースホルダー 5"/>
          <p:cNvSpPr>
            <a:spLocks noGrp="1"/>
          </p:cNvSpPr>
          <p:nvPr>
            <p:ph type="body" sz="quarter" idx="16" hasCustomPrompt="1"/>
          </p:nvPr>
        </p:nvSpPr>
        <p:spPr>
          <a:xfrm>
            <a:off x="1620270" y="1912709"/>
            <a:ext cx="8251032" cy="1447799"/>
          </a:xfrm>
          <a:prstGeom prst="rect">
            <a:avLst/>
          </a:prstGeom>
        </p:spPr>
        <p:txBody>
          <a:bodyPr anchor="b">
            <a:noAutofit/>
          </a:bodyPr>
          <a:lstStyle>
            <a:lvl1pPr algn="ctr">
              <a:defRPr sz="72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59" name="テキスト プレースホルダー 5"/>
          <p:cNvSpPr>
            <a:spLocks noGrp="1"/>
          </p:cNvSpPr>
          <p:nvPr>
            <p:ph type="body" sz="quarter" idx="17" hasCustomPrompt="1"/>
          </p:nvPr>
        </p:nvSpPr>
        <p:spPr>
          <a:xfrm>
            <a:off x="9145587" y="7460340"/>
            <a:ext cx="8008143" cy="1857828"/>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63" name="テキスト プレースホルダー 5"/>
          <p:cNvSpPr>
            <a:spLocks noGrp="1"/>
          </p:cNvSpPr>
          <p:nvPr>
            <p:ph type="body" sz="quarter" idx="18" hasCustomPrompt="1"/>
          </p:nvPr>
        </p:nvSpPr>
        <p:spPr>
          <a:xfrm>
            <a:off x="9203645" y="7235368"/>
            <a:ext cx="3946298" cy="1080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Tree>
    <p:extLst>
      <p:ext uri="{BB962C8B-B14F-4D97-AF65-F5344CB8AC3E}">
        <p14:creationId xmlns:p14="http://schemas.microsoft.com/office/powerpoint/2010/main" val="193671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lt">
                                    <p:tmPct val="5000"/>
                                  </p:iterate>
                                  <p:childTnLst>
                                    <p:set>
                                      <p:cBhvr>
                                        <p:cTn id="6" dur="1" fill="hold">
                                          <p:stCondLst>
                                            <p:cond delay="0"/>
                                          </p:stCondLst>
                                        </p:cTn>
                                        <p:tgtEl>
                                          <p:spTgt spid="58">
                                            <p:txEl>
                                              <p:pRg st="0" end="0"/>
                                            </p:txEl>
                                          </p:spTgt>
                                        </p:tgtEl>
                                        <p:attrNameLst>
                                          <p:attrName>style.visibility</p:attrName>
                                        </p:attrNameLst>
                                      </p:cBhvr>
                                      <p:to>
                                        <p:strVal val="visible"/>
                                      </p:to>
                                    </p:set>
                                    <p:anim calcmode="lin" valueType="num">
                                      <p:cBhvr additive="base">
                                        <p:cTn id="7" dur="10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35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40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6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8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100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20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ppt_x"/>
                                          </p:val>
                                        </p:tav>
                                        <p:tav tm="100000">
                                          <p:val>
                                            <p:strVal val="#ppt_x"/>
                                          </p:val>
                                        </p:tav>
                                      </p:tavLst>
                                    </p:anim>
                                    <p:anim calcmode="lin" valueType="num">
                                      <p:cBhvr additive="base">
                                        <p:cTn id="37" dur="5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14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160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20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ppt_x"/>
                                          </p:val>
                                        </p:tav>
                                        <p:tav tm="100000">
                                          <p:val>
                                            <p:strVal val="#ppt_x"/>
                                          </p:val>
                                        </p:tav>
                                      </p:tavLst>
                                    </p:anim>
                                    <p:anim calcmode="lin" valueType="num">
                                      <p:cBhvr additive="base">
                                        <p:cTn id="53" dur="500" fill="hold"/>
                                        <p:tgtEl>
                                          <p:spTgt spid="31"/>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4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ppt_x"/>
                                          </p:val>
                                        </p:tav>
                                        <p:tav tm="100000">
                                          <p:val>
                                            <p:strVal val="#ppt_x"/>
                                          </p:val>
                                        </p:tav>
                                      </p:tavLst>
                                    </p:anim>
                                    <p:anim calcmode="lin" valueType="num">
                                      <p:cBhvr additive="base">
                                        <p:cTn id="57" dur="500" fill="hold"/>
                                        <p:tgtEl>
                                          <p:spTgt spid="32"/>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60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ppt_x"/>
                                          </p:val>
                                        </p:tav>
                                        <p:tav tm="100000">
                                          <p:val>
                                            <p:strVal val="#ppt_x"/>
                                          </p:val>
                                        </p:tav>
                                      </p:tavLst>
                                    </p:anim>
                                    <p:anim calcmode="lin" valueType="num">
                                      <p:cBhvr additive="base">
                                        <p:cTn id="61" dur="500" fill="hold"/>
                                        <p:tgtEl>
                                          <p:spTgt spid="33"/>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80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500" fill="hold"/>
                                        <p:tgtEl>
                                          <p:spTgt spid="34"/>
                                        </p:tgtEl>
                                        <p:attrNameLst>
                                          <p:attrName>ppt_x</p:attrName>
                                        </p:attrNameLst>
                                      </p:cBhvr>
                                      <p:tavLst>
                                        <p:tav tm="0">
                                          <p:val>
                                            <p:strVal val="#ppt_x"/>
                                          </p:val>
                                        </p:tav>
                                        <p:tav tm="100000">
                                          <p:val>
                                            <p:strVal val="#ppt_x"/>
                                          </p:val>
                                        </p:tav>
                                      </p:tavLst>
                                    </p:anim>
                                    <p:anim calcmode="lin" valueType="num">
                                      <p:cBhvr additive="base">
                                        <p:cTn id="65" dur="500" fill="hold"/>
                                        <p:tgtEl>
                                          <p:spTgt spid="34"/>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100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120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fill="hold"/>
                                        <p:tgtEl>
                                          <p:spTgt spid="36"/>
                                        </p:tgtEl>
                                        <p:attrNameLst>
                                          <p:attrName>ppt_x</p:attrName>
                                        </p:attrNameLst>
                                      </p:cBhvr>
                                      <p:tavLst>
                                        <p:tav tm="0">
                                          <p:val>
                                            <p:strVal val="#ppt_x"/>
                                          </p:val>
                                        </p:tav>
                                        <p:tav tm="100000">
                                          <p:val>
                                            <p:strVal val="#ppt_x"/>
                                          </p:val>
                                        </p:tav>
                                      </p:tavLst>
                                    </p:anim>
                                    <p:anim calcmode="lin" valueType="num">
                                      <p:cBhvr additive="base">
                                        <p:cTn id="73" dur="500" fill="hold"/>
                                        <p:tgtEl>
                                          <p:spTgt spid="36"/>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140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ppt_x"/>
                                          </p:val>
                                        </p:tav>
                                        <p:tav tm="100000">
                                          <p:val>
                                            <p:strVal val="#ppt_x"/>
                                          </p:val>
                                        </p:tav>
                                      </p:tavLst>
                                    </p:anim>
                                    <p:anim calcmode="lin" valueType="num">
                                      <p:cBhvr additive="base">
                                        <p:cTn id="77" dur="500" fill="hold"/>
                                        <p:tgtEl>
                                          <p:spTgt spid="37"/>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stCondLst>
                                    <p:cond delay="1600"/>
                                  </p:stCondLst>
                                  <p:childTnLst>
                                    <p:set>
                                      <p:cBhvr>
                                        <p:cTn id="79" dur="1" fill="hold">
                                          <p:stCondLst>
                                            <p:cond delay="0"/>
                                          </p:stCondLst>
                                        </p:cTn>
                                        <p:tgtEl>
                                          <p:spTgt spid="38"/>
                                        </p:tgtEl>
                                        <p:attrNameLst>
                                          <p:attrName>style.visibility</p:attrName>
                                        </p:attrNameLst>
                                      </p:cBhvr>
                                      <p:to>
                                        <p:strVal val="visible"/>
                                      </p:to>
                                    </p:set>
                                    <p:anim calcmode="lin" valueType="num">
                                      <p:cBhvr additive="base">
                                        <p:cTn id="80" dur="500" fill="hold"/>
                                        <p:tgtEl>
                                          <p:spTgt spid="38"/>
                                        </p:tgtEl>
                                        <p:attrNameLst>
                                          <p:attrName>ppt_x</p:attrName>
                                        </p:attrNameLst>
                                      </p:cBhvr>
                                      <p:tavLst>
                                        <p:tav tm="0">
                                          <p:val>
                                            <p:strVal val="#ppt_x"/>
                                          </p:val>
                                        </p:tav>
                                        <p:tav tm="100000">
                                          <p:val>
                                            <p:strVal val="#ppt_x"/>
                                          </p:val>
                                        </p:tav>
                                      </p:tavLst>
                                    </p:anim>
                                    <p:anim calcmode="lin" valueType="num">
                                      <p:cBhvr additive="base">
                                        <p:cTn id="81" dur="500" fill="hold"/>
                                        <p:tgtEl>
                                          <p:spTgt spid="38"/>
                                        </p:tgtEl>
                                        <p:attrNameLst>
                                          <p:attrName>ppt_y</p:attrName>
                                        </p:attrNameLst>
                                      </p:cBhvr>
                                      <p:tavLst>
                                        <p:tav tm="0">
                                          <p:val>
                                            <p:strVal val="0-#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 calcmode="lin" valueType="num">
                                      <p:cBhvr additive="base">
                                        <p:cTn id="84" dur="500" fill="hold"/>
                                        <p:tgtEl>
                                          <p:spTgt spid="40"/>
                                        </p:tgtEl>
                                        <p:attrNameLst>
                                          <p:attrName>ppt_x</p:attrName>
                                        </p:attrNameLst>
                                      </p:cBhvr>
                                      <p:tavLst>
                                        <p:tav tm="0">
                                          <p:val>
                                            <p:strVal val="#ppt_x"/>
                                          </p:val>
                                        </p:tav>
                                        <p:tav tm="100000">
                                          <p:val>
                                            <p:strVal val="#ppt_x"/>
                                          </p:val>
                                        </p:tav>
                                      </p:tavLst>
                                    </p:anim>
                                    <p:anim calcmode="lin" valueType="num">
                                      <p:cBhvr additive="base">
                                        <p:cTn id="85" dur="500" fill="hold"/>
                                        <p:tgtEl>
                                          <p:spTgt spid="40"/>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200"/>
                                  </p:stCondLst>
                                  <p:childTnLst>
                                    <p:set>
                                      <p:cBhvr>
                                        <p:cTn id="87" dur="1" fill="hold">
                                          <p:stCondLst>
                                            <p:cond delay="0"/>
                                          </p:stCondLst>
                                        </p:cTn>
                                        <p:tgtEl>
                                          <p:spTgt spid="41"/>
                                        </p:tgtEl>
                                        <p:attrNameLst>
                                          <p:attrName>style.visibility</p:attrName>
                                        </p:attrNameLst>
                                      </p:cBhvr>
                                      <p:to>
                                        <p:strVal val="visible"/>
                                      </p:to>
                                    </p:set>
                                    <p:anim calcmode="lin" valueType="num">
                                      <p:cBhvr additive="base">
                                        <p:cTn id="88" dur="500" fill="hold"/>
                                        <p:tgtEl>
                                          <p:spTgt spid="41"/>
                                        </p:tgtEl>
                                        <p:attrNameLst>
                                          <p:attrName>ppt_x</p:attrName>
                                        </p:attrNameLst>
                                      </p:cBhvr>
                                      <p:tavLst>
                                        <p:tav tm="0">
                                          <p:val>
                                            <p:strVal val="#ppt_x"/>
                                          </p:val>
                                        </p:tav>
                                        <p:tav tm="100000">
                                          <p:val>
                                            <p:strVal val="#ppt_x"/>
                                          </p:val>
                                        </p:tav>
                                      </p:tavLst>
                                    </p:anim>
                                    <p:anim calcmode="lin" valueType="num">
                                      <p:cBhvr additive="base">
                                        <p:cTn id="89" dur="500" fill="hold"/>
                                        <p:tgtEl>
                                          <p:spTgt spid="41"/>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400"/>
                                  </p:stCondLst>
                                  <p:childTnLst>
                                    <p:set>
                                      <p:cBhvr>
                                        <p:cTn id="91" dur="1" fill="hold">
                                          <p:stCondLst>
                                            <p:cond delay="0"/>
                                          </p:stCondLst>
                                        </p:cTn>
                                        <p:tgtEl>
                                          <p:spTgt spid="42"/>
                                        </p:tgtEl>
                                        <p:attrNameLst>
                                          <p:attrName>style.visibility</p:attrName>
                                        </p:attrNameLst>
                                      </p:cBhvr>
                                      <p:to>
                                        <p:strVal val="visible"/>
                                      </p:to>
                                    </p:set>
                                    <p:anim calcmode="lin" valueType="num">
                                      <p:cBhvr additive="base">
                                        <p:cTn id="92" dur="500" fill="hold"/>
                                        <p:tgtEl>
                                          <p:spTgt spid="42"/>
                                        </p:tgtEl>
                                        <p:attrNameLst>
                                          <p:attrName>ppt_x</p:attrName>
                                        </p:attrNameLst>
                                      </p:cBhvr>
                                      <p:tavLst>
                                        <p:tav tm="0">
                                          <p:val>
                                            <p:strVal val="#ppt_x"/>
                                          </p:val>
                                        </p:tav>
                                        <p:tav tm="100000">
                                          <p:val>
                                            <p:strVal val="#ppt_x"/>
                                          </p:val>
                                        </p:tav>
                                      </p:tavLst>
                                    </p:anim>
                                    <p:anim calcmode="lin" valueType="num">
                                      <p:cBhvr additive="base">
                                        <p:cTn id="93" dur="500" fill="hold"/>
                                        <p:tgtEl>
                                          <p:spTgt spid="4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600"/>
                                  </p:stCondLst>
                                  <p:childTnLst>
                                    <p:set>
                                      <p:cBhvr>
                                        <p:cTn id="95" dur="1" fill="hold">
                                          <p:stCondLst>
                                            <p:cond delay="0"/>
                                          </p:stCondLst>
                                        </p:cTn>
                                        <p:tgtEl>
                                          <p:spTgt spid="43"/>
                                        </p:tgtEl>
                                        <p:attrNameLst>
                                          <p:attrName>style.visibility</p:attrName>
                                        </p:attrNameLst>
                                      </p:cBhvr>
                                      <p:to>
                                        <p:strVal val="visible"/>
                                      </p:to>
                                    </p:set>
                                    <p:anim calcmode="lin" valueType="num">
                                      <p:cBhvr additive="base">
                                        <p:cTn id="96" dur="500" fill="hold"/>
                                        <p:tgtEl>
                                          <p:spTgt spid="43"/>
                                        </p:tgtEl>
                                        <p:attrNameLst>
                                          <p:attrName>ppt_x</p:attrName>
                                        </p:attrNameLst>
                                      </p:cBhvr>
                                      <p:tavLst>
                                        <p:tav tm="0">
                                          <p:val>
                                            <p:strVal val="#ppt_x"/>
                                          </p:val>
                                        </p:tav>
                                        <p:tav tm="100000">
                                          <p:val>
                                            <p:strVal val="#ppt_x"/>
                                          </p:val>
                                        </p:tav>
                                      </p:tavLst>
                                    </p:anim>
                                    <p:anim calcmode="lin" valueType="num">
                                      <p:cBhvr additive="base">
                                        <p:cTn id="97" dur="500" fill="hold"/>
                                        <p:tgtEl>
                                          <p:spTgt spid="43"/>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800"/>
                                  </p:stCondLst>
                                  <p:childTnLst>
                                    <p:set>
                                      <p:cBhvr>
                                        <p:cTn id="99" dur="1" fill="hold">
                                          <p:stCondLst>
                                            <p:cond delay="0"/>
                                          </p:stCondLst>
                                        </p:cTn>
                                        <p:tgtEl>
                                          <p:spTgt spid="44"/>
                                        </p:tgtEl>
                                        <p:attrNameLst>
                                          <p:attrName>style.visibility</p:attrName>
                                        </p:attrNameLst>
                                      </p:cBhvr>
                                      <p:to>
                                        <p:strVal val="visible"/>
                                      </p:to>
                                    </p:set>
                                    <p:anim calcmode="lin" valueType="num">
                                      <p:cBhvr additive="base">
                                        <p:cTn id="100" dur="500" fill="hold"/>
                                        <p:tgtEl>
                                          <p:spTgt spid="44"/>
                                        </p:tgtEl>
                                        <p:attrNameLst>
                                          <p:attrName>ppt_x</p:attrName>
                                        </p:attrNameLst>
                                      </p:cBhvr>
                                      <p:tavLst>
                                        <p:tav tm="0">
                                          <p:val>
                                            <p:strVal val="#ppt_x"/>
                                          </p:val>
                                        </p:tav>
                                        <p:tav tm="100000">
                                          <p:val>
                                            <p:strVal val="#ppt_x"/>
                                          </p:val>
                                        </p:tav>
                                      </p:tavLst>
                                    </p:anim>
                                    <p:anim calcmode="lin" valueType="num">
                                      <p:cBhvr additive="base">
                                        <p:cTn id="101" dur="500" fill="hold"/>
                                        <p:tgtEl>
                                          <p:spTgt spid="44"/>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1000"/>
                                  </p:stCondLst>
                                  <p:childTnLst>
                                    <p:set>
                                      <p:cBhvr>
                                        <p:cTn id="103" dur="1" fill="hold">
                                          <p:stCondLst>
                                            <p:cond delay="0"/>
                                          </p:stCondLst>
                                        </p:cTn>
                                        <p:tgtEl>
                                          <p:spTgt spid="45"/>
                                        </p:tgtEl>
                                        <p:attrNameLst>
                                          <p:attrName>style.visibility</p:attrName>
                                        </p:attrNameLst>
                                      </p:cBhvr>
                                      <p:to>
                                        <p:strVal val="visible"/>
                                      </p:to>
                                    </p:set>
                                    <p:anim calcmode="lin" valueType="num">
                                      <p:cBhvr additive="base">
                                        <p:cTn id="104" dur="500" fill="hold"/>
                                        <p:tgtEl>
                                          <p:spTgt spid="45"/>
                                        </p:tgtEl>
                                        <p:attrNameLst>
                                          <p:attrName>ppt_x</p:attrName>
                                        </p:attrNameLst>
                                      </p:cBhvr>
                                      <p:tavLst>
                                        <p:tav tm="0">
                                          <p:val>
                                            <p:strVal val="#ppt_x"/>
                                          </p:val>
                                        </p:tav>
                                        <p:tav tm="100000">
                                          <p:val>
                                            <p:strVal val="#ppt_x"/>
                                          </p:val>
                                        </p:tav>
                                      </p:tavLst>
                                    </p:anim>
                                    <p:anim calcmode="lin" valueType="num">
                                      <p:cBhvr additive="base">
                                        <p:cTn id="105" dur="500" fill="hold"/>
                                        <p:tgtEl>
                                          <p:spTgt spid="45"/>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1200"/>
                                  </p:stCondLst>
                                  <p:childTnLst>
                                    <p:set>
                                      <p:cBhvr>
                                        <p:cTn id="107" dur="1" fill="hold">
                                          <p:stCondLst>
                                            <p:cond delay="0"/>
                                          </p:stCondLst>
                                        </p:cTn>
                                        <p:tgtEl>
                                          <p:spTgt spid="46"/>
                                        </p:tgtEl>
                                        <p:attrNameLst>
                                          <p:attrName>style.visibility</p:attrName>
                                        </p:attrNameLst>
                                      </p:cBhvr>
                                      <p:to>
                                        <p:strVal val="visible"/>
                                      </p:to>
                                    </p:set>
                                    <p:anim calcmode="lin" valueType="num">
                                      <p:cBhvr additive="base">
                                        <p:cTn id="108" dur="500" fill="hold"/>
                                        <p:tgtEl>
                                          <p:spTgt spid="46"/>
                                        </p:tgtEl>
                                        <p:attrNameLst>
                                          <p:attrName>ppt_x</p:attrName>
                                        </p:attrNameLst>
                                      </p:cBhvr>
                                      <p:tavLst>
                                        <p:tav tm="0">
                                          <p:val>
                                            <p:strVal val="#ppt_x"/>
                                          </p:val>
                                        </p:tav>
                                        <p:tav tm="100000">
                                          <p:val>
                                            <p:strVal val="#ppt_x"/>
                                          </p:val>
                                        </p:tav>
                                      </p:tavLst>
                                    </p:anim>
                                    <p:anim calcmode="lin" valueType="num">
                                      <p:cBhvr additive="base">
                                        <p:cTn id="109" dur="500" fill="hold"/>
                                        <p:tgtEl>
                                          <p:spTgt spid="46"/>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1400"/>
                                  </p:stCondLst>
                                  <p:childTnLst>
                                    <p:set>
                                      <p:cBhvr>
                                        <p:cTn id="111" dur="1" fill="hold">
                                          <p:stCondLst>
                                            <p:cond delay="0"/>
                                          </p:stCondLst>
                                        </p:cTn>
                                        <p:tgtEl>
                                          <p:spTgt spid="47"/>
                                        </p:tgtEl>
                                        <p:attrNameLst>
                                          <p:attrName>style.visibility</p:attrName>
                                        </p:attrNameLst>
                                      </p:cBhvr>
                                      <p:to>
                                        <p:strVal val="visible"/>
                                      </p:to>
                                    </p:set>
                                    <p:anim calcmode="lin" valueType="num">
                                      <p:cBhvr additive="base">
                                        <p:cTn id="112" dur="500" fill="hold"/>
                                        <p:tgtEl>
                                          <p:spTgt spid="47"/>
                                        </p:tgtEl>
                                        <p:attrNameLst>
                                          <p:attrName>ppt_x</p:attrName>
                                        </p:attrNameLst>
                                      </p:cBhvr>
                                      <p:tavLst>
                                        <p:tav tm="0">
                                          <p:val>
                                            <p:strVal val="#ppt_x"/>
                                          </p:val>
                                        </p:tav>
                                        <p:tav tm="100000">
                                          <p:val>
                                            <p:strVal val="#ppt_x"/>
                                          </p:val>
                                        </p:tav>
                                      </p:tavLst>
                                    </p:anim>
                                    <p:anim calcmode="lin" valueType="num">
                                      <p:cBhvr additive="base">
                                        <p:cTn id="113" dur="500" fill="hold"/>
                                        <p:tgtEl>
                                          <p:spTgt spid="47"/>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1600"/>
                                  </p:stCondLst>
                                  <p:childTnLst>
                                    <p:set>
                                      <p:cBhvr>
                                        <p:cTn id="115" dur="1" fill="hold">
                                          <p:stCondLst>
                                            <p:cond delay="0"/>
                                          </p:stCondLst>
                                        </p:cTn>
                                        <p:tgtEl>
                                          <p:spTgt spid="48"/>
                                        </p:tgtEl>
                                        <p:attrNameLst>
                                          <p:attrName>style.visibility</p:attrName>
                                        </p:attrNameLst>
                                      </p:cBhvr>
                                      <p:to>
                                        <p:strVal val="visible"/>
                                      </p:to>
                                    </p:set>
                                    <p:anim calcmode="lin" valueType="num">
                                      <p:cBhvr additive="base">
                                        <p:cTn id="116" dur="500" fill="hold"/>
                                        <p:tgtEl>
                                          <p:spTgt spid="48"/>
                                        </p:tgtEl>
                                        <p:attrNameLst>
                                          <p:attrName>ppt_x</p:attrName>
                                        </p:attrNameLst>
                                      </p:cBhvr>
                                      <p:tavLst>
                                        <p:tav tm="0">
                                          <p:val>
                                            <p:strVal val="#ppt_x"/>
                                          </p:val>
                                        </p:tav>
                                        <p:tav tm="100000">
                                          <p:val>
                                            <p:strVal val="#ppt_x"/>
                                          </p:val>
                                        </p:tav>
                                      </p:tavLst>
                                    </p:anim>
                                    <p:anim calcmode="lin" valueType="num">
                                      <p:cBhvr additive="base">
                                        <p:cTn id="117" dur="500" fill="hold"/>
                                        <p:tgtEl>
                                          <p:spTgt spid="48"/>
                                        </p:tgtEl>
                                        <p:attrNameLst>
                                          <p:attrName>ppt_y</p:attrName>
                                        </p:attrNameLst>
                                      </p:cBhvr>
                                      <p:tavLst>
                                        <p:tav tm="0">
                                          <p:val>
                                            <p:strVal val="1+#ppt_h/2"/>
                                          </p:val>
                                        </p:tav>
                                        <p:tav tm="100000">
                                          <p:val>
                                            <p:strVal val="#ppt_y"/>
                                          </p:val>
                                        </p:tav>
                                      </p:tavLst>
                                    </p:anim>
                                  </p:childTnLst>
                                </p:cTn>
                              </p:par>
                              <p:par>
                                <p:cTn id="118" presetID="2" presetClass="entr" presetSubtype="1" fill="hold" grpId="0" nodeType="withEffect">
                                  <p:stCondLst>
                                    <p:cond delay="0"/>
                                  </p:stCondLst>
                                  <p:childTnLst>
                                    <p:set>
                                      <p:cBhvr>
                                        <p:cTn id="119" dur="1" fill="hold">
                                          <p:stCondLst>
                                            <p:cond delay="0"/>
                                          </p:stCondLst>
                                        </p:cTn>
                                        <p:tgtEl>
                                          <p:spTgt spid="49"/>
                                        </p:tgtEl>
                                        <p:attrNameLst>
                                          <p:attrName>style.visibility</p:attrName>
                                        </p:attrNameLst>
                                      </p:cBhvr>
                                      <p:to>
                                        <p:strVal val="visible"/>
                                      </p:to>
                                    </p:set>
                                    <p:anim calcmode="lin" valueType="num">
                                      <p:cBhvr additive="base">
                                        <p:cTn id="120" dur="500" fill="hold"/>
                                        <p:tgtEl>
                                          <p:spTgt spid="49"/>
                                        </p:tgtEl>
                                        <p:attrNameLst>
                                          <p:attrName>ppt_x</p:attrName>
                                        </p:attrNameLst>
                                      </p:cBhvr>
                                      <p:tavLst>
                                        <p:tav tm="0">
                                          <p:val>
                                            <p:strVal val="#ppt_x"/>
                                          </p:val>
                                        </p:tav>
                                        <p:tav tm="100000">
                                          <p:val>
                                            <p:strVal val="#ppt_x"/>
                                          </p:val>
                                        </p:tav>
                                      </p:tavLst>
                                    </p:anim>
                                    <p:anim calcmode="lin" valueType="num">
                                      <p:cBhvr additive="base">
                                        <p:cTn id="121" dur="500" fill="hold"/>
                                        <p:tgtEl>
                                          <p:spTgt spid="49"/>
                                        </p:tgtEl>
                                        <p:attrNameLst>
                                          <p:attrName>ppt_y</p:attrName>
                                        </p:attrNameLst>
                                      </p:cBhvr>
                                      <p:tavLst>
                                        <p:tav tm="0">
                                          <p:val>
                                            <p:strVal val="0-#ppt_h/2"/>
                                          </p:val>
                                        </p:tav>
                                        <p:tav tm="100000">
                                          <p:val>
                                            <p:strVal val="#ppt_y"/>
                                          </p:val>
                                        </p:tav>
                                      </p:tavLst>
                                    </p:anim>
                                  </p:childTnLst>
                                </p:cTn>
                              </p:par>
                              <p:par>
                                <p:cTn id="122" presetID="2" presetClass="entr" presetSubtype="1" fill="hold" grpId="0" nodeType="withEffect">
                                  <p:stCondLst>
                                    <p:cond delay="200"/>
                                  </p:stCondLst>
                                  <p:childTnLst>
                                    <p:set>
                                      <p:cBhvr>
                                        <p:cTn id="123" dur="1" fill="hold">
                                          <p:stCondLst>
                                            <p:cond delay="0"/>
                                          </p:stCondLst>
                                        </p:cTn>
                                        <p:tgtEl>
                                          <p:spTgt spid="50"/>
                                        </p:tgtEl>
                                        <p:attrNameLst>
                                          <p:attrName>style.visibility</p:attrName>
                                        </p:attrNameLst>
                                      </p:cBhvr>
                                      <p:to>
                                        <p:strVal val="visible"/>
                                      </p:to>
                                    </p:set>
                                    <p:anim calcmode="lin" valueType="num">
                                      <p:cBhvr additive="base">
                                        <p:cTn id="124" dur="500" fill="hold"/>
                                        <p:tgtEl>
                                          <p:spTgt spid="50"/>
                                        </p:tgtEl>
                                        <p:attrNameLst>
                                          <p:attrName>ppt_x</p:attrName>
                                        </p:attrNameLst>
                                      </p:cBhvr>
                                      <p:tavLst>
                                        <p:tav tm="0">
                                          <p:val>
                                            <p:strVal val="#ppt_x"/>
                                          </p:val>
                                        </p:tav>
                                        <p:tav tm="100000">
                                          <p:val>
                                            <p:strVal val="#ppt_x"/>
                                          </p:val>
                                        </p:tav>
                                      </p:tavLst>
                                    </p:anim>
                                    <p:anim calcmode="lin" valueType="num">
                                      <p:cBhvr additive="base">
                                        <p:cTn id="125" dur="500" fill="hold"/>
                                        <p:tgtEl>
                                          <p:spTgt spid="50"/>
                                        </p:tgtEl>
                                        <p:attrNameLst>
                                          <p:attrName>ppt_y</p:attrName>
                                        </p:attrNameLst>
                                      </p:cBhvr>
                                      <p:tavLst>
                                        <p:tav tm="0">
                                          <p:val>
                                            <p:strVal val="0-#ppt_h/2"/>
                                          </p:val>
                                        </p:tav>
                                        <p:tav tm="100000">
                                          <p:val>
                                            <p:strVal val="#ppt_y"/>
                                          </p:val>
                                        </p:tav>
                                      </p:tavLst>
                                    </p:anim>
                                  </p:childTnLst>
                                </p:cTn>
                              </p:par>
                              <p:par>
                                <p:cTn id="126" presetID="2" presetClass="entr" presetSubtype="1" fill="hold" grpId="0" nodeType="withEffect">
                                  <p:stCondLst>
                                    <p:cond delay="400"/>
                                  </p:stCondLst>
                                  <p:childTnLst>
                                    <p:set>
                                      <p:cBhvr>
                                        <p:cTn id="127" dur="1" fill="hold">
                                          <p:stCondLst>
                                            <p:cond delay="0"/>
                                          </p:stCondLst>
                                        </p:cTn>
                                        <p:tgtEl>
                                          <p:spTgt spid="51"/>
                                        </p:tgtEl>
                                        <p:attrNameLst>
                                          <p:attrName>style.visibility</p:attrName>
                                        </p:attrNameLst>
                                      </p:cBhvr>
                                      <p:to>
                                        <p:strVal val="visible"/>
                                      </p:to>
                                    </p:set>
                                    <p:anim calcmode="lin" valueType="num">
                                      <p:cBhvr additive="base">
                                        <p:cTn id="128" dur="500" fill="hold"/>
                                        <p:tgtEl>
                                          <p:spTgt spid="51"/>
                                        </p:tgtEl>
                                        <p:attrNameLst>
                                          <p:attrName>ppt_x</p:attrName>
                                        </p:attrNameLst>
                                      </p:cBhvr>
                                      <p:tavLst>
                                        <p:tav tm="0">
                                          <p:val>
                                            <p:strVal val="#ppt_x"/>
                                          </p:val>
                                        </p:tav>
                                        <p:tav tm="100000">
                                          <p:val>
                                            <p:strVal val="#ppt_x"/>
                                          </p:val>
                                        </p:tav>
                                      </p:tavLst>
                                    </p:anim>
                                    <p:anim calcmode="lin" valueType="num">
                                      <p:cBhvr additive="base">
                                        <p:cTn id="129" dur="500" fill="hold"/>
                                        <p:tgtEl>
                                          <p:spTgt spid="51"/>
                                        </p:tgtEl>
                                        <p:attrNameLst>
                                          <p:attrName>ppt_y</p:attrName>
                                        </p:attrNameLst>
                                      </p:cBhvr>
                                      <p:tavLst>
                                        <p:tav tm="0">
                                          <p:val>
                                            <p:strVal val="0-#ppt_h/2"/>
                                          </p:val>
                                        </p:tav>
                                        <p:tav tm="100000">
                                          <p:val>
                                            <p:strVal val="#ppt_y"/>
                                          </p:val>
                                        </p:tav>
                                      </p:tavLst>
                                    </p:anim>
                                  </p:childTnLst>
                                </p:cTn>
                              </p:par>
                              <p:par>
                                <p:cTn id="130" presetID="2" presetClass="entr" presetSubtype="1" fill="hold" grpId="0" nodeType="withEffect">
                                  <p:stCondLst>
                                    <p:cond delay="600"/>
                                  </p:stCondLst>
                                  <p:childTnLst>
                                    <p:set>
                                      <p:cBhvr>
                                        <p:cTn id="131" dur="1" fill="hold">
                                          <p:stCondLst>
                                            <p:cond delay="0"/>
                                          </p:stCondLst>
                                        </p:cTn>
                                        <p:tgtEl>
                                          <p:spTgt spid="52"/>
                                        </p:tgtEl>
                                        <p:attrNameLst>
                                          <p:attrName>style.visibility</p:attrName>
                                        </p:attrNameLst>
                                      </p:cBhvr>
                                      <p:to>
                                        <p:strVal val="visible"/>
                                      </p:to>
                                    </p:set>
                                    <p:anim calcmode="lin" valueType="num">
                                      <p:cBhvr additive="base">
                                        <p:cTn id="132" dur="500" fill="hold"/>
                                        <p:tgtEl>
                                          <p:spTgt spid="52"/>
                                        </p:tgtEl>
                                        <p:attrNameLst>
                                          <p:attrName>ppt_x</p:attrName>
                                        </p:attrNameLst>
                                      </p:cBhvr>
                                      <p:tavLst>
                                        <p:tav tm="0">
                                          <p:val>
                                            <p:strVal val="#ppt_x"/>
                                          </p:val>
                                        </p:tav>
                                        <p:tav tm="100000">
                                          <p:val>
                                            <p:strVal val="#ppt_x"/>
                                          </p:val>
                                        </p:tav>
                                      </p:tavLst>
                                    </p:anim>
                                    <p:anim calcmode="lin" valueType="num">
                                      <p:cBhvr additive="base">
                                        <p:cTn id="133" dur="500" fill="hold"/>
                                        <p:tgtEl>
                                          <p:spTgt spid="52"/>
                                        </p:tgtEl>
                                        <p:attrNameLst>
                                          <p:attrName>ppt_y</p:attrName>
                                        </p:attrNameLst>
                                      </p:cBhvr>
                                      <p:tavLst>
                                        <p:tav tm="0">
                                          <p:val>
                                            <p:strVal val="0-#ppt_h/2"/>
                                          </p:val>
                                        </p:tav>
                                        <p:tav tm="100000">
                                          <p:val>
                                            <p:strVal val="#ppt_y"/>
                                          </p:val>
                                        </p:tav>
                                      </p:tavLst>
                                    </p:anim>
                                  </p:childTnLst>
                                </p:cTn>
                              </p:par>
                              <p:par>
                                <p:cTn id="134" presetID="2" presetClass="entr" presetSubtype="1" fill="hold" grpId="0" nodeType="withEffect">
                                  <p:stCondLst>
                                    <p:cond delay="800"/>
                                  </p:stCondLst>
                                  <p:childTnLst>
                                    <p:set>
                                      <p:cBhvr>
                                        <p:cTn id="135" dur="1" fill="hold">
                                          <p:stCondLst>
                                            <p:cond delay="0"/>
                                          </p:stCondLst>
                                        </p:cTn>
                                        <p:tgtEl>
                                          <p:spTgt spid="53"/>
                                        </p:tgtEl>
                                        <p:attrNameLst>
                                          <p:attrName>style.visibility</p:attrName>
                                        </p:attrNameLst>
                                      </p:cBhvr>
                                      <p:to>
                                        <p:strVal val="visible"/>
                                      </p:to>
                                    </p:set>
                                    <p:anim calcmode="lin" valueType="num">
                                      <p:cBhvr additive="base">
                                        <p:cTn id="136" dur="500" fill="hold"/>
                                        <p:tgtEl>
                                          <p:spTgt spid="53"/>
                                        </p:tgtEl>
                                        <p:attrNameLst>
                                          <p:attrName>ppt_x</p:attrName>
                                        </p:attrNameLst>
                                      </p:cBhvr>
                                      <p:tavLst>
                                        <p:tav tm="0">
                                          <p:val>
                                            <p:strVal val="#ppt_x"/>
                                          </p:val>
                                        </p:tav>
                                        <p:tav tm="100000">
                                          <p:val>
                                            <p:strVal val="#ppt_x"/>
                                          </p:val>
                                        </p:tav>
                                      </p:tavLst>
                                    </p:anim>
                                    <p:anim calcmode="lin" valueType="num">
                                      <p:cBhvr additive="base">
                                        <p:cTn id="137" dur="500" fill="hold"/>
                                        <p:tgtEl>
                                          <p:spTgt spid="53"/>
                                        </p:tgtEl>
                                        <p:attrNameLst>
                                          <p:attrName>ppt_y</p:attrName>
                                        </p:attrNameLst>
                                      </p:cBhvr>
                                      <p:tavLst>
                                        <p:tav tm="0">
                                          <p:val>
                                            <p:strVal val="0-#ppt_h/2"/>
                                          </p:val>
                                        </p:tav>
                                        <p:tav tm="100000">
                                          <p:val>
                                            <p:strVal val="#ppt_y"/>
                                          </p:val>
                                        </p:tav>
                                      </p:tavLst>
                                    </p:anim>
                                  </p:childTnLst>
                                </p:cTn>
                              </p:par>
                              <p:par>
                                <p:cTn id="138" presetID="2" presetClass="entr" presetSubtype="1" fill="hold" grpId="0" nodeType="withEffect">
                                  <p:stCondLst>
                                    <p:cond delay="1000"/>
                                  </p:stCondLst>
                                  <p:childTnLst>
                                    <p:set>
                                      <p:cBhvr>
                                        <p:cTn id="139" dur="1" fill="hold">
                                          <p:stCondLst>
                                            <p:cond delay="0"/>
                                          </p:stCondLst>
                                        </p:cTn>
                                        <p:tgtEl>
                                          <p:spTgt spid="54"/>
                                        </p:tgtEl>
                                        <p:attrNameLst>
                                          <p:attrName>style.visibility</p:attrName>
                                        </p:attrNameLst>
                                      </p:cBhvr>
                                      <p:to>
                                        <p:strVal val="visible"/>
                                      </p:to>
                                    </p:set>
                                    <p:anim calcmode="lin" valueType="num">
                                      <p:cBhvr additive="base">
                                        <p:cTn id="140" dur="500" fill="hold"/>
                                        <p:tgtEl>
                                          <p:spTgt spid="54"/>
                                        </p:tgtEl>
                                        <p:attrNameLst>
                                          <p:attrName>ppt_x</p:attrName>
                                        </p:attrNameLst>
                                      </p:cBhvr>
                                      <p:tavLst>
                                        <p:tav tm="0">
                                          <p:val>
                                            <p:strVal val="#ppt_x"/>
                                          </p:val>
                                        </p:tav>
                                        <p:tav tm="100000">
                                          <p:val>
                                            <p:strVal val="#ppt_x"/>
                                          </p:val>
                                        </p:tav>
                                      </p:tavLst>
                                    </p:anim>
                                    <p:anim calcmode="lin" valueType="num">
                                      <p:cBhvr additive="base">
                                        <p:cTn id="141" dur="500" fill="hold"/>
                                        <p:tgtEl>
                                          <p:spTgt spid="54"/>
                                        </p:tgtEl>
                                        <p:attrNameLst>
                                          <p:attrName>ppt_y</p:attrName>
                                        </p:attrNameLst>
                                      </p:cBhvr>
                                      <p:tavLst>
                                        <p:tav tm="0">
                                          <p:val>
                                            <p:strVal val="0-#ppt_h/2"/>
                                          </p:val>
                                        </p:tav>
                                        <p:tav tm="100000">
                                          <p:val>
                                            <p:strVal val="#ppt_y"/>
                                          </p:val>
                                        </p:tav>
                                      </p:tavLst>
                                    </p:anim>
                                  </p:childTnLst>
                                </p:cTn>
                              </p:par>
                              <p:par>
                                <p:cTn id="142" presetID="2" presetClass="entr" presetSubtype="1" fill="hold" grpId="0" nodeType="withEffect">
                                  <p:stCondLst>
                                    <p:cond delay="1200"/>
                                  </p:stCondLst>
                                  <p:childTnLst>
                                    <p:set>
                                      <p:cBhvr>
                                        <p:cTn id="143" dur="1" fill="hold">
                                          <p:stCondLst>
                                            <p:cond delay="0"/>
                                          </p:stCondLst>
                                        </p:cTn>
                                        <p:tgtEl>
                                          <p:spTgt spid="55"/>
                                        </p:tgtEl>
                                        <p:attrNameLst>
                                          <p:attrName>style.visibility</p:attrName>
                                        </p:attrNameLst>
                                      </p:cBhvr>
                                      <p:to>
                                        <p:strVal val="visible"/>
                                      </p:to>
                                    </p:set>
                                    <p:anim calcmode="lin" valueType="num">
                                      <p:cBhvr additive="base">
                                        <p:cTn id="144" dur="500" fill="hold"/>
                                        <p:tgtEl>
                                          <p:spTgt spid="55"/>
                                        </p:tgtEl>
                                        <p:attrNameLst>
                                          <p:attrName>ppt_x</p:attrName>
                                        </p:attrNameLst>
                                      </p:cBhvr>
                                      <p:tavLst>
                                        <p:tav tm="0">
                                          <p:val>
                                            <p:strVal val="#ppt_x"/>
                                          </p:val>
                                        </p:tav>
                                        <p:tav tm="100000">
                                          <p:val>
                                            <p:strVal val="#ppt_x"/>
                                          </p:val>
                                        </p:tav>
                                      </p:tavLst>
                                    </p:anim>
                                    <p:anim calcmode="lin" valueType="num">
                                      <p:cBhvr additive="base">
                                        <p:cTn id="145" dur="500" fill="hold"/>
                                        <p:tgtEl>
                                          <p:spTgt spid="55"/>
                                        </p:tgtEl>
                                        <p:attrNameLst>
                                          <p:attrName>ppt_y</p:attrName>
                                        </p:attrNameLst>
                                      </p:cBhvr>
                                      <p:tavLst>
                                        <p:tav tm="0">
                                          <p:val>
                                            <p:strVal val="0-#ppt_h/2"/>
                                          </p:val>
                                        </p:tav>
                                        <p:tav tm="100000">
                                          <p:val>
                                            <p:strVal val="#ppt_y"/>
                                          </p:val>
                                        </p:tav>
                                      </p:tavLst>
                                    </p:anim>
                                  </p:childTnLst>
                                </p:cTn>
                              </p:par>
                              <p:par>
                                <p:cTn id="146" presetID="2" presetClass="entr" presetSubtype="1" fill="hold" grpId="0" nodeType="withEffect">
                                  <p:stCondLst>
                                    <p:cond delay="1400"/>
                                  </p:stCondLst>
                                  <p:childTnLst>
                                    <p:set>
                                      <p:cBhvr>
                                        <p:cTn id="147" dur="1" fill="hold">
                                          <p:stCondLst>
                                            <p:cond delay="0"/>
                                          </p:stCondLst>
                                        </p:cTn>
                                        <p:tgtEl>
                                          <p:spTgt spid="56"/>
                                        </p:tgtEl>
                                        <p:attrNameLst>
                                          <p:attrName>style.visibility</p:attrName>
                                        </p:attrNameLst>
                                      </p:cBhvr>
                                      <p:to>
                                        <p:strVal val="visible"/>
                                      </p:to>
                                    </p:set>
                                    <p:anim calcmode="lin" valueType="num">
                                      <p:cBhvr additive="base">
                                        <p:cTn id="148" dur="500" fill="hold"/>
                                        <p:tgtEl>
                                          <p:spTgt spid="56"/>
                                        </p:tgtEl>
                                        <p:attrNameLst>
                                          <p:attrName>ppt_x</p:attrName>
                                        </p:attrNameLst>
                                      </p:cBhvr>
                                      <p:tavLst>
                                        <p:tav tm="0">
                                          <p:val>
                                            <p:strVal val="#ppt_x"/>
                                          </p:val>
                                        </p:tav>
                                        <p:tav tm="100000">
                                          <p:val>
                                            <p:strVal val="#ppt_x"/>
                                          </p:val>
                                        </p:tav>
                                      </p:tavLst>
                                    </p:anim>
                                    <p:anim calcmode="lin" valueType="num">
                                      <p:cBhvr additive="base">
                                        <p:cTn id="149" dur="500" fill="hold"/>
                                        <p:tgtEl>
                                          <p:spTgt spid="56"/>
                                        </p:tgtEl>
                                        <p:attrNameLst>
                                          <p:attrName>ppt_y</p:attrName>
                                        </p:attrNameLst>
                                      </p:cBhvr>
                                      <p:tavLst>
                                        <p:tav tm="0">
                                          <p:val>
                                            <p:strVal val="0-#ppt_h/2"/>
                                          </p:val>
                                        </p:tav>
                                        <p:tav tm="100000">
                                          <p:val>
                                            <p:strVal val="#ppt_y"/>
                                          </p:val>
                                        </p:tav>
                                      </p:tavLst>
                                    </p:anim>
                                  </p:childTnLst>
                                </p:cTn>
                              </p:par>
                              <p:par>
                                <p:cTn id="150" presetID="2" presetClass="entr" presetSubtype="1" fill="hold" grpId="0" nodeType="withEffect">
                                  <p:stCondLst>
                                    <p:cond delay="1600"/>
                                  </p:stCondLst>
                                  <p:childTnLst>
                                    <p:set>
                                      <p:cBhvr>
                                        <p:cTn id="151" dur="1" fill="hold">
                                          <p:stCondLst>
                                            <p:cond delay="0"/>
                                          </p:stCondLst>
                                        </p:cTn>
                                        <p:tgtEl>
                                          <p:spTgt spid="57"/>
                                        </p:tgtEl>
                                        <p:attrNameLst>
                                          <p:attrName>style.visibility</p:attrName>
                                        </p:attrNameLst>
                                      </p:cBhvr>
                                      <p:to>
                                        <p:strVal val="visible"/>
                                      </p:to>
                                    </p:set>
                                    <p:anim calcmode="lin" valueType="num">
                                      <p:cBhvr additive="base">
                                        <p:cTn id="152" dur="500" fill="hold"/>
                                        <p:tgtEl>
                                          <p:spTgt spid="57"/>
                                        </p:tgtEl>
                                        <p:attrNameLst>
                                          <p:attrName>ppt_x</p:attrName>
                                        </p:attrNameLst>
                                      </p:cBhvr>
                                      <p:tavLst>
                                        <p:tav tm="0">
                                          <p:val>
                                            <p:strVal val="#ppt_x"/>
                                          </p:val>
                                        </p:tav>
                                        <p:tav tm="100000">
                                          <p:val>
                                            <p:strVal val="#ppt_x"/>
                                          </p:val>
                                        </p:tav>
                                      </p:tavLst>
                                    </p:anim>
                                    <p:anim calcmode="lin" valueType="num">
                                      <p:cBhvr additive="base">
                                        <p:cTn id="153" dur="500" fill="hold"/>
                                        <p:tgtEl>
                                          <p:spTgt spid="57"/>
                                        </p:tgtEl>
                                        <p:attrNameLst>
                                          <p:attrName>ppt_y</p:attrName>
                                        </p:attrNameLst>
                                      </p:cBhvr>
                                      <p:tavLst>
                                        <p:tav tm="0">
                                          <p:val>
                                            <p:strVal val="0-#ppt_h/2"/>
                                          </p:val>
                                        </p:tav>
                                        <p:tav tm="100000">
                                          <p:val>
                                            <p:strVal val="#ppt_y"/>
                                          </p:val>
                                        </p:tav>
                                      </p:tavLst>
                                    </p:anim>
                                  </p:childTnLst>
                                </p:cTn>
                              </p:par>
                              <p:par>
                                <p:cTn id="154" presetID="2" presetClass="entr" presetSubtype="4" decel="100000" fill="hold" grpId="0" nodeType="withEffect">
                                  <p:stCondLst>
                                    <p:cond delay="1750"/>
                                  </p:stCondLst>
                                  <p:childTnLst>
                                    <p:set>
                                      <p:cBhvr>
                                        <p:cTn id="155" dur="1" fill="hold">
                                          <p:stCondLst>
                                            <p:cond delay="0"/>
                                          </p:stCondLst>
                                        </p:cTn>
                                        <p:tgtEl>
                                          <p:spTgt spid="7">
                                            <p:txEl>
                                              <p:pRg st="0" end="0"/>
                                            </p:txEl>
                                          </p:spTgt>
                                        </p:tgtEl>
                                        <p:attrNameLst>
                                          <p:attrName>style.visibility</p:attrName>
                                        </p:attrNameLst>
                                      </p:cBhvr>
                                      <p:to>
                                        <p:strVal val="visible"/>
                                      </p:to>
                                    </p:set>
                                    <p:anim calcmode="lin" valueType="num">
                                      <p:cBhvr additive="base">
                                        <p:cTn id="156"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158" presetID="2" presetClass="entr" presetSubtype="4" decel="100000" fill="hold" grpId="0" nodeType="withEffect">
                                  <p:stCondLst>
                                    <p:cond delay="1750"/>
                                  </p:stCondLst>
                                  <p:childTnLst>
                                    <p:set>
                                      <p:cBhvr>
                                        <p:cTn id="159" dur="1" fill="hold">
                                          <p:stCondLst>
                                            <p:cond delay="0"/>
                                          </p:stCondLst>
                                        </p:cTn>
                                        <p:tgtEl>
                                          <p:spTgt spid="9">
                                            <p:txEl>
                                              <p:pRg st="0" end="0"/>
                                            </p:txEl>
                                          </p:spTgt>
                                        </p:tgtEl>
                                        <p:attrNameLst>
                                          <p:attrName>style.visibility</p:attrName>
                                        </p:attrNameLst>
                                      </p:cBhvr>
                                      <p:to>
                                        <p:strVal val="visible"/>
                                      </p:to>
                                    </p:set>
                                    <p:anim calcmode="lin" valueType="num">
                                      <p:cBhvr additive="base">
                                        <p:cTn id="160"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61" dur="1000" fill="hold"/>
                                        <p:tgtEl>
                                          <p:spTgt spid="9">
                                            <p:txEl>
                                              <p:pRg st="0" end="0"/>
                                            </p:txEl>
                                          </p:spTgt>
                                        </p:tgtEl>
                                        <p:attrNameLst>
                                          <p:attrName>ppt_y</p:attrName>
                                        </p:attrNameLst>
                                      </p:cBhvr>
                                      <p:tavLst>
                                        <p:tav tm="0">
                                          <p:val>
                                            <p:strVal val="1+#ppt_h/2"/>
                                          </p:val>
                                        </p:tav>
                                        <p:tav tm="100000">
                                          <p:val>
                                            <p:strVal val="#ppt_y"/>
                                          </p:val>
                                        </p:tav>
                                      </p:tavLst>
                                    </p:anim>
                                  </p:childTnLst>
                                </p:cTn>
                              </p:par>
                              <p:par>
                                <p:cTn id="162" presetID="2" presetClass="entr" presetSubtype="1" decel="100000" fill="hold" grpId="0" nodeType="withEffect">
                                  <p:stCondLst>
                                    <p:cond delay="1750"/>
                                  </p:stCondLst>
                                  <p:childTnLst>
                                    <p:set>
                                      <p:cBhvr>
                                        <p:cTn id="163" dur="1" fill="hold">
                                          <p:stCondLst>
                                            <p:cond delay="0"/>
                                          </p:stCondLst>
                                        </p:cTn>
                                        <p:tgtEl>
                                          <p:spTgt spid="8">
                                            <p:txEl>
                                              <p:pRg st="0" end="0"/>
                                            </p:txEl>
                                          </p:spTgt>
                                        </p:tgtEl>
                                        <p:attrNameLst>
                                          <p:attrName>style.visibility</p:attrName>
                                        </p:attrNameLst>
                                      </p:cBhvr>
                                      <p:to>
                                        <p:strVal val="visible"/>
                                      </p:to>
                                    </p:set>
                                    <p:anim calcmode="lin" valueType="num">
                                      <p:cBhvr additive="base">
                                        <p:cTn id="16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5" dur="1000" fill="hold"/>
                                        <p:tgtEl>
                                          <p:spTgt spid="8">
                                            <p:txEl>
                                              <p:pRg st="0" end="0"/>
                                            </p:txEl>
                                          </p:spTgt>
                                        </p:tgtEl>
                                        <p:attrNameLst>
                                          <p:attrName>ppt_y</p:attrName>
                                        </p:attrNameLst>
                                      </p:cBhvr>
                                      <p:tavLst>
                                        <p:tav tm="0">
                                          <p:val>
                                            <p:strVal val="0-#ppt_h/2"/>
                                          </p:val>
                                        </p:tav>
                                        <p:tav tm="100000">
                                          <p:val>
                                            <p:strVal val="#ppt_y"/>
                                          </p:val>
                                        </p:tav>
                                      </p:tavLst>
                                    </p:anim>
                                  </p:childTnLst>
                                </p:cTn>
                              </p:par>
                              <p:par>
                                <p:cTn id="166" presetID="2" presetClass="entr" presetSubtype="1" decel="100000" fill="hold" grpId="0" nodeType="withEffect">
                                  <p:stCondLst>
                                    <p:cond delay="1750"/>
                                  </p:stCondLst>
                                  <p:childTnLst>
                                    <p:set>
                                      <p:cBhvr>
                                        <p:cTn id="167" dur="1" fill="hold">
                                          <p:stCondLst>
                                            <p:cond delay="0"/>
                                          </p:stCondLst>
                                        </p:cTn>
                                        <p:tgtEl>
                                          <p:spTgt spid="10">
                                            <p:txEl>
                                              <p:pRg st="0" end="0"/>
                                            </p:txEl>
                                          </p:spTgt>
                                        </p:tgtEl>
                                        <p:attrNameLst>
                                          <p:attrName>style.visibility</p:attrName>
                                        </p:attrNameLst>
                                      </p:cBhvr>
                                      <p:to>
                                        <p:strVal val="visible"/>
                                      </p:to>
                                    </p:set>
                                    <p:anim calcmode="lin" valueType="num">
                                      <p:cBhvr additive="base">
                                        <p:cTn id="16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9" dur="1000" fill="hold"/>
                                        <p:tgtEl>
                                          <p:spTgt spid="10">
                                            <p:txEl>
                                              <p:pRg st="0" end="0"/>
                                            </p:txEl>
                                          </p:spTgt>
                                        </p:tgtEl>
                                        <p:attrNameLst>
                                          <p:attrName>ppt_y</p:attrName>
                                        </p:attrNameLst>
                                      </p:cBhvr>
                                      <p:tavLst>
                                        <p:tav tm="0">
                                          <p:val>
                                            <p:strVal val="0-#ppt_h/2"/>
                                          </p:val>
                                        </p:tav>
                                        <p:tav tm="100000">
                                          <p:val>
                                            <p:strVal val="#ppt_y"/>
                                          </p:val>
                                        </p:tav>
                                      </p:tavLst>
                                    </p:anim>
                                  </p:childTnLst>
                                </p:cTn>
                              </p:par>
                            </p:childTnLst>
                          </p:cTn>
                        </p:par>
                        <p:par>
                          <p:cTn id="170" fill="hold">
                            <p:stCondLst>
                              <p:cond delay="4100"/>
                            </p:stCondLst>
                            <p:childTnLst>
                              <p:par>
                                <p:cTn id="171" presetID="2" presetClass="entr" presetSubtype="2" decel="100000" fill="hold" grpId="0" nodeType="afterEffect">
                                  <p:stCondLst>
                                    <p:cond delay="500"/>
                                  </p:stCondLst>
                                  <p:childTnLst>
                                    <p:set>
                                      <p:cBhvr>
                                        <p:cTn id="172" dur="1" fill="hold">
                                          <p:stCondLst>
                                            <p:cond delay="0"/>
                                          </p:stCondLst>
                                        </p:cTn>
                                        <p:tgtEl>
                                          <p:spTgt spid="63"/>
                                        </p:tgtEl>
                                        <p:attrNameLst>
                                          <p:attrName>style.visibility</p:attrName>
                                        </p:attrNameLst>
                                      </p:cBhvr>
                                      <p:to>
                                        <p:strVal val="visible"/>
                                      </p:to>
                                    </p:set>
                                    <p:anim calcmode="lin" valueType="num">
                                      <p:cBhvr additive="base">
                                        <p:cTn id="173" dur="500" fill="hold"/>
                                        <p:tgtEl>
                                          <p:spTgt spid="63"/>
                                        </p:tgtEl>
                                        <p:attrNameLst>
                                          <p:attrName>ppt_x</p:attrName>
                                        </p:attrNameLst>
                                      </p:cBhvr>
                                      <p:tavLst>
                                        <p:tav tm="0">
                                          <p:val>
                                            <p:strVal val="1+#ppt_w/2"/>
                                          </p:val>
                                        </p:tav>
                                        <p:tav tm="100000">
                                          <p:val>
                                            <p:strVal val="#ppt_x"/>
                                          </p:val>
                                        </p:tav>
                                      </p:tavLst>
                                    </p:anim>
                                    <p:anim calcmode="lin" valueType="num">
                                      <p:cBhvr additive="base">
                                        <p:cTn id="174" dur="500" fill="hold"/>
                                        <p:tgtEl>
                                          <p:spTgt spid="63"/>
                                        </p:tgtEl>
                                        <p:attrNameLst>
                                          <p:attrName>ppt_y</p:attrName>
                                        </p:attrNameLst>
                                      </p:cBhvr>
                                      <p:tavLst>
                                        <p:tav tm="0">
                                          <p:val>
                                            <p:strVal val="#ppt_y"/>
                                          </p:val>
                                        </p:tav>
                                        <p:tav tm="100000">
                                          <p:val>
                                            <p:strVal val="#ppt_y"/>
                                          </p:val>
                                        </p:tav>
                                      </p:tavLst>
                                    </p:anim>
                                  </p:childTnLst>
                                </p:cTn>
                              </p:par>
                              <p:par>
                                <p:cTn id="175" presetID="2" presetClass="entr" presetSubtype="4" decel="100000" fill="hold" grpId="0" nodeType="withEffect">
                                  <p:stCondLst>
                                    <p:cond delay="500"/>
                                  </p:stCondLst>
                                  <p:childTnLst>
                                    <p:set>
                                      <p:cBhvr>
                                        <p:cTn id="176" dur="1" fill="hold">
                                          <p:stCondLst>
                                            <p:cond delay="0"/>
                                          </p:stCondLst>
                                        </p:cTn>
                                        <p:tgtEl>
                                          <p:spTgt spid="59">
                                            <p:txEl>
                                              <p:pRg st="0" end="0"/>
                                            </p:txEl>
                                          </p:spTgt>
                                        </p:tgtEl>
                                        <p:attrNameLst>
                                          <p:attrName>style.visibility</p:attrName>
                                        </p:attrNameLst>
                                      </p:cBhvr>
                                      <p:to>
                                        <p:strVal val="visible"/>
                                      </p:to>
                                    </p:set>
                                    <p:anim calcmode="lin" valueType="num">
                                      <p:cBhvr additive="base">
                                        <p:cTn id="177"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78"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4" decel="100000" fill="hold" nodeType="withEffect">
                  <p:stCondLst>
                    <p:cond delay="17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8" grpId="0" build="p">
        <p:tmplLst>
          <p:tmpl lvl="1">
            <p:tnLst>
              <p:par>
                <p:cTn presetID="2" presetClass="entr" presetSubtype="1" decel="100000" fill="hold" nodeType="withEffect">
                  <p:stCondLst>
                    <p:cond delay="17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9" grpId="0" build="p">
        <p:tmplLst>
          <p:tmpl lvl="1">
            <p:tnLst>
              <p:par>
                <p:cTn presetID="2" presetClass="entr" presetSubtype="4" decel="100000" fill="hold" nodeType="withEffect">
                  <p:stCondLst>
                    <p:cond delay="17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1000" fill="hold"/>
                        <p:tgtEl>
                          <p:spTgt spid="9"/>
                        </p:tgtEl>
                        <p:attrNameLst>
                          <p:attrName>ppt_x</p:attrName>
                        </p:attrNameLst>
                      </p:cBhvr>
                      <p:tavLst>
                        <p:tav tm="0">
                          <p:val>
                            <p:strVal val="#ppt_x"/>
                          </p:val>
                        </p:tav>
                        <p:tav tm="100000">
                          <p:val>
                            <p:strVal val="#ppt_x"/>
                          </p:val>
                        </p:tav>
                      </p:tavLst>
                    </p:anim>
                    <p:anim calcmode="lin" valueType="num">
                      <p:cBhvr additive="base">
                        <p:cTn dur="1000" fill="hold"/>
                        <p:tgtEl>
                          <p:spTgt spid="9"/>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2" presetClass="entr" presetSubtype="1" decel="100000" fill="hold" nodeType="withEffect">
                  <p:stCondLst>
                    <p:cond delay="17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14" grpId="0"/>
      <p:bldP spid="14" grpId="1"/>
      <p:bldP spid="21" grpId="0"/>
      <p:bldP spid="21" grpId="1"/>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5" grpId="1"/>
      <p:bldP spid="36" grpId="0"/>
      <p:bldP spid="36" grpId="1"/>
      <p:bldP spid="37" grpId="0"/>
      <p:bldP spid="37" grpId="1"/>
      <p:bldP spid="38" grpId="0"/>
      <p:bldP spid="38"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5" grpId="1"/>
      <p:bldP spid="56" grpId="0"/>
      <p:bldP spid="56" grpId="1"/>
      <p:bldP spid="57" grpId="0"/>
      <p:bldP spid="57" grpId="1"/>
      <p:bldP spid="58" grpId="0" build="p">
        <p:tmplLst>
          <p:tmpl lvl="1">
            <p:tnLst>
              <p:par>
                <p:cTn presetID="2" presetClass="entr" presetSubtype="9" decel="100000" fill="hold" nodeType="afterEffect">
                  <p:stCondLst>
                    <p:cond delay="0"/>
                  </p:stCondLst>
                  <p:iterate type="lt">
                    <p:tmPct val="5000"/>
                  </p:iterate>
                  <p:childTnLst>
                    <p:set>
                      <p:cBhvr>
                        <p:cTn dur="1" fill="hold">
                          <p:stCondLst>
                            <p:cond delay="0"/>
                          </p:stCondLst>
                        </p:cTn>
                        <p:tgtEl>
                          <p:spTgt spid="58"/>
                        </p:tgtEl>
                        <p:attrNameLst>
                          <p:attrName>style.visibility</p:attrName>
                        </p:attrNameLst>
                      </p:cBhvr>
                      <p:to>
                        <p:strVal val="visible"/>
                      </p:to>
                    </p:set>
                    <p:anim calcmode="lin" valueType="num">
                      <p:cBhvr additive="base">
                        <p:cTn dur="1000" fill="hold"/>
                        <p:tgtEl>
                          <p:spTgt spid="58"/>
                        </p:tgtEl>
                        <p:attrNameLst>
                          <p:attrName>ppt_x</p:attrName>
                        </p:attrNameLst>
                      </p:cBhvr>
                      <p:tavLst>
                        <p:tav tm="0">
                          <p:val>
                            <p:strVal val="0-#ppt_w/2"/>
                          </p:val>
                        </p:tav>
                        <p:tav tm="100000">
                          <p:val>
                            <p:strVal val="#ppt_x"/>
                          </p:val>
                        </p:tav>
                      </p:tavLst>
                    </p:anim>
                    <p:anim calcmode="lin" valueType="num">
                      <p:cBhvr additive="base">
                        <p:cTn dur="100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 presetClass="entr" presetSubtype="4" decel="10000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ppt_x"/>
                          </p:val>
                        </p:tav>
                        <p:tav tm="100000">
                          <p:val>
                            <p:strVal val="#ppt_x"/>
                          </p:val>
                        </p:tav>
                      </p:tavLst>
                    </p:anim>
                    <p:anim calcmode="lin" valueType="num">
                      <p:cBhvr additive="base">
                        <p:cTn dur="500" fill="hold"/>
                        <p:tgtEl>
                          <p:spTgt spid="59"/>
                        </p:tgtEl>
                        <p:attrNameLst>
                          <p:attrName>ppt_y</p:attrName>
                        </p:attrNameLst>
                      </p:cBhvr>
                      <p:tavLst>
                        <p:tav tm="0">
                          <p:val>
                            <p:strVal val="1+#ppt_h/2"/>
                          </p:val>
                        </p:tav>
                        <p:tav tm="100000">
                          <p:val>
                            <p:strVal val="#ppt_y"/>
                          </p:val>
                        </p:tav>
                      </p:tavLst>
                    </p:anim>
                  </p:childTnLst>
                </p:cTn>
              </p:par>
            </p:tnLst>
          </p:tmpl>
        </p:tmplLst>
      </p:bldP>
      <p:bldP spid="63" grpId="0" animBg="1">
        <p:tmplLst>
          <p:tmpl>
            <p:tnLst>
              <p:par>
                <p:cTn presetID="2" presetClass="entr" presetSubtype="2" decel="100000" fill="hold" nodeType="afterEffect">
                  <p:stCondLst>
                    <p:cond delay="50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1+#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838" y="3649095"/>
            <a:ext cx="15547499" cy="2205038"/>
          </a:xfrm>
          <a:prstGeom prst="rect">
            <a:avLst/>
          </a:prstGeom>
        </p:spPr>
        <p:txBody>
          <a:bodyPr anchor="b"/>
          <a:lstStyle>
            <a:lvl1pPr>
              <a:defRPr sz="12000" baseline="0"/>
            </a:lvl1pPr>
          </a:lstStyle>
          <a:p>
            <a:r>
              <a:rPr kumimoji="1" lang="en-US" altLang="ja-JP" dirty="0" smtClean="0"/>
              <a:t>PRESENTATION TITLE</a:t>
            </a:r>
            <a:endParaRPr kumimoji="1" lang="ja-JP" altLang="en-US" dirty="0"/>
          </a:p>
        </p:txBody>
      </p:sp>
      <p:sp>
        <p:nvSpPr>
          <p:cNvPr id="7" name="テキスト プレースホルダー 5"/>
          <p:cNvSpPr>
            <a:spLocks noGrp="1"/>
          </p:cNvSpPr>
          <p:nvPr>
            <p:ph type="body" sz="quarter" idx="16" hasCustomPrompt="1"/>
          </p:nvPr>
        </p:nvSpPr>
        <p:spPr>
          <a:xfrm>
            <a:off x="1378857" y="5660571"/>
            <a:ext cx="15559314" cy="1038223"/>
          </a:xfrm>
          <a:prstGeom prst="rect">
            <a:avLst/>
          </a:prstGeom>
        </p:spPr>
        <p:txBody>
          <a:bodyPr anchor="b">
            <a:noAutofit/>
          </a:bodyPr>
          <a:lstStyle>
            <a:lvl1pPr algn="ctr">
              <a:defRPr sz="5400" i="0" baseline="0">
                <a:solidFill>
                  <a:schemeClr val="accent2"/>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7" hasCustomPrompt="1"/>
          </p:nvPr>
        </p:nvSpPr>
        <p:spPr>
          <a:xfrm>
            <a:off x="3818986" y="8490857"/>
            <a:ext cx="10653202" cy="1451426"/>
          </a:xfrm>
          <a:prstGeom prst="rect">
            <a:avLst/>
          </a:prstGeom>
        </p:spPr>
        <p:txBody>
          <a:bodyPr anchor="b">
            <a:normAutofit/>
          </a:bodyPr>
          <a:lstStyle>
            <a:lvl1pPr algn="ctr">
              <a:lnSpc>
                <a:spcPct val="130000"/>
              </a:lnSpc>
              <a:defRPr sz="24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54342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1"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2"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750"/>
                            </p:stCondLst>
                            <p:childTnLst>
                              <p:par>
                                <p:cTn id="15" presetID="2" presetClass="entr" presetSubtype="9" decel="100000" fill="hold" grpId="0" nodeType="afterEffect">
                                  <p:stCondLst>
                                    <p:cond delay="0"/>
                                  </p:stCondLst>
                                  <p:iterate type="lt">
                                    <p:tmPct val="5000"/>
                                  </p:iterate>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1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4" decel="100000" fill="hold" grpId="0" nodeType="withEffect">
                                  <p:stCondLst>
                                    <p:cond delay="50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build="p">
        <p:tmplLst>
          <p:tmpl lvl="1">
            <p:tnLst>
              <p:par>
                <p:cTn presetID="2" presetClass="entr" presetSubtype="9" decel="10000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0-#ppt_w/2"/>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2" presetClass="entr" presetSubtype="4" decel="10000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838" y="3227059"/>
            <a:ext cx="15547499" cy="2205038"/>
          </a:xfrm>
          <a:prstGeom prst="rect">
            <a:avLst/>
          </a:prstGeom>
        </p:spPr>
        <p:txBody>
          <a:bodyPr anchor="b"/>
          <a:lstStyle>
            <a:lvl1pPr>
              <a:defRPr sz="8800" baseline="0"/>
            </a:lvl1pPr>
          </a:lstStyle>
          <a:p>
            <a:r>
              <a:rPr kumimoji="1" lang="en-US" altLang="ja-JP" dirty="0" smtClean="0"/>
              <a:t>PRESENTATION TITLE</a:t>
            </a:r>
            <a:endParaRPr kumimoji="1" lang="ja-JP" altLang="en-US" dirty="0"/>
          </a:p>
        </p:txBody>
      </p:sp>
      <p:sp>
        <p:nvSpPr>
          <p:cNvPr id="7" name="テキスト プレースホルダー 5"/>
          <p:cNvSpPr>
            <a:spLocks noGrp="1"/>
          </p:cNvSpPr>
          <p:nvPr>
            <p:ph type="body" sz="quarter" idx="16" hasCustomPrompt="1"/>
          </p:nvPr>
        </p:nvSpPr>
        <p:spPr>
          <a:xfrm>
            <a:off x="1378857" y="5196335"/>
            <a:ext cx="15559314" cy="1038223"/>
          </a:xfrm>
          <a:prstGeom prst="rect">
            <a:avLst/>
          </a:prstGeom>
        </p:spPr>
        <p:txBody>
          <a:bodyPr anchor="t">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7" hasCustomPrompt="1"/>
          </p:nvPr>
        </p:nvSpPr>
        <p:spPr>
          <a:xfrm>
            <a:off x="3818986" y="8266221"/>
            <a:ext cx="10653202" cy="1676061"/>
          </a:xfrm>
          <a:prstGeom prst="rect">
            <a:avLst/>
          </a:prstGeom>
        </p:spPr>
        <p:txBody>
          <a:bodyPr anchor="ctr">
            <a:normAutofit/>
          </a:bodyPr>
          <a:lstStyle>
            <a:lvl1pPr algn="ctr">
              <a:lnSpc>
                <a:spcPct val="130000"/>
              </a:lnSpc>
              <a:spcBef>
                <a:spcPts val="0"/>
              </a:spcBef>
              <a:defRPr sz="1800" baseline="0">
                <a:solidFill>
                  <a:schemeClr val="tx2"/>
                </a:solidFill>
              </a:defRPr>
            </a:lvl1pPr>
          </a:lstStyle>
          <a:p>
            <a:pPr lvl="0"/>
            <a:r>
              <a:rPr kumimoji="1" lang="en-US" altLang="ja-JP" dirty="0" smtClean="0"/>
              <a:t>Text Here</a:t>
            </a:r>
            <a:endParaRPr kumimoji="1" lang="ja-JP" altLang="en-US" dirty="0" smtClean="0"/>
          </a:p>
        </p:txBody>
      </p:sp>
      <p:sp>
        <p:nvSpPr>
          <p:cNvPr id="5" name="正方形/長方形 4"/>
          <p:cNvSpPr/>
          <p:nvPr userDrawn="1"/>
        </p:nvSpPr>
        <p:spPr>
          <a:xfrm>
            <a:off x="7291382" y="8181368"/>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187731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2600"/>
                            </p:stCondLst>
                            <p:childTnLst>
                              <p:par>
                                <p:cTn id="10" presetID="22" presetClass="entr" presetSubtype="8" fill="hold" grpId="0" nodeType="afterEffect">
                                  <p:stCondLst>
                                    <p:cond delay="0"/>
                                  </p:stCondLst>
                                  <p:iterate type="lt">
                                    <p:tmPct val="5000"/>
                                  </p:iterate>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par>
                          <p:cTn id="13" fill="hold">
                            <p:stCondLst>
                              <p:cond delay="3275"/>
                            </p:stCondLst>
                            <p:childTnLst>
                              <p:par>
                                <p:cTn id="14" presetID="2" presetClass="entr" presetSubtype="4" decel="10000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tmplLst>
          <p:tmpl lvl="1">
            <p:tnLst>
              <p:par>
                <p:cTn presetID="22" presetClass="entr" presetSubtype="8"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5"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10" name="二等辺三角形 10"/>
          <p:cNvSpPr/>
          <p:nvPr userDrawn="1"/>
        </p:nvSpPr>
        <p:spPr>
          <a:xfrm rot="5400000">
            <a:off x="7327159" y="-3628959"/>
            <a:ext cx="2774485" cy="17515889"/>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p:cNvCxnSpPr/>
          <p:nvPr/>
        </p:nvCxnSpPr>
        <p:spPr>
          <a:xfrm>
            <a:off x="0" y="3939045"/>
            <a:ext cx="1580605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0" y="6298515"/>
            <a:ext cx="1580605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15831401" y="3939045"/>
            <a:ext cx="1345739" cy="1189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15831401" y="5128985"/>
            <a:ext cx="1316711" cy="116953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7" name="テキスト プレースホルダー 5"/>
          <p:cNvSpPr>
            <a:spLocks noGrp="1"/>
          </p:cNvSpPr>
          <p:nvPr userDrawn="1">
            <p:ph type="body" sz="quarter" idx="15" hasCustomPrompt="1"/>
          </p:nvPr>
        </p:nvSpPr>
        <p:spPr>
          <a:xfrm>
            <a:off x="1725399" y="5108345"/>
            <a:ext cx="13964543" cy="1219198"/>
          </a:xfrm>
          <a:prstGeom prst="rect">
            <a:avLst/>
          </a:prstGeom>
        </p:spPr>
        <p:txBody>
          <a:bodyPr anchor="ctr">
            <a:noAutofit/>
          </a:bodyPr>
          <a:lstStyle>
            <a:lvl1pPr algn="l">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9" name="テキスト プレースホルダー 5"/>
          <p:cNvSpPr>
            <a:spLocks noGrp="1"/>
          </p:cNvSpPr>
          <p:nvPr>
            <p:ph type="body" sz="quarter" idx="16" hasCustomPrompt="1"/>
          </p:nvPr>
        </p:nvSpPr>
        <p:spPr>
          <a:xfrm>
            <a:off x="1696371" y="4157662"/>
            <a:ext cx="13964543" cy="1219198"/>
          </a:xfrm>
          <a:prstGeom prst="rect">
            <a:avLst/>
          </a:prstGeom>
        </p:spPr>
        <p:txBody>
          <a:bodyPr anchor="ctr">
            <a:noAutofit/>
          </a:bodyPr>
          <a:lstStyle>
            <a:lvl1pPr algn="l">
              <a:defRPr sz="10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30" name="正方形/長方形 29"/>
          <p:cNvSpPr/>
          <p:nvPr userDrawn="1"/>
        </p:nvSpPr>
        <p:spPr>
          <a:xfrm>
            <a:off x="7291382" y="877732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5"/>
          <p:cNvSpPr>
            <a:spLocks noGrp="1"/>
          </p:cNvSpPr>
          <p:nvPr>
            <p:ph type="body" sz="quarter" idx="17" hasCustomPrompt="1"/>
          </p:nvPr>
        </p:nvSpPr>
        <p:spPr>
          <a:xfrm>
            <a:off x="3818986" y="8868229"/>
            <a:ext cx="10653202" cy="1074054"/>
          </a:xfrm>
          <a:prstGeom prst="rect">
            <a:avLst/>
          </a:prstGeom>
        </p:spPr>
        <p:txBody>
          <a:bodyPr anchor="ctr">
            <a:normAutofit/>
          </a:bodyPr>
          <a:lstStyle>
            <a:lvl1pPr algn="ctr">
              <a:lnSpc>
                <a:spcPct val="12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546615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75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750"/>
                                        <p:tgtEl>
                                          <p:spTgt spid="12"/>
                                        </p:tgtEl>
                                      </p:cBhvr>
                                    </p:animEffect>
                                  </p:childTnLst>
                                </p:cTn>
                              </p:par>
                              <p:par>
                                <p:cTn id="11" presetID="22" presetClass="entr" presetSubtype="8" fill="hold" nodeType="withEffect">
                                  <p:stCondLst>
                                    <p:cond delay="15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250"/>
                                        <p:tgtEl>
                                          <p:spTgt spid="14"/>
                                        </p:tgtEl>
                                      </p:cBhvr>
                                    </p:animEffect>
                                  </p:childTnLst>
                                </p:cTn>
                              </p:par>
                              <p:par>
                                <p:cTn id="14" presetID="22" presetClass="entr" presetSubtype="2" fill="hold" nodeType="withEffect">
                                  <p:stCondLst>
                                    <p:cond delay="1750"/>
                                  </p:stCondLst>
                                  <p:childTnLst>
                                    <p:set>
                                      <p:cBhvr>
                                        <p:cTn id="15" dur="1" fill="hold">
                                          <p:stCondLst>
                                            <p:cond delay="0"/>
                                          </p:stCondLst>
                                        </p:cTn>
                                        <p:tgtEl>
                                          <p:spTgt spid="15"/>
                                        </p:tgtEl>
                                        <p:attrNameLst>
                                          <p:attrName>style.visibility</p:attrName>
                                        </p:attrNameLst>
                                      </p:cBhvr>
                                      <p:to>
                                        <p:strVal val="visible"/>
                                      </p:to>
                                    </p:set>
                                    <p:animEffect transition="in" filter="wipe(right)">
                                      <p:cBhvr>
                                        <p:cTn id="16" dur="250"/>
                                        <p:tgtEl>
                                          <p:spTgt spid="15"/>
                                        </p:tgtEl>
                                      </p:cBhvr>
                                    </p:animEffect>
                                  </p:childTnLst>
                                </p:cTn>
                              </p:par>
                              <p:par>
                                <p:cTn id="17" presetID="22" presetClass="entr" presetSubtype="2" fill="hold" nodeType="withEffect">
                                  <p:stCondLst>
                                    <p:cond delay="200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750"/>
                                        <p:tgtEl>
                                          <p:spTgt spid="13"/>
                                        </p:tgtEl>
                                      </p:cBhvr>
                                    </p:animEffect>
                                  </p:childTnLst>
                                </p:cTn>
                              </p:par>
                            </p:childTnLst>
                          </p:cTn>
                        </p:par>
                        <p:par>
                          <p:cTn id="20" fill="hold">
                            <p:stCondLst>
                              <p:cond delay="2750"/>
                            </p:stCondLst>
                            <p:childTnLst>
                              <p:par>
                                <p:cTn id="21" presetID="23" presetClass="entr" presetSubtype="32" fill="hold" grpId="0" nodeType="after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p:cTn id="23" dur="750" fill="hold"/>
                                        <p:tgtEl>
                                          <p:spTgt spid="29">
                                            <p:txEl>
                                              <p:pRg st="0" end="0"/>
                                            </p:txEl>
                                          </p:spTgt>
                                        </p:tgtEl>
                                        <p:attrNameLst>
                                          <p:attrName>ppt_w</p:attrName>
                                        </p:attrNameLst>
                                      </p:cBhvr>
                                      <p:tavLst>
                                        <p:tav tm="0">
                                          <p:val>
                                            <p:strVal val="4*#ppt_w"/>
                                          </p:val>
                                        </p:tav>
                                        <p:tav tm="100000">
                                          <p:val>
                                            <p:strVal val="#ppt_w"/>
                                          </p:val>
                                        </p:tav>
                                      </p:tavLst>
                                    </p:anim>
                                    <p:anim calcmode="lin" valueType="num">
                                      <p:cBhvr>
                                        <p:cTn id="24" dur="750" fill="hold"/>
                                        <p:tgtEl>
                                          <p:spTgt spid="29">
                                            <p:txEl>
                                              <p:pRg st="0" end="0"/>
                                            </p:txEl>
                                          </p:spTgt>
                                        </p:tgtEl>
                                        <p:attrNameLst>
                                          <p:attrName>ppt_h</p:attrName>
                                        </p:attrNameLst>
                                      </p:cBhvr>
                                      <p:tavLst>
                                        <p:tav tm="0">
                                          <p:val>
                                            <p:strVal val="4*#ppt_h"/>
                                          </p:val>
                                        </p:tav>
                                        <p:tav tm="100000">
                                          <p:val>
                                            <p:strVal val="#ppt_h"/>
                                          </p:val>
                                        </p:tav>
                                      </p:tavLst>
                                    </p:anim>
                                  </p:childTnLst>
                                </p:cTn>
                              </p:par>
                              <p:par>
                                <p:cTn id="25" presetID="6" presetClass="entr" presetSubtype="32" fill="hold" grpId="1" nodeType="withEffect">
                                  <p:stCondLst>
                                    <p:cond delay="0"/>
                                  </p:stCondLst>
                                  <p:childTnLst>
                                    <p:set>
                                      <p:cBhvr>
                                        <p:cTn id="26" dur="1" fill="hold">
                                          <p:stCondLst>
                                            <p:cond delay="0"/>
                                          </p:stCondLst>
                                        </p:cTn>
                                        <p:tgtEl>
                                          <p:spTgt spid="29">
                                            <p:txEl>
                                              <p:pRg st="0" end="0"/>
                                            </p:txEl>
                                          </p:spTgt>
                                        </p:tgtEl>
                                        <p:attrNameLst>
                                          <p:attrName>style.visibility</p:attrName>
                                        </p:attrNameLst>
                                      </p:cBhvr>
                                      <p:to>
                                        <p:strVal val="visible"/>
                                      </p:to>
                                    </p:set>
                                    <p:animEffect transition="in" filter="circle(out)">
                                      <p:cBhvr>
                                        <p:cTn id="27" dur="750"/>
                                        <p:tgtEl>
                                          <p:spTgt spid="29">
                                            <p:txEl>
                                              <p:pRg st="0" end="0"/>
                                            </p:txEl>
                                          </p:spTgt>
                                        </p:tgtEl>
                                      </p:cBhvr>
                                    </p:animEffect>
                                  </p:childTnLst>
                                </p:cTn>
                              </p:par>
                              <p:par>
                                <p:cTn id="28" presetID="23" presetClass="entr" presetSubtype="32" fill="hold" grpId="0" nodeType="withEffect">
                                  <p:stCondLst>
                                    <p:cond delay="0"/>
                                  </p:stCondLst>
                                  <p:childTnLst>
                                    <p:set>
                                      <p:cBhvr>
                                        <p:cTn id="29" dur="1" fill="hold">
                                          <p:stCondLst>
                                            <p:cond delay="0"/>
                                          </p:stCondLst>
                                        </p:cTn>
                                        <p:tgtEl>
                                          <p:spTgt spid="17">
                                            <p:txEl>
                                              <p:pRg st="0" end="0"/>
                                            </p:txEl>
                                          </p:spTgt>
                                        </p:tgtEl>
                                        <p:attrNameLst>
                                          <p:attrName>style.visibility</p:attrName>
                                        </p:attrNameLst>
                                      </p:cBhvr>
                                      <p:to>
                                        <p:strVal val="visible"/>
                                      </p:to>
                                    </p:set>
                                    <p:anim calcmode="lin" valueType="num">
                                      <p:cBhvr>
                                        <p:cTn id="30" dur="750" fill="hold"/>
                                        <p:tgtEl>
                                          <p:spTgt spid="17">
                                            <p:txEl>
                                              <p:pRg st="0" end="0"/>
                                            </p:txEl>
                                          </p:spTgt>
                                        </p:tgtEl>
                                        <p:attrNameLst>
                                          <p:attrName>ppt_w</p:attrName>
                                        </p:attrNameLst>
                                      </p:cBhvr>
                                      <p:tavLst>
                                        <p:tav tm="0">
                                          <p:val>
                                            <p:strVal val="4*#ppt_w"/>
                                          </p:val>
                                        </p:tav>
                                        <p:tav tm="100000">
                                          <p:val>
                                            <p:strVal val="#ppt_w"/>
                                          </p:val>
                                        </p:tav>
                                      </p:tavLst>
                                    </p:anim>
                                    <p:anim calcmode="lin" valueType="num">
                                      <p:cBhvr>
                                        <p:cTn id="31" dur="750" fill="hold"/>
                                        <p:tgtEl>
                                          <p:spTgt spid="17">
                                            <p:txEl>
                                              <p:pRg st="0" end="0"/>
                                            </p:txEl>
                                          </p:spTgt>
                                        </p:tgtEl>
                                        <p:attrNameLst>
                                          <p:attrName>ppt_h</p:attrName>
                                        </p:attrNameLst>
                                      </p:cBhvr>
                                      <p:tavLst>
                                        <p:tav tm="0">
                                          <p:val>
                                            <p:strVal val="4*#ppt_h"/>
                                          </p:val>
                                        </p:tav>
                                        <p:tav tm="100000">
                                          <p:val>
                                            <p:strVal val="#ppt_h"/>
                                          </p:val>
                                        </p:tav>
                                      </p:tavLst>
                                    </p:anim>
                                  </p:childTnLst>
                                </p:cTn>
                              </p:par>
                              <p:par>
                                <p:cTn id="32" presetID="6" presetClass="entr" presetSubtype="32" fill="hold" grpId="1" nodeType="with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circle(out)">
                                      <p:cBhvr>
                                        <p:cTn id="34" dur="750"/>
                                        <p:tgtEl>
                                          <p:spTgt spid="17">
                                            <p:txEl>
                                              <p:pRg st="0" end="0"/>
                                            </p:txEl>
                                          </p:spTgt>
                                        </p:tgtEl>
                                      </p:cBhvr>
                                    </p:animEffect>
                                  </p:childTnLst>
                                </p:cTn>
                              </p:par>
                            </p:childTnLst>
                          </p:cTn>
                        </p:par>
                        <p:par>
                          <p:cTn id="35" fill="hold">
                            <p:stCondLst>
                              <p:cond delay="3500"/>
                            </p:stCondLst>
                            <p:childTnLst>
                              <p:par>
                                <p:cTn id="36" presetID="2" presetClass="entr" presetSubtype="4" decel="100000" fill="hold" grpId="0" nodeType="afterEffect">
                                  <p:stCondLst>
                                    <p:cond delay="50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ppt_x"/>
                                          </p:val>
                                        </p:tav>
                                        <p:tav tm="100000">
                                          <p:val>
                                            <p:strVal val="#ppt_x"/>
                                          </p:val>
                                        </p:tav>
                                      </p:tavLst>
                                    </p:anim>
                                    <p:anim calcmode="lin" valueType="num">
                                      <p:cBhvr additive="base">
                                        <p:cTn id="39" dur="500" fill="hold"/>
                                        <p:tgtEl>
                                          <p:spTgt spid="30"/>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31">
                                            <p:txEl>
                                              <p:pRg st="0" end="0"/>
                                            </p:txEl>
                                          </p:spTgt>
                                        </p:tgtEl>
                                        <p:attrNameLst>
                                          <p:attrName>style.visibility</p:attrName>
                                        </p:attrNameLst>
                                      </p:cBhvr>
                                      <p:to>
                                        <p:strVal val="visible"/>
                                      </p:to>
                                    </p:set>
                                    <p:anim calcmode="lin" valueType="num">
                                      <p:cBhvr additive="base">
                                        <p:cTn id="42"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build="p">
        <p:tmplLst>
          <p:tmpl lvl="1">
            <p:tnLst>
              <p:par>
                <p:cTn presetID="23" presetClass="entr" presetSubtype="3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p:cTn dur="750" fill="hold"/>
                        <p:tgtEl>
                          <p:spTgt spid="17"/>
                        </p:tgtEl>
                        <p:attrNameLst>
                          <p:attrName>ppt_w</p:attrName>
                        </p:attrNameLst>
                      </p:cBhvr>
                      <p:tavLst>
                        <p:tav tm="0">
                          <p:val>
                            <p:strVal val="4*#ppt_w"/>
                          </p:val>
                        </p:tav>
                        <p:tav tm="100000">
                          <p:val>
                            <p:strVal val="#ppt_w"/>
                          </p:val>
                        </p:tav>
                      </p:tavLst>
                    </p:anim>
                    <p:anim calcmode="lin" valueType="num">
                      <p:cBhvr>
                        <p:cTn dur="750" fill="hold"/>
                        <p:tgtEl>
                          <p:spTgt spid="17"/>
                        </p:tgtEl>
                        <p:attrNameLst>
                          <p:attrName>ppt_h</p:attrName>
                        </p:attrNameLst>
                      </p:cBhvr>
                      <p:tavLst>
                        <p:tav tm="0">
                          <p:val>
                            <p:strVal val="4*#ppt_h"/>
                          </p:val>
                        </p:tav>
                        <p:tav tm="100000">
                          <p:val>
                            <p:strVal val="#ppt_h"/>
                          </p:val>
                        </p:tav>
                      </p:tavLst>
                    </p:anim>
                  </p:childTnLst>
                </p:cTn>
              </p:par>
            </p:tnLst>
          </p:tmpl>
        </p:tmplLst>
      </p:bldP>
      <p:bldP spid="17" grpId="1" build="p">
        <p:tmplLst>
          <p:tmpl lvl="1">
            <p:tnLst>
              <p:par>
                <p:cTn presetID="6" presetClass="entr" presetSubtype="3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circle(out)">
                      <p:cBhvr>
                        <p:cTn dur="750"/>
                        <p:tgtEl>
                          <p:spTgt spid="17"/>
                        </p:tgtEl>
                      </p:cBhvr>
                    </p:animEffect>
                  </p:childTnLst>
                </p:cTn>
              </p:par>
            </p:tnLst>
          </p:tmpl>
        </p:tmplLst>
      </p:bldP>
      <p:bldP spid="29" grpId="0" build="p">
        <p:tmplLst>
          <p:tmpl lvl="1">
            <p:tnLst>
              <p:par>
                <p:cTn presetID="23" presetClass="entr" presetSubtype="32"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750" fill="hold"/>
                        <p:tgtEl>
                          <p:spTgt spid="29"/>
                        </p:tgtEl>
                        <p:attrNameLst>
                          <p:attrName>ppt_w</p:attrName>
                        </p:attrNameLst>
                      </p:cBhvr>
                      <p:tavLst>
                        <p:tav tm="0">
                          <p:val>
                            <p:strVal val="4*#ppt_w"/>
                          </p:val>
                        </p:tav>
                        <p:tav tm="100000">
                          <p:val>
                            <p:strVal val="#ppt_w"/>
                          </p:val>
                        </p:tav>
                      </p:tavLst>
                    </p:anim>
                    <p:anim calcmode="lin" valueType="num">
                      <p:cBhvr>
                        <p:cTn dur="750" fill="hold"/>
                        <p:tgtEl>
                          <p:spTgt spid="29"/>
                        </p:tgtEl>
                        <p:attrNameLst>
                          <p:attrName>ppt_h</p:attrName>
                        </p:attrNameLst>
                      </p:cBhvr>
                      <p:tavLst>
                        <p:tav tm="0">
                          <p:val>
                            <p:strVal val="4*#ppt_h"/>
                          </p:val>
                        </p:tav>
                        <p:tav tm="100000">
                          <p:val>
                            <p:strVal val="#ppt_h"/>
                          </p:val>
                        </p:tav>
                      </p:tavLst>
                    </p:anim>
                  </p:childTnLst>
                </p:cTn>
              </p:par>
            </p:tnLst>
          </p:tmpl>
        </p:tmplLst>
      </p:bldP>
      <p:bldP spid="29" grpId="1" build="p">
        <p:tmplLst>
          <p:tmpl lvl="1">
            <p:tnLst>
              <p:par>
                <p:cTn presetID="6" presetClass="entr" presetSubtype="32"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circle(out)">
                      <p:cBhvr>
                        <p:cTn dur="750"/>
                        <p:tgtEl>
                          <p:spTgt spid="29"/>
                        </p:tgtEl>
                      </p:cBhvr>
                    </p:animEffect>
                  </p:childTnLst>
                </p:cTn>
              </p:par>
            </p:tnLst>
          </p:tmpl>
        </p:tmplLst>
      </p:bldP>
      <p:bldP spid="30" grpId="0" animBg="1"/>
      <p:bldP spid="31" grpId="0" build="p">
        <p:tmplLst>
          <p:tmpl lvl="1">
            <p:tnLst>
              <p:par>
                <p:cTn presetID="2" presetClass="entr" presetSubtype="4"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cxnSp>
        <p:nvCxnSpPr>
          <p:cNvPr id="56" name="直線コネクタ 55"/>
          <p:cNvCxnSpPr/>
          <p:nvPr userDrawn="1"/>
        </p:nvCxnSpPr>
        <p:spPr>
          <a:xfrm flipV="1">
            <a:off x="13125336" y="3495009"/>
            <a:ext cx="0" cy="3296983"/>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 name="直線コネクタ 3"/>
          <p:cNvCxnSpPr/>
          <p:nvPr userDrawn="1"/>
        </p:nvCxnSpPr>
        <p:spPr>
          <a:xfrm flipV="1">
            <a:off x="5959702" y="1957614"/>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H="1" flipV="1">
            <a:off x="9145588" y="1957614"/>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userDrawn="1"/>
        </p:nvCxnSpPr>
        <p:spPr>
          <a:xfrm>
            <a:off x="5959702" y="5143500"/>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userDrawn="1"/>
        </p:nvCxnSpPr>
        <p:spPr>
          <a:xfrm flipH="1">
            <a:off x="9145588" y="5143500"/>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userDrawn="1"/>
        </p:nvCxnSpPr>
        <p:spPr>
          <a:xfrm flipV="1">
            <a:off x="5959702" y="1957614"/>
            <a:ext cx="0" cy="6371772"/>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userDrawn="1"/>
        </p:nvCxnSpPr>
        <p:spPr>
          <a:xfrm flipH="1">
            <a:off x="5959703" y="1957614"/>
            <a:ext cx="6371771"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H="1">
            <a:off x="5959703" y="8329386"/>
            <a:ext cx="6371771"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V="1">
            <a:off x="12331474" y="1957614"/>
            <a:ext cx="0" cy="6371772"/>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userDrawn="1"/>
        </p:nvCxnSpPr>
        <p:spPr>
          <a:xfrm>
            <a:off x="7497096" y="1163752"/>
            <a:ext cx="3296983"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10794079" y="116375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userDrawn="1"/>
        </p:nvCxnSpPr>
        <p:spPr>
          <a:xfrm flipV="1">
            <a:off x="5165839" y="116375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userDrawn="1"/>
        </p:nvCxnSpPr>
        <p:spPr>
          <a:xfrm flipV="1">
            <a:off x="5165839" y="3495009"/>
            <a:ext cx="0" cy="3296983"/>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userDrawn="1"/>
        </p:nvCxnSpPr>
        <p:spPr>
          <a:xfrm flipH="1" flipV="1">
            <a:off x="5165839" y="679199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userDrawn="1"/>
        </p:nvCxnSpPr>
        <p:spPr>
          <a:xfrm>
            <a:off x="7497096" y="9123249"/>
            <a:ext cx="3296983"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userDrawn="1"/>
        </p:nvCxnSpPr>
        <p:spPr>
          <a:xfrm flipV="1">
            <a:off x="10794079" y="679199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59" name="円/楕円 58"/>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4800446" y="796472"/>
            <a:ext cx="8690355" cy="8690355"/>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プレースホルダー 5"/>
          <p:cNvSpPr>
            <a:spLocks noGrp="1"/>
          </p:cNvSpPr>
          <p:nvPr>
            <p:ph type="body" sz="quarter" idx="15" hasCustomPrompt="1"/>
          </p:nvPr>
        </p:nvSpPr>
        <p:spPr>
          <a:xfrm>
            <a:off x="5335587" y="5108345"/>
            <a:ext cx="7620000" cy="1219198"/>
          </a:xfrm>
          <a:prstGeom prst="rect">
            <a:avLst/>
          </a:prstGeo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67"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68"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317175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1000"/>
                                        <p:tgtEl>
                                          <p:spTgt spid="14"/>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1000"/>
                                        <p:tgtEl>
                                          <p:spTgt spid="4"/>
                                        </p:tgtEl>
                                      </p:cBhvr>
                                    </p:animEffect>
                                  </p:childTnLst>
                                </p:cTn>
                              </p:par>
                              <p:par>
                                <p:cTn id="11" presetID="22" presetClass="entr" presetSubtype="1"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up)">
                                      <p:cBhvr>
                                        <p:cTn id="13" dur="1000"/>
                                        <p:tgtEl>
                                          <p:spTgt spid="15"/>
                                        </p:tgtEl>
                                      </p:cBhvr>
                                    </p:animEffect>
                                  </p:childTnLst>
                                </p:cTn>
                              </p:par>
                              <p:par>
                                <p:cTn id="14" presetID="22" presetClass="entr" presetSubtype="4"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down)">
                                      <p:cBhvr>
                                        <p:cTn id="16" dur="1000"/>
                                        <p:tgtEl>
                                          <p:spTgt spid="16"/>
                                        </p:tgtEl>
                                      </p:cBhvr>
                                    </p:animEffect>
                                  </p:childTnLst>
                                </p:cTn>
                              </p:par>
                            </p:childTnLst>
                          </p:cTn>
                        </p:par>
                        <p:par>
                          <p:cTn id="17" fill="hold">
                            <p:stCondLst>
                              <p:cond delay="1000"/>
                            </p:stCondLst>
                            <p:childTnLst>
                              <p:par>
                                <p:cTn id="18" presetID="23" presetClass="exit" presetSubtype="16" fill="hold" nodeType="afterEffect">
                                  <p:stCondLst>
                                    <p:cond delay="0"/>
                                  </p:stCondLst>
                                  <p:childTnLst>
                                    <p:anim calcmode="lin" valueType="num">
                                      <p:cBhvr>
                                        <p:cTn id="19" dur="2000"/>
                                        <p:tgtEl>
                                          <p:spTgt spid="14"/>
                                        </p:tgtEl>
                                        <p:attrNameLst>
                                          <p:attrName>ppt_w</p:attrName>
                                        </p:attrNameLst>
                                      </p:cBhvr>
                                      <p:tavLst>
                                        <p:tav tm="0">
                                          <p:val>
                                            <p:strVal val="ppt_w"/>
                                          </p:val>
                                        </p:tav>
                                        <p:tav tm="100000">
                                          <p:val>
                                            <p:strVal val="4*ppt_w"/>
                                          </p:val>
                                        </p:tav>
                                      </p:tavLst>
                                    </p:anim>
                                    <p:anim calcmode="lin" valueType="num">
                                      <p:cBhvr>
                                        <p:cTn id="20" dur="2000"/>
                                        <p:tgtEl>
                                          <p:spTgt spid="14"/>
                                        </p:tgtEl>
                                        <p:attrNameLst>
                                          <p:attrName>ppt_h</p:attrName>
                                        </p:attrNameLst>
                                      </p:cBhvr>
                                      <p:tavLst>
                                        <p:tav tm="0">
                                          <p:val>
                                            <p:strVal val="ppt_h"/>
                                          </p:val>
                                        </p:tav>
                                        <p:tav tm="100000">
                                          <p:val>
                                            <p:strVal val="4*ppt_h"/>
                                          </p:val>
                                        </p:tav>
                                      </p:tavLst>
                                    </p:anim>
                                    <p:set>
                                      <p:cBhvr>
                                        <p:cTn id="21" dur="1" fill="hold">
                                          <p:stCondLst>
                                            <p:cond delay="1999"/>
                                          </p:stCondLst>
                                        </p:cTn>
                                        <p:tgtEl>
                                          <p:spTgt spid="14"/>
                                        </p:tgtEl>
                                        <p:attrNameLst>
                                          <p:attrName>style.visibility</p:attrName>
                                        </p:attrNameLst>
                                      </p:cBhvr>
                                      <p:to>
                                        <p:strVal val="hidden"/>
                                      </p:to>
                                    </p:set>
                                  </p:childTnLst>
                                </p:cTn>
                              </p:par>
                              <p:par>
                                <p:cTn id="22" presetID="23" presetClass="exit" presetSubtype="16" fill="hold" nodeType="withEffect">
                                  <p:stCondLst>
                                    <p:cond delay="0"/>
                                  </p:stCondLst>
                                  <p:childTnLst>
                                    <p:anim calcmode="lin" valueType="num">
                                      <p:cBhvr>
                                        <p:cTn id="23" dur="2000"/>
                                        <p:tgtEl>
                                          <p:spTgt spid="4"/>
                                        </p:tgtEl>
                                        <p:attrNameLst>
                                          <p:attrName>ppt_w</p:attrName>
                                        </p:attrNameLst>
                                      </p:cBhvr>
                                      <p:tavLst>
                                        <p:tav tm="0">
                                          <p:val>
                                            <p:strVal val="ppt_w"/>
                                          </p:val>
                                        </p:tav>
                                        <p:tav tm="100000">
                                          <p:val>
                                            <p:strVal val="4*ppt_w"/>
                                          </p:val>
                                        </p:tav>
                                      </p:tavLst>
                                    </p:anim>
                                    <p:anim calcmode="lin" valueType="num">
                                      <p:cBhvr>
                                        <p:cTn id="24" dur="2000"/>
                                        <p:tgtEl>
                                          <p:spTgt spid="4"/>
                                        </p:tgtEl>
                                        <p:attrNameLst>
                                          <p:attrName>ppt_h</p:attrName>
                                        </p:attrNameLst>
                                      </p:cBhvr>
                                      <p:tavLst>
                                        <p:tav tm="0">
                                          <p:val>
                                            <p:strVal val="ppt_h"/>
                                          </p:val>
                                        </p:tav>
                                        <p:tav tm="100000">
                                          <p:val>
                                            <p:strVal val="4*ppt_h"/>
                                          </p:val>
                                        </p:tav>
                                      </p:tavLst>
                                    </p:anim>
                                    <p:set>
                                      <p:cBhvr>
                                        <p:cTn id="25" dur="1" fill="hold">
                                          <p:stCondLst>
                                            <p:cond delay="1999"/>
                                          </p:stCondLst>
                                        </p:cTn>
                                        <p:tgtEl>
                                          <p:spTgt spid="4"/>
                                        </p:tgtEl>
                                        <p:attrNameLst>
                                          <p:attrName>style.visibility</p:attrName>
                                        </p:attrNameLst>
                                      </p:cBhvr>
                                      <p:to>
                                        <p:strVal val="hidden"/>
                                      </p:to>
                                    </p:set>
                                  </p:childTnLst>
                                </p:cTn>
                              </p:par>
                              <p:par>
                                <p:cTn id="26" presetID="23" presetClass="exit" presetSubtype="16" fill="hold" nodeType="withEffect">
                                  <p:stCondLst>
                                    <p:cond delay="0"/>
                                  </p:stCondLst>
                                  <p:childTnLst>
                                    <p:anim calcmode="lin" valueType="num">
                                      <p:cBhvr>
                                        <p:cTn id="27" dur="2000"/>
                                        <p:tgtEl>
                                          <p:spTgt spid="15"/>
                                        </p:tgtEl>
                                        <p:attrNameLst>
                                          <p:attrName>ppt_w</p:attrName>
                                        </p:attrNameLst>
                                      </p:cBhvr>
                                      <p:tavLst>
                                        <p:tav tm="0">
                                          <p:val>
                                            <p:strVal val="ppt_w"/>
                                          </p:val>
                                        </p:tav>
                                        <p:tav tm="100000">
                                          <p:val>
                                            <p:strVal val="4*ppt_w"/>
                                          </p:val>
                                        </p:tav>
                                      </p:tavLst>
                                    </p:anim>
                                    <p:anim calcmode="lin" valueType="num">
                                      <p:cBhvr>
                                        <p:cTn id="28" dur="2000"/>
                                        <p:tgtEl>
                                          <p:spTgt spid="15"/>
                                        </p:tgtEl>
                                        <p:attrNameLst>
                                          <p:attrName>ppt_h</p:attrName>
                                        </p:attrNameLst>
                                      </p:cBhvr>
                                      <p:tavLst>
                                        <p:tav tm="0">
                                          <p:val>
                                            <p:strVal val="ppt_h"/>
                                          </p:val>
                                        </p:tav>
                                        <p:tav tm="100000">
                                          <p:val>
                                            <p:strVal val="4*ppt_h"/>
                                          </p:val>
                                        </p:tav>
                                      </p:tavLst>
                                    </p:anim>
                                    <p:set>
                                      <p:cBhvr>
                                        <p:cTn id="29" dur="1" fill="hold">
                                          <p:stCondLst>
                                            <p:cond delay="1999"/>
                                          </p:stCondLst>
                                        </p:cTn>
                                        <p:tgtEl>
                                          <p:spTgt spid="15"/>
                                        </p:tgtEl>
                                        <p:attrNameLst>
                                          <p:attrName>style.visibility</p:attrName>
                                        </p:attrNameLst>
                                      </p:cBhvr>
                                      <p:to>
                                        <p:strVal val="hidden"/>
                                      </p:to>
                                    </p:set>
                                  </p:childTnLst>
                                </p:cTn>
                              </p:par>
                              <p:par>
                                <p:cTn id="30" presetID="23" presetClass="exit" presetSubtype="16" fill="hold" nodeType="withEffect">
                                  <p:stCondLst>
                                    <p:cond delay="0"/>
                                  </p:stCondLst>
                                  <p:childTnLst>
                                    <p:anim calcmode="lin" valueType="num">
                                      <p:cBhvr>
                                        <p:cTn id="31" dur="2000"/>
                                        <p:tgtEl>
                                          <p:spTgt spid="16"/>
                                        </p:tgtEl>
                                        <p:attrNameLst>
                                          <p:attrName>ppt_w</p:attrName>
                                        </p:attrNameLst>
                                      </p:cBhvr>
                                      <p:tavLst>
                                        <p:tav tm="0">
                                          <p:val>
                                            <p:strVal val="ppt_w"/>
                                          </p:val>
                                        </p:tav>
                                        <p:tav tm="100000">
                                          <p:val>
                                            <p:strVal val="4*ppt_w"/>
                                          </p:val>
                                        </p:tav>
                                      </p:tavLst>
                                    </p:anim>
                                    <p:anim calcmode="lin" valueType="num">
                                      <p:cBhvr>
                                        <p:cTn id="32" dur="2000"/>
                                        <p:tgtEl>
                                          <p:spTgt spid="16"/>
                                        </p:tgtEl>
                                        <p:attrNameLst>
                                          <p:attrName>ppt_h</p:attrName>
                                        </p:attrNameLst>
                                      </p:cBhvr>
                                      <p:tavLst>
                                        <p:tav tm="0">
                                          <p:val>
                                            <p:strVal val="ppt_h"/>
                                          </p:val>
                                        </p:tav>
                                        <p:tav tm="100000">
                                          <p:val>
                                            <p:strVal val="4*ppt_h"/>
                                          </p:val>
                                        </p:tav>
                                      </p:tavLst>
                                    </p:anim>
                                    <p:set>
                                      <p:cBhvr>
                                        <p:cTn id="33" dur="1" fill="hold">
                                          <p:stCondLst>
                                            <p:cond delay="1999"/>
                                          </p:stCondLst>
                                        </p:cTn>
                                        <p:tgtEl>
                                          <p:spTgt spid="16"/>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2000"/>
                                        <p:tgtEl>
                                          <p:spTgt spid="14"/>
                                        </p:tgtEl>
                                      </p:cBhvr>
                                    </p:animEffect>
                                    <p:set>
                                      <p:cBhvr>
                                        <p:cTn id="36" dur="1" fill="hold">
                                          <p:stCondLst>
                                            <p:cond delay="1999"/>
                                          </p:stCondLst>
                                        </p:cTn>
                                        <p:tgtEl>
                                          <p:spTgt spid="14"/>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2000"/>
                                        <p:tgtEl>
                                          <p:spTgt spid="4"/>
                                        </p:tgtEl>
                                      </p:cBhvr>
                                    </p:animEffect>
                                    <p:set>
                                      <p:cBhvr>
                                        <p:cTn id="39" dur="1" fill="hold">
                                          <p:stCondLst>
                                            <p:cond delay="1999"/>
                                          </p:stCondLst>
                                        </p:cTn>
                                        <p:tgtEl>
                                          <p:spTgt spid="4"/>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2000"/>
                                        <p:tgtEl>
                                          <p:spTgt spid="15"/>
                                        </p:tgtEl>
                                      </p:cBhvr>
                                    </p:animEffect>
                                    <p:set>
                                      <p:cBhvr>
                                        <p:cTn id="42" dur="1" fill="hold">
                                          <p:stCondLst>
                                            <p:cond delay="1999"/>
                                          </p:stCondLst>
                                        </p:cTn>
                                        <p:tgtEl>
                                          <p:spTgt spid="15"/>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2000"/>
                                        <p:tgtEl>
                                          <p:spTgt spid="16"/>
                                        </p:tgtEl>
                                      </p:cBhvr>
                                    </p:animEffect>
                                    <p:set>
                                      <p:cBhvr>
                                        <p:cTn id="45" dur="1" fill="hold">
                                          <p:stCondLst>
                                            <p:cond delay="1999"/>
                                          </p:stCondLst>
                                        </p:cTn>
                                        <p:tgtEl>
                                          <p:spTgt spid="16"/>
                                        </p:tgtEl>
                                        <p:attrNameLst>
                                          <p:attrName>style.visibility</p:attrName>
                                        </p:attrNameLst>
                                      </p:cBhvr>
                                      <p:to>
                                        <p:strVal val="hidden"/>
                                      </p:to>
                                    </p:set>
                                  </p:childTnLst>
                                </p:cTn>
                              </p:par>
                              <p:par>
                                <p:cTn id="46" presetID="22" presetClass="entr" presetSubtype="4" fill="hold" nodeType="withEffect">
                                  <p:stCondLst>
                                    <p:cond delay="25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1000"/>
                                        <p:tgtEl>
                                          <p:spTgt spid="24"/>
                                        </p:tgtEl>
                                      </p:cBhvr>
                                    </p:animEffect>
                                  </p:childTnLst>
                                </p:cTn>
                              </p:par>
                              <p:par>
                                <p:cTn id="49" presetID="22" presetClass="entr" presetSubtype="2" fill="hold" nodeType="withEffect">
                                  <p:stCondLst>
                                    <p:cond delay="250"/>
                                  </p:stCondLst>
                                  <p:childTnLst>
                                    <p:set>
                                      <p:cBhvr>
                                        <p:cTn id="50" dur="1" fill="hold">
                                          <p:stCondLst>
                                            <p:cond delay="0"/>
                                          </p:stCondLst>
                                        </p:cTn>
                                        <p:tgtEl>
                                          <p:spTgt spid="19"/>
                                        </p:tgtEl>
                                        <p:attrNameLst>
                                          <p:attrName>style.visibility</p:attrName>
                                        </p:attrNameLst>
                                      </p:cBhvr>
                                      <p:to>
                                        <p:strVal val="visible"/>
                                      </p:to>
                                    </p:set>
                                    <p:animEffect transition="in" filter="wipe(right)">
                                      <p:cBhvr>
                                        <p:cTn id="51" dur="1000"/>
                                        <p:tgtEl>
                                          <p:spTgt spid="19"/>
                                        </p:tgtEl>
                                      </p:cBhvr>
                                    </p:animEffect>
                                  </p:childTnLst>
                                </p:cTn>
                              </p:par>
                              <p:par>
                                <p:cTn id="52" presetID="22" presetClass="entr" presetSubtype="1" fill="hold" nodeType="withEffect">
                                  <p:stCondLst>
                                    <p:cond delay="250"/>
                                  </p:stCondLst>
                                  <p:childTnLst>
                                    <p:set>
                                      <p:cBhvr>
                                        <p:cTn id="53" dur="1" fill="hold">
                                          <p:stCondLst>
                                            <p:cond delay="0"/>
                                          </p:stCondLst>
                                        </p:cTn>
                                        <p:tgtEl>
                                          <p:spTgt spid="17"/>
                                        </p:tgtEl>
                                        <p:attrNameLst>
                                          <p:attrName>style.visibility</p:attrName>
                                        </p:attrNameLst>
                                      </p:cBhvr>
                                      <p:to>
                                        <p:strVal val="visible"/>
                                      </p:to>
                                    </p:set>
                                    <p:animEffect transition="in" filter="wipe(up)">
                                      <p:cBhvr>
                                        <p:cTn id="54" dur="1000"/>
                                        <p:tgtEl>
                                          <p:spTgt spid="17"/>
                                        </p:tgtEl>
                                      </p:cBhvr>
                                    </p:animEffect>
                                  </p:childTnLst>
                                </p:cTn>
                              </p:par>
                              <p:par>
                                <p:cTn id="55" presetID="22" presetClass="entr" presetSubtype="8" fill="hold" nodeType="withEffect">
                                  <p:stCondLst>
                                    <p:cond delay="25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1000"/>
                                        <p:tgtEl>
                                          <p:spTgt spid="23"/>
                                        </p:tgtEl>
                                      </p:cBhvr>
                                    </p:animEffect>
                                  </p:childTnLst>
                                </p:cTn>
                              </p:par>
                              <p:par>
                                <p:cTn id="58" presetID="23" presetClass="exit" presetSubtype="16" fill="hold" nodeType="withEffect">
                                  <p:stCondLst>
                                    <p:cond delay="1250"/>
                                  </p:stCondLst>
                                  <p:childTnLst>
                                    <p:anim calcmode="lin" valueType="num">
                                      <p:cBhvr>
                                        <p:cTn id="59" dur="2000"/>
                                        <p:tgtEl>
                                          <p:spTgt spid="24"/>
                                        </p:tgtEl>
                                        <p:attrNameLst>
                                          <p:attrName>ppt_w</p:attrName>
                                        </p:attrNameLst>
                                      </p:cBhvr>
                                      <p:tavLst>
                                        <p:tav tm="0">
                                          <p:val>
                                            <p:strVal val="ppt_w"/>
                                          </p:val>
                                        </p:tav>
                                        <p:tav tm="100000">
                                          <p:val>
                                            <p:strVal val="4*ppt_w"/>
                                          </p:val>
                                        </p:tav>
                                      </p:tavLst>
                                    </p:anim>
                                    <p:anim calcmode="lin" valueType="num">
                                      <p:cBhvr>
                                        <p:cTn id="60" dur="2000"/>
                                        <p:tgtEl>
                                          <p:spTgt spid="24"/>
                                        </p:tgtEl>
                                        <p:attrNameLst>
                                          <p:attrName>ppt_h</p:attrName>
                                        </p:attrNameLst>
                                      </p:cBhvr>
                                      <p:tavLst>
                                        <p:tav tm="0">
                                          <p:val>
                                            <p:strVal val="ppt_h"/>
                                          </p:val>
                                        </p:tav>
                                        <p:tav tm="100000">
                                          <p:val>
                                            <p:strVal val="4*ppt_h"/>
                                          </p:val>
                                        </p:tav>
                                      </p:tavLst>
                                    </p:anim>
                                    <p:set>
                                      <p:cBhvr>
                                        <p:cTn id="61" dur="1" fill="hold">
                                          <p:stCondLst>
                                            <p:cond delay="1999"/>
                                          </p:stCondLst>
                                        </p:cTn>
                                        <p:tgtEl>
                                          <p:spTgt spid="24"/>
                                        </p:tgtEl>
                                        <p:attrNameLst>
                                          <p:attrName>style.visibility</p:attrName>
                                        </p:attrNameLst>
                                      </p:cBhvr>
                                      <p:to>
                                        <p:strVal val="hidden"/>
                                      </p:to>
                                    </p:set>
                                  </p:childTnLst>
                                </p:cTn>
                              </p:par>
                              <p:par>
                                <p:cTn id="62" presetID="23" presetClass="exit" presetSubtype="16" fill="hold" nodeType="withEffect">
                                  <p:stCondLst>
                                    <p:cond delay="1250"/>
                                  </p:stCondLst>
                                  <p:childTnLst>
                                    <p:anim calcmode="lin" valueType="num">
                                      <p:cBhvr>
                                        <p:cTn id="63" dur="2000"/>
                                        <p:tgtEl>
                                          <p:spTgt spid="19"/>
                                        </p:tgtEl>
                                        <p:attrNameLst>
                                          <p:attrName>ppt_w</p:attrName>
                                        </p:attrNameLst>
                                      </p:cBhvr>
                                      <p:tavLst>
                                        <p:tav tm="0">
                                          <p:val>
                                            <p:strVal val="ppt_w"/>
                                          </p:val>
                                        </p:tav>
                                        <p:tav tm="100000">
                                          <p:val>
                                            <p:strVal val="4*ppt_w"/>
                                          </p:val>
                                        </p:tav>
                                      </p:tavLst>
                                    </p:anim>
                                    <p:anim calcmode="lin" valueType="num">
                                      <p:cBhvr>
                                        <p:cTn id="64" dur="2000"/>
                                        <p:tgtEl>
                                          <p:spTgt spid="19"/>
                                        </p:tgtEl>
                                        <p:attrNameLst>
                                          <p:attrName>ppt_h</p:attrName>
                                        </p:attrNameLst>
                                      </p:cBhvr>
                                      <p:tavLst>
                                        <p:tav tm="0">
                                          <p:val>
                                            <p:strVal val="ppt_h"/>
                                          </p:val>
                                        </p:tav>
                                        <p:tav tm="100000">
                                          <p:val>
                                            <p:strVal val="4*ppt_h"/>
                                          </p:val>
                                        </p:tav>
                                      </p:tavLst>
                                    </p:anim>
                                    <p:set>
                                      <p:cBhvr>
                                        <p:cTn id="65" dur="1" fill="hold">
                                          <p:stCondLst>
                                            <p:cond delay="1999"/>
                                          </p:stCondLst>
                                        </p:cTn>
                                        <p:tgtEl>
                                          <p:spTgt spid="19"/>
                                        </p:tgtEl>
                                        <p:attrNameLst>
                                          <p:attrName>style.visibility</p:attrName>
                                        </p:attrNameLst>
                                      </p:cBhvr>
                                      <p:to>
                                        <p:strVal val="hidden"/>
                                      </p:to>
                                    </p:set>
                                  </p:childTnLst>
                                </p:cTn>
                              </p:par>
                              <p:par>
                                <p:cTn id="66" presetID="23" presetClass="exit" presetSubtype="16" fill="hold" nodeType="withEffect">
                                  <p:stCondLst>
                                    <p:cond delay="1250"/>
                                  </p:stCondLst>
                                  <p:childTnLst>
                                    <p:anim calcmode="lin" valueType="num">
                                      <p:cBhvr>
                                        <p:cTn id="67" dur="2000"/>
                                        <p:tgtEl>
                                          <p:spTgt spid="17"/>
                                        </p:tgtEl>
                                        <p:attrNameLst>
                                          <p:attrName>ppt_w</p:attrName>
                                        </p:attrNameLst>
                                      </p:cBhvr>
                                      <p:tavLst>
                                        <p:tav tm="0">
                                          <p:val>
                                            <p:strVal val="ppt_w"/>
                                          </p:val>
                                        </p:tav>
                                        <p:tav tm="100000">
                                          <p:val>
                                            <p:strVal val="4*ppt_w"/>
                                          </p:val>
                                        </p:tav>
                                      </p:tavLst>
                                    </p:anim>
                                    <p:anim calcmode="lin" valueType="num">
                                      <p:cBhvr>
                                        <p:cTn id="68" dur="2000"/>
                                        <p:tgtEl>
                                          <p:spTgt spid="17"/>
                                        </p:tgtEl>
                                        <p:attrNameLst>
                                          <p:attrName>ppt_h</p:attrName>
                                        </p:attrNameLst>
                                      </p:cBhvr>
                                      <p:tavLst>
                                        <p:tav tm="0">
                                          <p:val>
                                            <p:strVal val="ppt_h"/>
                                          </p:val>
                                        </p:tav>
                                        <p:tav tm="100000">
                                          <p:val>
                                            <p:strVal val="4*ppt_h"/>
                                          </p:val>
                                        </p:tav>
                                      </p:tavLst>
                                    </p:anim>
                                    <p:set>
                                      <p:cBhvr>
                                        <p:cTn id="69" dur="1" fill="hold">
                                          <p:stCondLst>
                                            <p:cond delay="1999"/>
                                          </p:stCondLst>
                                        </p:cTn>
                                        <p:tgtEl>
                                          <p:spTgt spid="17"/>
                                        </p:tgtEl>
                                        <p:attrNameLst>
                                          <p:attrName>style.visibility</p:attrName>
                                        </p:attrNameLst>
                                      </p:cBhvr>
                                      <p:to>
                                        <p:strVal val="hidden"/>
                                      </p:to>
                                    </p:set>
                                  </p:childTnLst>
                                </p:cTn>
                              </p:par>
                              <p:par>
                                <p:cTn id="70" presetID="23" presetClass="exit" presetSubtype="16" fill="hold" nodeType="withEffect">
                                  <p:stCondLst>
                                    <p:cond delay="1250"/>
                                  </p:stCondLst>
                                  <p:childTnLst>
                                    <p:anim calcmode="lin" valueType="num">
                                      <p:cBhvr>
                                        <p:cTn id="71" dur="2000"/>
                                        <p:tgtEl>
                                          <p:spTgt spid="23"/>
                                        </p:tgtEl>
                                        <p:attrNameLst>
                                          <p:attrName>ppt_w</p:attrName>
                                        </p:attrNameLst>
                                      </p:cBhvr>
                                      <p:tavLst>
                                        <p:tav tm="0">
                                          <p:val>
                                            <p:strVal val="ppt_w"/>
                                          </p:val>
                                        </p:tav>
                                        <p:tav tm="100000">
                                          <p:val>
                                            <p:strVal val="4*ppt_w"/>
                                          </p:val>
                                        </p:tav>
                                      </p:tavLst>
                                    </p:anim>
                                    <p:anim calcmode="lin" valueType="num">
                                      <p:cBhvr>
                                        <p:cTn id="72" dur="2000"/>
                                        <p:tgtEl>
                                          <p:spTgt spid="23"/>
                                        </p:tgtEl>
                                        <p:attrNameLst>
                                          <p:attrName>ppt_h</p:attrName>
                                        </p:attrNameLst>
                                      </p:cBhvr>
                                      <p:tavLst>
                                        <p:tav tm="0">
                                          <p:val>
                                            <p:strVal val="ppt_h"/>
                                          </p:val>
                                        </p:tav>
                                        <p:tav tm="100000">
                                          <p:val>
                                            <p:strVal val="4*ppt_h"/>
                                          </p:val>
                                        </p:tav>
                                      </p:tavLst>
                                    </p:anim>
                                    <p:set>
                                      <p:cBhvr>
                                        <p:cTn id="73" dur="1" fill="hold">
                                          <p:stCondLst>
                                            <p:cond delay="1999"/>
                                          </p:stCondLst>
                                        </p:cTn>
                                        <p:tgtEl>
                                          <p:spTgt spid="23"/>
                                        </p:tgtEl>
                                        <p:attrNameLst>
                                          <p:attrName>style.visibility</p:attrName>
                                        </p:attrNameLst>
                                      </p:cBhvr>
                                      <p:to>
                                        <p:strVal val="hidden"/>
                                      </p:to>
                                    </p:set>
                                  </p:childTnLst>
                                </p:cTn>
                              </p:par>
                              <p:par>
                                <p:cTn id="74" presetID="10" presetClass="exit" presetSubtype="0" fill="hold" nodeType="withEffect">
                                  <p:stCondLst>
                                    <p:cond delay="1250"/>
                                  </p:stCondLst>
                                  <p:childTnLst>
                                    <p:animEffect transition="out" filter="fade">
                                      <p:cBhvr>
                                        <p:cTn id="75" dur="2000"/>
                                        <p:tgtEl>
                                          <p:spTgt spid="24"/>
                                        </p:tgtEl>
                                      </p:cBhvr>
                                    </p:animEffect>
                                    <p:set>
                                      <p:cBhvr>
                                        <p:cTn id="76" dur="1" fill="hold">
                                          <p:stCondLst>
                                            <p:cond delay="1999"/>
                                          </p:stCondLst>
                                        </p:cTn>
                                        <p:tgtEl>
                                          <p:spTgt spid="24"/>
                                        </p:tgtEl>
                                        <p:attrNameLst>
                                          <p:attrName>style.visibility</p:attrName>
                                        </p:attrNameLst>
                                      </p:cBhvr>
                                      <p:to>
                                        <p:strVal val="hidden"/>
                                      </p:to>
                                    </p:set>
                                  </p:childTnLst>
                                </p:cTn>
                              </p:par>
                              <p:par>
                                <p:cTn id="77" presetID="10" presetClass="exit" presetSubtype="0" fill="hold" nodeType="withEffect">
                                  <p:stCondLst>
                                    <p:cond delay="1250"/>
                                  </p:stCondLst>
                                  <p:childTnLst>
                                    <p:animEffect transition="out" filter="fade">
                                      <p:cBhvr>
                                        <p:cTn id="78" dur="2000"/>
                                        <p:tgtEl>
                                          <p:spTgt spid="19"/>
                                        </p:tgtEl>
                                      </p:cBhvr>
                                    </p:animEffect>
                                    <p:set>
                                      <p:cBhvr>
                                        <p:cTn id="79" dur="1" fill="hold">
                                          <p:stCondLst>
                                            <p:cond delay="1999"/>
                                          </p:stCondLst>
                                        </p:cTn>
                                        <p:tgtEl>
                                          <p:spTgt spid="19"/>
                                        </p:tgtEl>
                                        <p:attrNameLst>
                                          <p:attrName>style.visibility</p:attrName>
                                        </p:attrNameLst>
                                      </p:cBhvr>
                                      <p:to>
                                        <p:strVal val="hidden"/>
                                      </p:to>
                                    </p:set>
                                  </p:childTnLst>
                                </p:cTn>
                              </p:par>
                              <p:par>
                                <p:cTn id="80" presetID="10" presetClass="exit" presetSubtype="0" fill="hold" nodeType="withEffect">
                                  <p:stCondLst>
                                    <p:cond delay="1250"/>
                                  </p:stCondLst>
                                  <p:childTnLst>
                                    <p:animEffect transition="out" filter="fade">
                                      <p:cBhvr>
                                        <p:cTn id="81" dur="2000"/>
                                        <p:tgtEl>
                                          <p:spTgt spid="17"/>
                                        </p:tgtEl>
                                      </p:cBhvr>
                                    </p:animEffect>
                                    <p:set>
                                      <p:cBhvr>
                                        <p:cTn id="82" dur="1" fill="hold">
                                          <p:stCondLst>
                                            <p:cond delay="1999"/>
                                          </p:stCondLst>
                                        </p:cTn>
                                        <p:tgtEl>
                                          <p:spTgt spid="17"/>
                                        </p:tgtEl>
                                        <p:attrNameLst>
                                          <p:attrName>style.visibility</p:attrName>
                                        </p:attrNameLst>
                                      </p:cBhvr>
                                      <p:to>
                                        <p:strVal val="hidden"/>
                                      </p:to>
                                    </p:set>
                                  </p:childTnLst>
                                </p:cTn>
                              </p:par>
                              <p:par>
                                <p:cTn id="83" presetID="10" presetClass="exit" presetSubtype="0" fill="hold" nodeType="withEffect">
                                  <p:stCondLst>
                                    <p:cond delay="1250"/>
                                  </p:stCondLst>
                                  <p:childTnLst>
                                    <p:animEffect transition="out" filter="fade">
                                      <p:cBhvr>
                                        <p:cTn id="84" dur="2000"/>
                                        <p:tgtEl>
                                          <p:spTgt spid="23"/>
                                        </p:tgtEl>
                                      </p:cBhvr>
                                    </p:animEffect>
                                    <p:set>
                                      <p:cBhvr>
                                        <p:cTn id="85" dur="1" fill="hold">
                                          <p:stCondLst>
                                            <p:cond delay="1999"/>
                                          </p:stCondLst>
                                        </p:cTn>
                                        <p:tgtEl>
                                          <p:spTgt spid="23"/>
                                        </p:tgtEl>
                                        <p:attrNameLst>
                                          <p:attrName>style.visibility</p:attrName>
                                        </p:attrNameLst>
                                      </p:cBhvr>
                                      <p:to>
                                        <p:strVal val="hidden"/>
                                      </p:to>
                                    </p:set>
                                  </p:childTnLst>
                                </p:cTn>
                              </p:par>
                              <p:par>
                                <p:cTn id="86" presetID="22" presetClass="entr" presetSubtype="4" fill="hold" nodeType="withEffect">
                                  <p:stCondLst>
                                    <p:cond delay="1250"/>
                                  </p:stCondLst>
                                  <p:childTnLst>
                                    <p:set>
                                      <p:cBhvr>
                                        <p:cTn id="87" dur="1" fill="hold">
                                          <p:stCondLst>
                                            <p:cond delay="0"/>
                                          </p:stCondLst>
                                        </p:cTn>
                                        <p:tgtEl>
                                          <p:spTgt spid="56"/>
                                        </p:tgtEl>
                                        <p:attrNameLst>
                                          <p:attrName>style.visibility</p:attrName>
                                        </p:attrNameLst>
                                      </p:cBhvr>
                                      <p:to>
                                        <p:strVal val="visible"/>
                                      </p:to>
                                    </p:set>
                                    <p:animEffect transition="in" filter="wipe(down)">
                                      <p:cBhvr>
                                        <p:cTn id="88" dur="1000"/>
                                        <p:tgtEl>
                                          <p:spTgt spid="56"/>
                                        </p:tgtEl>
                                      </p:cBhvr>
                                    </p:animEffect>
                                  </p:childTnLst>
                                </p:cTn>
                              </p:par>
                              <p:par>
                                <p:cTn id="89" presetID="22" presetClass="entr" presetSubtype="2" fill="hold" nodeType="withEffect">
                                  <p:stCondLst>
                                    <p:cond delay="1250"/>
                                  </p:stCondLst>
                                  <p:childTnLst>
                                    <p:set>
                                      <p:cBhvr>
                                        <p:cTn id="90" dur="1" fill="hold">
                                          <p:stCondLst>
                                            <p:cond delay="0"/>
                                          </p:stCondLst>
                                        </p:cTn>
                                        <p:tgtEl>
                                          <p:spTgt spid="36"/>
                                        </p:tgtEl>
                                        <p:attrNameLst>
                                          <p:attrName>style.visibility</p:attrName>
                                        </p:attrNameLst>
                                      </p:cBhvr>
                                      <p:to>
                                        <p:strVal val="visible"/>
                                      </p:to>
                                    </p:set>
                                    <p:animEffect transition="in" filter="wipe(right)">
                                      <p:cBhvr>
                                        <p:cTn id="91" dur="1000"/>
                                        <p:tgtEl>
                                          <p:spTgt spid="36"/>
                                        </p:tgtEl>
                                      </p:cBhvr>
                                    </p:animEffect>
                                  </p:childTnLst>
                                </p:cTn>
                              </p:par>
                              <p:par>
                                <p:cTn id="92" presetID="22" presetClass="entr" presetSubtype="2" fill="hold" nodeType="withEffect">
                                  <p:stCondLst>
                                    <p:cond delay="1250"/>
                                  </p:stCondLst>
                                  <p:childTnLst>
                                    <p:set>
                                      <p:cBhvr>
                                        <p:cTn id="93" dur="1" fill="hold">
                                          <p:stCondLst>
                                            <p:cond delay="0"/>
                                          </p:stCondLst>
                                        </p:cTn>
                                        <p:tgtEl>
                                          <p:spTgt spid="33"/>
                                        </p:tgtEl>
                                        <p:attrNameLst>
                                          <p:attrName>style.visibility</p:attrName>
                                        </p:attrNameLst>
                                      </p:cBhvr>
                                      <p:to>
                                        <p:strVal val="visible"/>
                                      </p:to>
                                    </p:set>
                                    <p:animEffect transition="in" filter="wipe(right)">
                                      <p:cBhvr>
                                        <p:cTn id="94" dur="1000"/>
                                        <p:tgtEl>
                                          <p:spTgt spid="33"/>
                                        </p:tgtEl>
                                      </p:cBhvr>
                                    </p:animEffect>
                                  </p:childTnLst>
                                </p:cTn>
                              </p:par>
                              <p:par>
                                <p:cTn id="95" presetID="22" presetClass="entr" presetSubtype="1" fill="hold" nodeType="withEffect">
                                  <p:stCondLst>
                                    <p:cond delay="1250"/>
                                  </p:stCondLst>
                                  <p:childTnLst>
                                    <p:set>
                                      <p:cBhvr>
                                        <p:cTn id="96" dur="1" fill="hold">
                                          <p:stCondLst>
                                            <p:cond delay="0"/>
                                          </p:stCondLst>
                                        </p:cTn>
                                        <p:tgtEl>
                                          <p:spTgt spid="39"/>
                                        </p:tgtEl>
                                        <p:attrNameLst>
                                          <p:attrName>style.visibility</p:attrName>
                                        </p:attrNameLst>
                                      </p:cBhvr>
                                      <p:to>
                                        <p:strVal val="visible"/>
                                      </p:to>
                                    </p:set>
                                    <p:animEffect transition="in" filter="wipe(up)">
                                      <p:cBhvr>
                                        <p:cTn id="97" dur="1000"/>
                                        <p:tgtEl>
                                          <p:spTgt spid="39"/>
                                        </p:tgtEl>
                                      </p:cBhvr>
                                    </p:animEffect>
                                  </p:childTnLst>
                                </p:cTn>
                              </p:par>
                              <p:par>
                                <p:cTn id="98" presetID="22" presetClass="entr" presetSubtype="1" fill="hold" nodeType="withEffect">
                                  <p:stCondLst>
                                    <p:cond delay="1250"/>
                                  </p:stCondLst>
                                  <p:childTnLst>
                                    <p:set>
                                      <p:cBhvr>
                                        <p:cTn id="99" dur="1" fill="hold">
                                          <p:stCondLst>
                                            <p:cond delay="0"/>
                                          </p:stCondLst>
                                        </p:cTn>
                                        <p:tgtEl>
                                          <p:spTgt spid="43"/>
                                        </p:tgtEl>
                                        <p:attrNameLst>
                                          <p:attrName>style.visibility</p:attrName>
                                        </p:attrNameLst>
                                      </p:cBhvr>
                                      <p:to>
                                        <p:strVal val="visible"/>
                                      </p:to>
                                    </p:set>
                                    <p:animEffect transition="in" filter="wipe(up)">
                                      <p:cBhvr>
                                        <p:cTn id="100" dur="1000"/>
                                        <p:tgtEl>
                                          <p:spTgt spid="43"/>
                                        </p:tgtEl>
                                      </p:cBhvr>
                                    </p:animEffect>
                                  </p:childTnLst>
                                </p:cTn>
                              </p:par>
                              <p:par>
                                <p:cTn id="101" presetID="22" presetClass="entr" presetSubtype="8" fill="hold" nodeType="withEffect">
                                  <p:stCondLst>
                                    <p:cond delay="1250"/>
                                  </p:stCondLst>
                                  <p:childTnLst>
                                    <p:set>
                                      <p:cBhvr>
                                        <p:cTn id="102" dur="1" fill="hold">
                                          <p:stCondLst>
                                            <p:cond delay="0"/>
                                          </p:stCondLst>
                                        </p:cTn>
                                        <p:tgtEl>
                                          <p:spTgt spid="47"/>
                                        </p:tgtEl>
                                        <p:attrNameLst>
                                          <p:attrName>style.visibility</p:attrName>
                                        </p:attrNameLst>
                                      </p:cBhvr>
                                      <p:to>
                                        <p:strVal val="visible"/>
                                      </p:to>
                                    </p:set>
                                    <p:animEffect transition="in" filter="wipe(left)">
                                      <p:cBhvr>
                                        <p:cTn id="103" dur="1000"/>
                                        <p:tgtEl>
                                          <p:spTgt spid="47"/>
                                        </p:tgtEl>
                                      </p:cBhvr>
                                    </p:animEffect>
                                  </p:childTnLst>
                                </p:cTn>
                              </p:par>
                              <p:par>
                                <p:cTn id="104" presetID="22" presetClass="entr" presetSubtype="8" fill="hold" nodeType="withEffect">
                                  <p:stCondLst>
                                    <p:cond delay="1250"/>
                                  </p:stCondLst>
                                  <p:childTnLst>
                                    <p:set>
                                      <p:cBhvr>
                                        <p:cTn id="105" dur="1" fill="hold">
                                          <p:stCondLst>
                                            <p:cond delay="0"/>
                                          </p:stCondLst>
                                        </p:cTn>
                                        <p:tgtEl>
                                          <p:spTgt spid="50"/>
                                        </p:tgtEl>
                                        <p:attrNameLst>
                                          <p:attrName>style.visibility</p:attrName>
                                        </p:attrNameLst>
                                      </p:cBhvr>
                                      <p:to>
                                        <p:strVal val="visible"/>
                                      </p:to>
                                    </p:set>
                                    <p:animEffect transition="in" filter="wipe(left)">
                                      <p:cBhvr>
                                        <p:cTn id="106" dur="1000"/>
                                        <p:tgtEl>
                                          <p:spTgt spid="50"/>
                                        </p:tgtEl>
                                      </p:cBhvr>
                                    </p:animEffect>
                                  </p:childTnLst>
                                </p:cTn>
                              </p:par>
                              <p:par>
                                <p:cTn id="107" presetID="22" presetClass="entr" presetSubtype="4" fill="hold" nodeType="withEffect">
                                  <p:stCondLst>
                                    <p:cond delay="1250"/>
                                  </p:stCondLst>
                                  <p:childTnLst>
                                    <p:set>
                                      <p:cBhvr>
                                        <p:cTn id="108" dur="1" fill="hold">
                                          <p:stCondLst>
                                            <p:cond delay="0"/>
                                          </p:stCondLst>
                                        </p:cTn>
                                        <p:tgtEl>
                                          <p:spTgt spid="53"/>
                                        </p:tgtEl>
                                        <p:attrNameLst>
                                          <p:attrName>style.visibility</p:attrName>
                                        </p:attrNameLst>
                                      </p:cBhvr>
                                      <p:to>
                                        <p:strVal val="visible"/>
                                      </p:to>
                                    </p:set>
                                    <p:animEffect transition="in" filter="wipe(down)">
                                      <p:cBhvr>
                                        <p:cTn id="109" dur="1000"/>
                                        <p:tgtEl>
                                          <p:spTgt spid="53"/>
                                        </p:tgtEl>
                                      </p:cBhvr>
                                    </p:animEffect>
                                  </p:childTnLst>
                                </p:cTn>
                              </p:par>
                              <p:par>
                                <p:cTn id="110" presetID="23" presetClass="exit" presetSubtype="16" fill="hold" nodeType="withEffect">
                                  <p:stCondLst>
                                    <p:cond delay="2250"/>
                                  </p:stCondLst>
                                  <p:childTnLst>
                                    <p:anim calcmode="lin" valueType="num">
                                      <p:cBhvr>
                                        <p:cTn id="111" dur="2000"/>
                                        <p:tgtEl>
                                          <p:spTgt spid="56"/>
                                        </p:tgtEl>
                                        <p:attrNameLst>
                                          <p:attrName>ppt_w</p:attrName>
                                        </p:attrNameLst>
                                      </p:cBhvr>
                                      <p:tavLst>
                                        <p:tav tm="0">
                                          <p:val>
                                            <p:strVal val="ppt_w"/>
                                          </p:val>
                                        </p:tav>
                                        <p:tav tm="100000">
                                          <p:val>
                                            <p:strVal val="4*ppt_w"/>
                                          </p:val>
                                        </p:tav>
                                      </p:tavLst>
                                    </p:anim>
                                    <p:anim calcmode="lin" valueType="num">
                                      <p:cBhvr>
                                        <p:cTn id="112" dur="2000"/>
                                        <p:tgtEl>
                                          <p:spTgt spid="56"/>
                                        </p:tgtEl>
                                        <p:attrNameLst>
                                          <p:attrName>ppt_h</p:attrName>
                                        </p:attrNameLst>
                                      </p:cBhvr>
                                      <p:tavLst>
                                        <p:tav tm="0">
                                          <p:val>
                                            <p:strVal val="ppt_h"/>
                                          </p:val>
                                        </p:tav>
                                        <p:tav tm="100000">
                                          <p:val>
                                            <p:strVal val="4*ppt_h"/>
                                          </p:val>
                                        </p:tav>
                                      </p:tavLst>
                                    </p:anim>
                                    <p:set>
                                      <p:cBhvr>
                                        <p:cTn id="113" dur="1" fill="hold">
                                          <p:stCondLst>
                                            <p:cond delay="1999"/>
                                          </p:stCondLst>
                                        </p:cTn>
                                        <p:tgtEl>
                                          <p:spTgt spid="56"/>
                                        </p:tgtEl>
                                        <p:attrNameLst>
                                          <p:attrName>style.visibility</p:attrName>
                                        </p:attrNameLst>
                                      </p:cBhvr>
                                      <p:to>
                                        <p:strVal val="hidden"/>
                                      </p:to>
                                    </p:set>
                                  </p:childTnLst>
                                </p:cTn>
                              </p:par>
                              <p:par>
                                <p:cTn id="114" presetID="23" presetClass="exit" presetSubtype="16" fill="hold" nodeType="withEffect">
                                  <p:stCondLst>
                                    <p:cond delay="2250"/>
                                  </p:stCondLst>
                                  <p:childTnLst>
                                    <p:anim calcmode="lin" valueType="num">
                                      <p:cBhvr>
                                        <p:cTn id="115" dur="2000"/>
                                        <p:tgtEl>
                                          <p:spTgt spid="36"/>
                                        </p:tgtEl>
                                        <p:attrNameLst>
                                          <p:attrName>ppt_w</p:attrName>
                                        </p:attrNameLst>
                                      </p:cBhvr>
                                      <p:tavLst>
                                        <p:tav tm="0">
                                          <p:val>
                                            <p:strVal val="ppt_w"/>
                                          </p:val>
                                        </p:tav>
                                        <p:tav tm="100000">
                                          <p:val>
                                            <p:strVal val="4*ppt_w"/>
                                          </p:val>
                                        </p:tav>
                                      </p:tavLst>
                                    </p:anim>
                                    <p:anim calcmode="lin" valueType="num">
                                      <p:cBhvr>
                                        <p:cTn id="116" dur="2000"/>
                                        <p:tgtEl>
                                          <p:spTgt spid="36"/>
                                        </p:tgtEl>
                                        <p:attrNameLst>
                                          <p:attrName>ppt_h</p:attrName>
                                        </p:attrNameLst>
                                      </p:cBhvr>
                                      <p:tavLst>
                                        <p:tav tm="0">
                                          <p:val>
                                            <p:strVal val="ppt_h"/>
                                          </p:val>
                                        </p:tav>
                                        <p:tav tm="100000">
                                          <p:val>
                                            <p:strVal val="4*ppt_h"/>
                                          </p:val>
                                        </p:tav>
                                      </p:tavLst>
                                    </p:anim>
                                    <p:set>
                                      <p:cBhvr>
                                        <p:cTn id="117" dur="1" fill="hold">
                                          <p:stCondLst>
                                            <p:cond delay="1999"/>
                                          </p:stCondLst>
                                        </p:cTn>
                                        <p:tgtEl>
                                          <p:spTgt spid="36"/>
                                        </p:tgtEl>
                                        <p:attrNameLst>
                                          <p:attrName>style.visibility</p:attrName>
                                        </p:attrNameLst>
                                      </p:cBhvr>
                                      <p:to>
                                        <p:strVal val="hidden"/>
                                      </p:to>
                                    </p:set>
                                  </p:childTnLst>
                                </p:cTn>
                              </p:par>
                              <p:par>
                                <p:cTn id="118" presetID="23" presetClass="exit" presetSubtype="16" fill="hold" nodeType="withEffect">
                                  <p:stCondLst>
                                    <p:cond delay="2250"/>
                                  </p:stCondLst>
                                  <p:childTnLst>
                                    <p:anim calcmode="lin" valueType="num">
                                      <p:cBhvr>
                                        <p:cTn id="119" dur="2000"/>
                                        <p:tgtEl>
                                          <p:spTgt spid="33"/>
                                        </p:tgtEl>
                                        <p:attrNameLst>
                                          <p:attrName>ppt_w</p:attrName>
                                        </p:attrNameLst>
                                      </p:cBhvr>
                                      <p:tavLst>
                                        <p:tav tm="0">
                                          <p:val>
                                            <p:strVal val="ppt_w"/>
                                          </p:val>
                                        </p:tav>
                                        <p:tav tm="100000">
                                          <p:val>
                                            <p:strVal val="4*ppt_w"/>
                                          </p:val>
                                        </p:tav>
                                      </p:tavLst>
                                    </p:anim>
                                    <p:anim calcmode="lin" valueType="num">
                                      <p:cBhvr>
                                        <p:cTn id="120" dur="2000"/>
                                        <p:tgtEl>
                                          <p:spTgt spid="33"/>
                                        </p:tgtEl>
                                        <p:attrNameLst>
                                          <p:attrName>ppt_h</p:attrName>
                                        </p:attrNameLst>
                                      </p:cBhvr>
                                      <p:tavLst>
                                        <p:tav tm="0">
                                          <p:val>
                                            <p:strVal val="ppt_h"/>
                                          </p:val>
                                        </p:tav>
                                        <p:tav tm="100000">
                                          <p:val>
                                            <p:strVal val="4*ppt_h"/>
                                          </p:val>
                                        </p:tav>
                                      </p:tavLst>
                                    </p:anim>
                                    <p:set>
                                      <p:cBhvr>
                                        <p:cTn id="121" dur="1" fill="hold">
                                          <p:stCondLst>
                                            <p:cond delay="1999"/>
                                          </p:stCondLst>
                                        </p:cTn>
                                        <p:tgtEl>
                                          <p:spTgt spid="33"/>
                                        </p:tgtEl>
                                        <p:attrNameLst>
                                          <p:attrName>style.visibility</p:attrName>
                                        </p:attrNameLst>
                                      </p:cBhvr>
                                      <p:to>
                                        <p:strVal val="hidden"/>
                                      </p:to>
                                    </p:set>
                                  </p:childTnLst>
                                </p:cTn>
                              </p:par>
                              <p:par>
                                <p:cTn id="122" presetID="23" presetClass="exit" presetSubtype="16" fill="hold" nodeType="withEffect">
                                  <p:stCondLst>
                                    <p:cond delay="2250"/>
                                  </p:stCondLst>
                                  <p:childTnLst>
                                    <p:anim calcmode="lin" valueType="num">
                                      <p:cBhvr>
                                        <p:cTn id="123" dur="2000"/>
                                        <p:tgtEl>
                                          <p:spTgt spid="39"/>
                                        </p:tgtEl>
                                        <p:attrNameLst>
                                          <p:attrName>ppt_w</p:attrName>
                                        </p:attrNameLst>
                                      </p:cBhvr>
                                      <p:tavLst>
                                        <p:tav tm="0">
                                          <p:val>
                                            <p:strVal val="ppt_w"/>
                                          </p:val>
                                        </p:tav>
                                        <p:tav tm="100000">
                                          <p:val>
                                            <p:strVal val="4*ppt_w"/>
                                          </p:val>
                                        </p:tav>
                                      </p:tavLst>
                                    </p:anim>
                                    <p:anim calcmode="lin" valueType="num">
                                      <p:cBhvr>
                                        <p:cTn id="124" dur="2000"/>
                                        <p:tgtEl>
                                          <p:spTgt spid="39"/>
                                        </p:tgtEl>
                                        <p:attrNameLst>
                                          <p:attrName>ppt_h</p:attrName>
                                        </p:attrNameLst>
                                      </p:cBhvr>
                                      <p:tavLst>
                                        <p:tav tm="0">
                                          <p:val>
                                            <p:strVal val="ppt_h"/>
                                          </p:val>
                                        </p:tav>
                                        <p:tav tm="100000">
                                          <p:val>
                                            <p:strVal val="4*ppt_h"/>
                                          </p:val>
                                        </p:tav>
                                      </p:tavLst>
                                    </p:anim>
                                    <p:set>
                                      <p:cBhvr>
                                        <p:cTn id="125" dur="1" fill="hold">
                                          <p:stCondLst>
                                            <p:cond delay="1999"/>
                                          </p:stCondLst>
                                        </p:cTn>
                                        <p:tgtEl>
                                          <p:spTgt spid="39"/>
                                        </p:tgtEl>
                                        <p:attrNameLst>
                                          <p:attrName>style.visibility</p:attrName>
                                        </p:attrNameLst>
                                      </p:cBhvr>
                                      <p:to>
                                        <p:strVal val="hidden"/>
                                      </p:to>
                                    </p:set>
                                  </p:childTnLst>
                                </p:cTn>
                              </p:par>
                              <p:par>
                                <p:cTn id="126" presetID="23" presetClass="exit" presetSubtype="16" fill="hold" nodeType="withEffect">
                                  <p:stCondLst>
                                    <p:cond delay="2250"/>
                                  </p:stCondLst>
                                  <p:childTnLst>
                                    <p:anim calcmode="lin" valueType="num">
                                      <p:cBhvr>
                                        <p:cTn id="127" dur="2000"/>
                                        <p:tgtEl>
                                          <p:spTgt spid="43"/>
                                        </p:tgtEl>
                                        <p:attrNameLst>
                                          <p:attrName>ppt_w</p:attrName>
                                        </p:attrNameLst>
                                      </p:cBhvr>
                                      <p:tavLst>
                                        <p:tav tm="0">
                                          <p:val>
                                            <p:strVal val="ppt_w"/>
                                          </p:val>
                                        </p:tav>
                                        <p:tav tm="100000">
                                          <p:val>
                                            <p:strVal val="4*ppt_w"/>
                                          </p:val>
                                        </p:tav>
                                      </p:tavLst>
                                    </p:anim>
                                    <p:anim calcmode="lin" valueType="num">
                                      <p:cBhvr>
                                        <p:cTn id="128" dur="2000"/>
                                        <p:tgtEl>
                                          <p:spTgt spid="43"/>
                                        </p:tgtEl>
                                        <p:attrNameLst>
                                          <p:attrName>ppt_h</p:attrName>
                                        </p:attrNameLst>
                                      </p:cBhvr>
                                      <p:tavLst>
                                        <p:tav tm="0">
                                          <p:val>
                                            <p:strVal val="ppt_h"/>
                                          </p:val>
                                        </p:tav>
                                        <p:tav tm="100000">
                                          <p:val>
                                            <p:strVal val="4*ppt_h"/>
                                          </p:val>
                                        </p:tav>
                                      </p:tavLst>
                                    </p:anim>
                                    <p:set>
                                      <p:cBhvr>
                                        <p:cTn id="129" dur="1" fill="hold">
                                          <p:stCondLst>
                                            <p:cond delay="1999"/>
                                          </p:stCondLst>
                                        </p:cTn>
                                        <p:tgtEl>
                                          <p:spTgt spid="43"/>
                                        </p:tgtEl>
                                        <p:attrNameLst>
                                          <p:attrName>style.visibility</p:attrName>
                                        </p:attrNameLst>
                                      </p:cBhvr>
                                      <p:to>
                                        <p:strVal val="hidden"/>
                                      </p:to>
                                    </p:set>
                                  </p:childTnLst>
                                </p:cTn>
                              </p:par>
                              <p:par>
                                <p:cTn id="130" presetID="23" presetClass="exit" presetSubtype="16" fill="hold" nodeType="withEffect">
                                  <p:stCondLst>
                                    <p:cond delay="2250"/>
                                  </p:stCondLst>
                                  <p:childTnLst>
                                    <p:anim calcmode="lin" valueType="num">
                                      <p:cBhvr>
                                        <p:cTn id="131" dur="2000"/>
                                        <p:tgtEl>
                                          <p:spTgt spid="47"/>
                                        </p:tgtEl>
                                        <p:attrNameLst>
                                          <p:attrName>ppt_w</p:attrName>
                                        </p:attrNameLst>
                                      </p:cBhvr>
                                      <p:tavLst>
                                        <p:tav tm="0">
                                          <p:val>
                                            <p:strVal val="ppt_w"/>
                                          </p:val>
                                        </p:tav>
                                        <p:tav tm="100000">
                                          <p:val>
                                            <p:strVal val="4*ppt_w"/>
                                          </p:val>
                                        </p:tav>
                                      </p:tavLst>
                                    </p:anim>
                                    <p:anim calcmode="lin" valueType="num">
                                      <p:cBhvr>
                                        <p:cTn id="132" dur="2000"/>
                                        <p:tgtEl>
                                          <p:spTgt spid="47"/>
                                        </p:tgtEl>
                                        <p:attrNameLst>
                                          <p:attrName>ppt_h</p:attrName>
                                        </p:attrNameLst>
                                      </p:cBhvr>
                                      <p:tavLst>
                                        <p:tav tm="0">
                                          <p:val>
                                            <p:strVal val="ppt_h"/>
                                          </p:val>
                                        </p:tav>
                                        <p:tav tm="100000">
                                          <p:val>
                                            <p:strVal val="4*ppt_h"/>
                                          </p:val>
                                        </p:tav>
                                      </p:tavLst>
                                    </p:anim>
                                    <p:set>
                                      <p:cBhvr>
                                        <p:cTn id="133" dur="1" fill="hold">
                                          <p:stCondLst>
                                            <p:cond delay="1999"/>
                                          </p:stCondLst>
                                        </p:cTn>
                                        <p:tgtEl>
                                          <p:spTgt spid="47"/>
                                        </p:tgtEl>
                                        <p:attrNameLst>
                                          <p:attrName>style.visibility</p:attrName>
                                        </p:attrNameLst>
                                      </p:cBhvr>
                                      <p:to>
                                        <p:strVal val="hidden"/>
                                      </p:to>
                                    </p:set>
                                  </p:childTnLst>
                                </p:cTn>
                              </p:par>
                              <p:par>
                                <p:cTn id="134" presetID="23" presetClass="exit" presetSubtype="16" fill="hold" nodeType="withEffect">
                                  <p:stCondLst>
                                    <p:cond delay="2250"/>
                                  </p:stCondLst>
                                  <p:childTnLst>
                                    <p:anim calcmode="lin" valueType="num">
                                      <p:cBhvr>
                                        <p:cTn id="135" dur="2000"/>
                                        <p:tgtEl>
                                          <p:spTgt spid="50"/>
                                        </p:tgtEl>
                                        <p:attrNameLst>
                                          <p:attrName>ppt_w</p:attrName>
                                        </p:attrNameLst>
                                      </p:cBhvr>
                                      <p:tavLst>
                                        <p:tav tm="0">
                                          <p:val>
                                            <p:strVal val="ppt_w"/>
                                          </p:val>
                                        </p:tav>
                                        <p:tav tm="100000">
                                          <p:val>
                                            <p:strVal val="4*ppt_w"/>
                                          </p:val>
                                        </p:tav>
                                      </p:tavLst>
                                    </p:anim>
                                    <p:anim calcmode="lin" valueType="num">
                                      <p:cBhvr>
                                        <p:cTn id="136" dur="2000"/>
                                        <p:tgtEl>
                                          <p:spTgt spid="50"/>
                                        </p:tgtEl>
                                        <p:attrNameLst>
                                          <p:attrName>ppt_h</p:attrName>
                                        </p:attrNameLst>
                                      </p:cBhvr>
                                      <p:tavLst>
                                        <p:tav tm="0">
                                          <p:val>
                                            <p:strVal val="ppt_h"/>
                                          </p:val>
                                        </p:tav>
                                        <p:tav tm="100000">
                                          <p:val>
                                            <p:strVal val="4*ppt_h"/>
                                          </p:val>
                                        </p:tav>
                                      </p:tavLst>
                                    </p:anim>
                                    <p:set>
                                      <p:cBhvr>
                                        <p:cTn id="137" dur="1" fill="hold">
                                          <p:stCondLst>
                                            <p:cond delay="1999"/>
                                          </p:stCondLst>
                                        </p:cTn>
                                        <p:tgtEl>
                                          <p:spTgt spid="50"/>
                                        </p:tgtEl>
                                        <p:attrNameLst>
                                          <p:attrName>style.visibility</p:attrName>
                                        </p:attrNameLst>
                                      </p:cBhvr>
                                      <p:to>
                                        <p:strVal val="hidden"/>
                                      </p:to>
                                    </p:set>
                                  </p:childTnLst>
                                </p:cTn>
                              </p:par>
                              <p:par>
                                <p:cTn id="138" presetID="23" presetClass="exit" presetSubtype="16" fill="hold" nodeType="withEffect">
                                  <p:stCondLst>
                                    <p:cond delay="2250"/>
                                  </p:stCondLst>
                                  <p:childTnLst>
                                    <p:anim calcmode="lin" valueType="num">
                                      <p:cBhvr>
                                        <p:cTn id="139" dur="2000"/>
                                        <p:tgtEl>
                                          <p:spTgt spid="53"/>
                                        </p:tgtEl>
                                        <p:attrNameLst>
                                          <p:attrName>ppt_w</p:attrName>
                                        </p:attrNameLst>
                                      </p:cBhvr>
                                      <p:tavLst>
                                        <p:tav tm="0">
                                          <p:val>
                                            <p:strVal val="ppt_w"/>
                                          </p:val>
                                        </p:tav>
                                        <p:tav tm="100000">
                                          <p:val>
                                            <p:strVal val="4*ppt_w"/>
                                          </p:val>
                                        </p:tav>
                                      </p:tavLst>
                                    </p:anim>
                                    <p:anim calcmode="lin" valueType="num">
                                      <p:cBhvr>
                                        <p:cTn id="140" dur="2000"/>
                                        <p:tgtEl>
                                          <p:spTgt spid="53"/>
                                        </p:tgtEl>
                                        <p:attrNameLst>
                                          <p:attrName>ppt_h</p:attrName>
                                        </p:attrNameLst>
                                      </p:cBhvr>
                                      <p:tavLst>
                                        <p:tav tm="0">
                                          <p:val>
                                            <p:strVal val="ppt_h"/>
                                          </p:val>
                                        </p:tav>
                                        <p:tav tm="100000">
                                          <p:val>
                                            <p:strVal val="4*ppt_h"/>
                                          </p:val>
                                        </p:tav>
                                      </p:tavLst>
                                    </p:anim>
                                    <p:set>
                                      <p:cBhvr>
                                        <p:cTn id="141" dur="1" fill="hold">
                                          <p:stCondLst>
                                            <p:cond delay="1999"/>
                                          </p:stCondLst>
                                        </p:cTn>
                                        <p:tgtEl>
                                          <p:spTgt spid="53"/>
                                        </p:tgtEl>
                                        <p:attrNameLst>
                                          <p:attrName>style.visibility</p:attrName>
                                        </p:attrNameLst>
                                      </p:cBhvr>
                                      <p:to>
                                        <p:strVal val="hidden"/>
                                      </p:to>
                                    </p:set>
                                  </p:childTnLst>
                                </p:cTn>
                              </p:par>
                              <p:par>
                                <p:cTn id="142" presetID="10" presetClass="exit" presetSubtype="0" fill="hold" nodeType="withEffect">
                                  <p:stCondLst>
                                    <p:cond delay="2250"/>
                                  </p:stCondLst>
                                  <p:childTnLst>
                                    <p:animEffect transition="out" filter="fade">
                                      <p:cBhvr>
                                        <p:cTn id="143" dur="2000"/>
                                        <p:tgtEl>
                                          <p:spTgt spid="56"/>
                                        </p:tgtEl>
                                      </p:cBhvr>
                                    </p:animEffect>
                                    <p:set>
                                      <p:cBhvr>
                                        <p:cTn id="144" dur="1" fill="hold">
                                          <p:stCondLst>
                                            <p:cond delay="1999"/>
                                          </p:stCondLst>
                                        </p:cTn>
                                        <p:tgtEl>
                                          <p:spTgt spid="56"/>
                                        </p:tgtEl>
                                        <p:attrNameLst>
                                          <p:attrName>style.visibility</p:attrName>
                                        </p:attrNameLst>
                                      </p:cBhvr>
                                      <p:to>
                                        <p:strVal val="hidden"/>
                                      </p:to>
                                    </p:set>
                                  </p:childTnLst>
                                </p:cTn>
                              </p:par>
                              <p:par>
                                <p:cTn id="145" presetID="10" presetClass="exit" presetSubtype="0" fill="hold" nodeType="withEffect">
                                  <p:stCondLst>
                                    <p:cond delay="2250"/>
                                  </p:stCondLst>
                                  <p:childTnLst>
                                    <p:animEffect transition="out" filter="fade">
                                      <p:cBhvr>
                                        <p:cTn id="146" dur="2000"/>
                                        <p:tgtEl>
                                          <p:spTgt spid="36"/>
                                        </p:tgtEl>
                                      </p:cBhvr>
                                    </p:animEffect>
                                    <p:set>
                                      <p:cBhvr>
                                        <p:cTn id="147" dur="1" fill="hold">
                                          <p:stCondLst>
                                            <p:cond delay="1999"/>
                                          </p:stCondLst>
                                        </p:cTn>
                                        <p:tgtEl>
                                          <p:spTgt spid="36"/>
                                        </p:tgtEl>
                                        <p:attrNameLst>
                                          <p:attrName>style.visibility</p:attrName>
                                        </p:attrNameLst>
                                      </p:cBhvr>
                                      <p:to>
                                        <p:strVal val="hidden"/>
                                      </p:to>
                                    </p:set>
                                  </p:childTnLst>
                                </p:cTn>
                              </p:par>
                              <p:par>
                                <p:cTn id="148" presetID="10" presetClass="exit" presetSubtype="0" fill="hold" nodeType="withEffect">
                                  <p:stCondLst>
                                    <p:cond delay="2250"/>
                                  </p:stCondLst>
                                  <p:childTnLst>
                                    <p:animEffect transition="out" filter="fade">
                                      <p:cBhvr>
                                        <p:cTn id="149" dur="2000"/>
                                        <p:tgtEl>
                                          <p:spTgt spid="33"/>
                                        </p:tgtEl>
                                      </p:cBhvr>
                                    </p:animEffect>
                                    <p:set>
                                      <p:cBhvr>
                                        <p:cTn id="150" dur="1" fill="hold">
                                          <p:stCondLst>
                                            <p:cond delay="1999"/>
                                          </p:stCondLst>
                                        </p:cTn>
                                        <p:tgtEl>
                                          <p:spTgt spid="33"/>
                                        </p:tgtEl>
                                        <p:attrNameLst>
                                          <p:attrName>style.visibility</p:attrName>
                                        </p:attrNameLst>
                                      </p:cBhvr>
                                      <p:to>
                                        <p:strVal val="hidden"/>
                                      </p:to>
                                    </p:set>
                                  </p:childTnLst>
                                </p:cTn>
                              </p:par>
                              <p:par>
                                <p:cTn id="151" presetID="10" presetClass="exit" presetSubtype="0" fill="hold" nodeType="withEffect">
                                  <p:stCondLst>
                                    <p:cond delay="2250"/>
                                  </p:stCondLst>
                                  <p:childTnLst>
                                    <p:animEffect transition="out" filter="fade">
                                      <p:cBhvr>
                                        <p:cTn id="152" dur="2000"/>
                                        <p:tgtEl>
                                          <p:spTgt spid="39"/>
                                        </p:tgtEl>
                                      </p:cBhvr>
                                    </p:animEffect>
                                    <p:set>
                                      <p:cBhvr>
                                        <p:cTn id="153" dur="1" fill="hold">
                                          <p:stCondLst>
                                            <p:cond delay="1999"/>
                                          </p:stCondLst>
                                        </p:cTn>
                                        <p:tgtEl>
                                          <p:spTgt spid="39"/>
                                        </p:tgtEl>
                                        <p:attrNameLst>
                                          <p:attrName>style.visibility</p:attrName>
                                        </p:attrNameLst>
                                      </p:cBhvr>
                                      <p:to>
                                        <p:strVal val="hidden"/>
                                      </p:to>
                                    </p:set>
                                  </p:childTnLst>
                                </p:cTn>
                              </p:par>
                              <p:par>
                                <p:cTn id="154" presetID="10" presetClass="exit" presetSubtype="0" fill="hold" nodeType="withEffect">
                                  <p:stCondLst>
                                    <p:cond delay="2250"/>
                                  </p:stCondLst>
                                  <p:childTnLst>
                                    <p:animEffect transition="out" filter="fade">
                                      <p:cBhvr>
                                        <p:cTn id="155" dur="2000"/>
                                        <p:tgtEl>
                                          <p:spTgt spid="43"/>
                                        </p:tgtEl>
                                      </p:cBhvr>
                                    </p:animEffect>
                                    <p:set>
                                      <p:cBhvr>
                                        <p:cTn id="156" dur="1" fill="hold">
                                          <p:stCondLst>
                                            <p:cond delay="1999"/>
                                          </p:stCondLst>
                                        </p:cTn>
                                        <p:tgtEl>
                                          <p:spTgt spid="43"/>
                                        </p:tgtEl>
                                        <p:attrNameLst>
                                          <p:attrName>style.visibility</p:attrName>
                                        </p:attrNameLst>
                                      </p:cBhvr>
                                      <p:to>
                                        <p:strVal val="hidden"/>
                                      </p:to>
                                    </p:set>
                                  </p:childTnLst>
                                </p:cTn>
                              </p:par>
                              <p:par>
                                <p:cTn id="157" presetID="10" presetClass="exit" presetSubtype="0" fill="hold" nodeType="withEffect">
                                  <p:stCondLst>
                                    <p:cond delay="2250"/>
                                  </p:stCondLst>
                                  <p:childTnLst>
                                    <p:animEffect transition="out" filter="fade">
                                      <p:cBhvr>
                                        <p:cTn id="158" dur="2000"/>
                                        <p:tgtEl>
                                          <p:spTgt spid="47"/>
                                        </p:tgtEl>
                                      </p:cBhvr>
                                    </p:animEffect>
                                    <p:set>
                                      <p:cBhvr>
                                        <p:cTn id="159" dur="1" fill="hold">
                                          <p:stCondLst>
                                            <p:cond delay="1999"/>
                                          </p:stCondLst>
                                        </p:cTn>
                                        <p:tgtEl>
                                          <p:spTgt spid="47"/>
                                        </p:tgtEl>
                                        <p:attrNameLst>
                                          <p:attrName>style.visibility</p:attrName>
                                        </p:attrNameLst>
                                      </p:cBhvr>
                                      <p:to>
                                        <p:strVal val="hidden"/>
                                      </p:to>
                                    </p:set>
                                  </p:childTnLst>
                                </p:cTn>
                              </p:par>
                              <p:par>
                                <p:cTn id="160" presetID="10" presetClass="exit" presetSubtype="0" fill="hold" nodeType="withEffect">
                                  <p:stCondLst>
                                    <p:cond delay="2250"/>
                                  </p:stCondLst>
                                  <p:childTnLst>
                                    <p:animEffect transition="out" filter="fade">
                                      <p:cBhvr>
                                        <p:cTn id="161" dur="2000"/>
                                        <p:tgtEl>
                                          <p:spTgt spid="50"/>
                                        </p:tgtEl>
                                      </p:cBhvr>
                                    </p:animEffect>
                                    <p:set>
                                      <p:cBhvr>
                                        <p:cTn id="162" dur="1" fill="hold">
                                          <p:stCondLst>
                                            <p:cond delay="1999"/>
                                          </p:stCondLst>
                                        </p:cTn>
                                        <p:tgtEl>
                                          <p:spTgt spid="50"/>
                                        </p:tgtEl>
                                        <p:attrNameLst>
                                          <p:attrName>style.visibility</p:attrName>
                                        </p:attrNameLst>
                                      </p:cBhvr>
                                      <p:to>
                                        <p:strVal val="hidden"/>
                                      </p:to>
                                    </p:set>
                                  </p:childTnLst>
                                </p:cTn>
                              </p:par>
                              <p:par>
                                <p:cTn id="163" presetID="10" presetClass="exit" presetSubtype="0" fill="hold" nodeType="withEffect">
                                  <p:stCondLst>
                                    <p:cond delay="2250"/>
                                  </p:stCondLst>
                                  <p:childTnLst>
                                    <p:animEffect transition="out" filter="fade">
                                      <p:cBhvr>
                                        <p:cTn id="164" dur="2000"/>
                                        <p:tgtEl>
                                          <p:spTgt spid="53"/>
                                        </p:tgtEl>
                                      </p:cBhvr>
                                    </p:animEffect>
                                    <p:set>
                                      <p:cBhvr>
                                        <p:cTn id="165" dur="1" fill="hold">
                                          <p:stCondLst>
                                            <p:cond delay="1999"/>
                                          </p:stCondLst>
                                        </p:cTn>
                                        <p:tgtEl>
                                          <p:spTgt spid="53"/>
                                        </p:tgtEl>
                                        <p:attrNameLst>
                                          <p:attrName>style.visibility</p:attrName>
                                        </p:attrNameLst>
                                      </p:cBhvr>
                                      <p:to>
                                        <p:strVal val="hidden"/>
                                      </p:to>
                                    </p:set>
                                  </p:childTnLst>
                                </p:cTn>
                              </p:par>
                              <p:par>
                                <p:cTn id="166" presetID="21" presetClass="entr" presetSubtype="1" fill="hold" grpId="0" nodeType="withEffect">
                                  <p:stCondLst>
                                    <p:cond delay="2250"/>
                                  </p:stCondLst>
                                  <p:childTnLst>
                                    <p:set>
                                      <p:cBhvr>
                                        <p:cTn id="167" dur="1" fill="hold">
                                          <p:stCondLst>
                                            <p:cond delay="0"/>
                                          </p:stCondLst>
                                        </p:cTn>
                                        <p:tgtEl>
                                          <p:spTgt spid="59"/>
                                        </p:tgtEl>
                                        <p:attrNameLst>
                                          <p:attrName>style.visibility</p:attrName>
                                        </p:attrNameLst>
                                      </p:cBhvr>
                                      <p:to>
                                        <p:strVal val="visible"/>
                                      </p:to>
                                    </p:set>
                                    <p:animEffect transition="in" filter="wheel(1)">
                                      <p:cBhvr>
                                        <p:cTn id="168" dur="2000"/>
                                        <p:tgtEl>
                                          <p:spTgt spid="59"/>
                                        </p:tgtEl>
                                      </p:cBhvr>
                                    </p:animEffect>
                                  </p:childTnLst>
                                </p:cTn>
                              </p:par>
                              <p:par>
                                <p:cTn id="169" presetID="23" presetClass="exit" presetSubtype="16" fill="hold" grpId="1" nodeType="withEffect">
                                  <p:stCondLst>
                                    <p:cond delay="4250"/>
                                  </p:stCondLst>
                                  <p:childTnLst>
                                    <p:anim calcmode="lin" valueType="num">
                                      <p:cBhvr>
                                        <p:cTn id="170" dur="2000"/>
                                        <p:tgtEl>
                                          <p:spTgt spid="59"/>
                                        </p:tgtEl>
                                        <p:attrNameLst>
                                          <p:attrName>ppt_w</p:attrName>
                                        </p:attrNameLst>
                                      </p:cBhvr>
                                      <p:tavLst>
                                        <p:tav tm="0">
                                          <p:val>
                                            <p:strVal val="ppt_w"/>
                                          </p:val>
                                        </p:tav>
                                        <p:tav tm="100000">
                                          <p:val>
                                            <p:strVal val="4*ppt_w"/>
                                          </p:val>
                                        </p:tav>
                                      </p:tavLst>
                                    </p:anim>
                                    <p:anim calcmode="lin" valueType="num">
                                      <p:cBhvr>
                                        <p:cTn id="171" dur="2000"/>
                                        <p:tgtEl>
                                          <p:spTgt spid="59"/>
                                        </p:tgtEl>
                                        <p:attrNameLst>
                                          <p:attrName>ppt_h</p:attrName>
                                        </p:attrNameLst>
                                      </p:cBhvr>
                                      <p:tavLst>
                                        <p:tav tm="0">
                                          <p:val>
                                            <p:strVal val="ppt_h"/>
                                          </p:val>
                                        </p:tav>
                                        <p:tav tm="100000">
                                          <p:val>
                                            <p:strVal val="4*ppt_h"/>
                                          </p:val>
                                        </p:tav>
                                      </p:tavLst>
                                    </p:anim>
                                    <p:set>
                                      <p:cBhvr>
                                        <p:cTn id="172" dur="1" fill="hold">
                                          <p:stCondLst>
                                            <p:cond delay="1999"/>
                                          </p:stCondLst>
                                        </p:cTn>
                                        <p:tgtEl>
                                          <p:spTgt spid="59"/>
                                        </p:tgtEl>
                                        <p:attrNameLst>
                                          <p:attrName>style.visibility</p:attrName>
                                        </p:attrNameLst>
                                      </p:cBhvr>
                                      <p:to>
                                        <p:strVal val="hidden"/>
                                      </p:to>
                                    </p:set>
                                  </p:childTnLst>
                                </p:cTn>
                              </p:par>
                              <p:par>
                                <p:cTn id="173" presetID="21" presetClass="exit" presetSubtype="1" fill="hold" grpId="2" nodeType="withEffect">
                                  <p:stCondLst>
                                    <p:cond delay="4250"/>
                                  </p:stCondLst>
                                  <p:childTnLst>
                                    <p:animEffect transition="out" filter="wheel(1)">
                                      <p:cBhvr>
                                        <p:cTn id="174" dur="2000"/>
                                        <p:tgtEl>
                                          <p:spTgt spid="59"/>
                                        </p:tgtEl>
                                      </p:cBhvr>
                                    </p:animEffect>
                                    <p:set>
                                      <p:cBhvr>
                                        <p:cTn id="175" dur="1" fill="hold">
                                          <p:stCondLst>
                                            <p:cond delay="1999"/>
                                          </p:stCondLst>
                                        </p:cTn>
                                        <p:tgtEl>
                                          <p:spTgt spid="59"/>
                                        </p:tgtEl>
                                        <p:attrNameLst>
                                          <p:attrName>style.visibility</p:attrName>
                                        </p:attrNameLst>
                                      </p:cBhvr>
                                      <p:to>
                                        <p:strVal val="hidden"/>
                                      </p:to>
                                    </p:set>
                                  </p:childTnLst>
                                </p:cTn>
                              </p:par>
                              <p:par>
                                <p:cTn id="176" presetID="10" presetClass="entr" presetSubtype="0" fill="hold" grpId="0" nodeType="withEffect">
                                  <p:stCondLst>
                                    <p:cond delay="4250"/>
                                  </p:stCondLst>
                                  <p:childTnLst>
                                    <p:set>
                                      <p:cBhvr>
                                        <p:cTn id="177" dur="1" fill="hold">
                                          <p:stCondLst>
                                            <p:cond delay="0"/>
                                          </p:stCondLst>
                                        </p:cTn>
                                        <p:tgtEl>
                                          <p:spTgt spid="61"/>
                                        </p:tgtEl>
                                        <p:attrNameLst>
                                          <p:attrName>style.visibility</p:attrName>
                                        </p:attrNameLst>
                                      </p:cBhvr>
                                      <p:to>
                                        <p:strVal val="visible"/>
                                      </p:to>
                                    </p:set>
                                    <p:animEffect transition="in" filter="fade">
                                      <p:cBhvr>
                                        <p:cTn id="178" dur="1500"/>
                                        <p:tgtEl>
                                          <p:spTgt spid="61"/>
                                        </p:tgtEl>
                                      </p:cBhvr>
                                    </p:animEffect>
                                  </p:childTnLst>
                                </p:cTn>
                              </p:par>
                              <p:par>
                                <p:cTn id="179" presetID="21" presetClass="entr" presetSubtype="1" fill="hold" grpId="0" nodeType="withEffect">
                                  <p:stCondLst>
                                    <p:cond delay="4500"/>
                                  </p:stCondLst>
                                  <p:childTnLst>
                                    <p:set>
                                      <p:cBhvr>
                                        <p:cTn id="180" dur="1" fill="hold">
                                          <p:stCondLst>
                                            <p:cond delay="0"/>
                                          </p:stCondLst>
                                        </p:cTn>
                                        <p:tgtEl>
                                          <p:spTgt spid="62"/>
                                        </p:tgtEl>
                                        <p:attrNameLst>
                                          <p:attrName>style.visibility</p:attrName>
                                        </p:attrNameLst>
                                      </p:cBhvr>
                                      <p:to>
                                        <p:strVal val="visible"/>
                                      </p:to>
                                    </p:set>
                                    <p:animEffect transition="in" filter="wheel(1)">
                                      <p:cBhvr>
                                        <p:cTn id="181" dur="1500"/>
                                        <p:tgtEl>
                                          <p:spTgt spid="62"/>
                                        </p:tgtEl>
                                      </p:cBhvr>
                                    </p:animEffect>
                                  </p:childTnLst>
                                </p:cTn>
                              </p:par>
                              <p:par>
                                <p:cTn id="182" presetID="23" presetClass="entr" presetSubtype="32" fill="hold" grpId="0" nodeType="withEffect">
                                  <p:stCondLst>
                                    <p:cond delay="2750"/>
                                  </p:stCondLst>
                                  <p:childTnLst>
                                    <p:set>
                                      <p:cBhvr>
                                        <p:cTn id="183" dur="1" fill="hold">
                                          <p:stCondLst>
                                            <p:cond delay="0"/>
                                          </p:stCondLst>
                                        </p:cTn>
                                        <p:tgtEl>
                                          <p:spTgt spid="67">
                                            <p:txEl>
                                              <p:pRg st="0" end="0"/>
                                            </p:txEl>
                                          </p:spTgt>
                                        </p:tgtEl>
                                        <p:attrNameLst>
                                          <p:attrName>style.visibility</p:attrName>
                                        </p:attrNameLst>
                                      </p:cBhvr>
                                      <p:to>
                                        <p:strVal val="visible"/>
                                      </p:to>
                                    </p:set>
                                    <p:anim calcmode="lin" valueType="num">
                                      <p:cBhvr>
                                        <p:cTn id="184" dur="1000" fill="hold"/>
                                        <p:tgtEl>
                                          <p:spTgt spid="67">
                                            <p:txEl>
                                              <p:pRg st="0" end="0"/>
                                            </p:txEl>
                                          </p:spTgt>
                                        </p:tgtEl>
                                        <p:attrNameLst>
                                          <p:attrName>ppt_w</p:attrName>
                                        </p:attrNameLst>
                                      </p:cBhvr>
                                      <p:tavLst>
                                        <p:tav tm="0">
                                          <p:val>
                                            <p:strVal val="4*#ppt_w"/>
                                          </p:val>
                                        </p:tav>
                                        <p:tav tm="100000">
                                          <p:val>
                                            <p:strVal val="#ppt_w"/>
                                          </p:val>
                                        </p:tav>
                                      </p:tavLst>
                                    </p:anim>
                                    <p:anim calcmode="lin" valueType="num">
                                      <p:cBhvr>
                                        <p:cTn id="185" dur="1000" fill="hold"/>
                                        <p:tgtEl>
                                          <p:spTgt spid="67">
                                            <p:txEl>
                                              <p:pRg st="0" end="0"/>
                                            </p:txEl>
                                          </p:spTgt>
                                        </p:tgtEl>
                                        <p:attrNameLst>
                                          <p:attrName>ppt_h</p:attrName>
                                        </p:attrNameLst>
                                      </p:cBhvr>
                                      <p:tavLst>
                                        <p:tav tm="0">
                                          <p:val>
                                            <p:strVal val="4*#ppt_h"/>
                                          </p:val>
                                        </p:tav>
                                        <p:tav tm="100000">
                                          <p:val>
                                            <p:strVal val="#ppt_h"/>
                                          </p:val>
                                        </p:tav>
                                      </p:tavLst>
                                    </p:anim>
                                  </p:childTnLst>
                                </p:cTn>
                              </p:par>
                              <p:par>
                                <p:cTn id="186" presetID="6" presetClass="entr" presetSubtype="32" fill="hold" grpId="1" nodeType="withEffect">
                                  <p:stCondLst>
                                    <p:cond delay="2750"/>
                                  </p:stCondLst>
                                  <p:childTnLst>
                                    <p:set>
                                      <p:cBhvr>
                                        <p:cTn id="187" dur="1" fill="hold">
                                          <p:stCondLst>
                                            <p:cond delay="0"/>
                                          </p:stCondLst>
                                        </p:cTn>
                                        <p:tgtEl>
                                          <p:spTgt spid="67">
                                            <p:txEl>
                                              <p:pRg st="0" end="0"/>
                                            </p:txEl>
                                          </p:spTgt>
                                        </p:tgtEl>
                                        <p:attrNameLst>
                                          <p:attrName>style.visibility</p:attrName>
                                        </p:attrNameLst>
                                      </p:cBhvr>
                                      <p:to>
                                        <p:strVal val="visible"/>
                                      </p:to>
                                    </p:set>
                                    <p:animEffect transition="in" filter="circle(out)">
                                      <p:cBhvr>
                                        <p:cTn id="188" dur="1000"/>
                                        <p:tgtEl>
                                          <p:spTgt spid="67">
                                            <p:txEl>
                                              <p:pRg st="0" end="0"/>
                                            </p:txEl>
                                          </p:spTgt>
                                        </p:tgtEl>
                                      </p:cBhvr>
                                    </p:animEffect>
                                  </p:childTnLst>
                                </p:cTn>
                              </p:par>
                              <p:par>
                                <p:cTn id="189" presetID="23" presetClass="entr" presetSubtype="32" fill="hold" grpId="0" nodeType="withEffect">
                                  <p:stCondLst>
                                    <p:cond delay="3250"/>
                                  </p:stCondLst>
                                  <p:childTnLst>
                                    <p:set>
                                      <p:cBhvr>
                                        <p:cTn id="190" dur="1" fill="hold">
                                          <p:stCondLst>
                                            <p:cond delay="0"/>
                                          </p:stCondLst>
                                        </p:cTn>
                                        <p:tgtEl>
                                          <p:spTgt spid="66">
                                            <p:txEl>
                                              <p:pRg st="0" end="0"/>
                                            </p:txEl>
                                          </p:spTgt>
                                        </p:tgtEl>
                                        <p:attrNameLst>
                                          <p:attrName>style.visibility</p:attrName>
                                        </p:attrNameLst>
                                      </p:cBhvr>
                                      <p:to>
                                        <p:strVal val="visible"/>
                                      </p:to>
                                    </p:set>
                                    <p:anim calcmode="lin" valueType="num">
                                      <p:cBhvr>
                                        <p:cTn id="191" dur="1000" fill="hold"/>
                                        <p:tgtEl>
                                          <p:spTgt spid="66">
                                            <p:txEl>
                                              <p:pRg st="0" end="0"/>
                                            </p:txEl>
                                          </p:spTgt>
                                        </p:tgtEl>
                                        <p:attrNameLst>
                                          <p:attrName>ppt_w</p:attrName>
                                        </p:attrNameLst>
                                      </p:cBhvr>
                                      <p:tavLst>
                                        <p:tav tm="0">
                                          <p:val>
                                            <p:strVal val="4*#ppt_w"/>
                                          </p:val>
                                        </p:tav>
                                        <p:tav tm="100000">
                                          <p:val>
                                            <p:strVal val="#ppt_w"/>
                                          </p:val>
                                        </p:tav>
                                      </p:tavLst>
                                    </p:anim>
                                    <p:anim calcmode="lin" valueType="num">
                                      <p:cBhvr>
                                        <p:cTn id="192" dur="1000" fill="hold"/>
                                        <p:tgtEl>
                                          <p:spTgt spid="66">
                                            <p:txEl>
                                              <p:pRg st="0" end="0"/>
                                            </p:txEl>
                                          </p:spTgt>
                                        </p:tgtEl>
                                        <p:attrNameLst>
                                          <p:attrName>ppt_h</p:attrName>
                                        </p:attrNameLst>
                                      </p:cBhvr>
                                      <p:tavLst>
                                        <p:tav tm="0">
                                          <p:val>
                                            <p:strVal val="4*#ppt_h"/>
                                          </p:val>
                                        </p:tav>
                                        <p:tav tm="100000">
                                          <p:val>
                                            <p:strVal val="#ppt_h"/>
                                          </p:val>
                                        </p:tav>
                                      </p:tavLst>
                                    </p:anim>
                                  </p:childTnLst>
                                </p:cTn>
                              </p:par>
                              <p:par>
                                <p:cTn id="193" presetID="6" presetClass="entr" presetSubtype="32" fill="hold" grpId="1" nodeType="withEffect">
                                  <p:stCondLst>
                                    <p:cond delay="3250"/>
                                  </p:stCondLst>
                                  <p:childTnLst>
                                    <p:set>
                                      <p:cBhvr>
                                        <p:cTn id="194" dur="1" fill="hold">
                                          <p:stCondLst>
                                            <p:cond delay="0"/>
                                          </p:stCondLst>
                                        </p:cTn>
                                        <p:tgtEl>
                                          <p:spTgt spid="66">
                                            <p:txEl>
                                              <p:pRg st="0" end="0"/>
                                            </p:txEl>
                                          </p:spTgt>
                                        </p:tgtEl>
                                        <p:attrNameLst>
                                          <p:attrName>style.visibility</p:attrName>
                                        </p:attrNameLst>
                                      </p:cBhvr>
                                      <p:to>
                                        <p:strVal val="visible"/>
                                      </p:to>
                                    </p:set>
                                    <p:animEffect transition="in" filter="circle(out)">
                                      <p:cBhvr>
                                        <p:cTn id="195" dur="1000"/>
                                        <p:tgtEl>
                                          <p:spTgt spid="66">
                                            <p:txEl>
                                              <p:pRg st="0" end="0"/>
                                            </p:txEl>
                                          </p:spTgt>
                                        </p:tgtEl>
                                      </p:cBhvr>
                                    </p:animEffect>
                                  </p:childTnLst>
                                </p:cTn>
                              </p:par>
                            </p:childTnLst>
                          </p:cTn>
                        </p:par>
                        <p:par>
                          <p:cTn id="196" fill="hold">
                            <p:stCondLst>
                              <p:cond delay="7250"/>
                            </p:stCondLst>
                            <p:childTnLst>
                              <p:par>
                                <p:cTn id="197" presetID="10" presetClass="entr" presetSubtype="0" fill="hold" grpId="0" nodeType="afterEffect">
                                  <p:stCondLst>
                                    <p:cond delay="500"/>
                                  </p:stCondLst>
                                  <p:childTnLst>
                                    <p:set>
                                      <p:cBhvr>
                                        <p:cTn id="198" dur="1" fill="hold">
                                          <p:stCondLst>
                                            <p:cond delay="0"/>
                                          </p:stCondLst>
                                        </p:cTn>
                                        <p:tgtEl>
                                          <p:spTgt spid="68">
                                            <p:txEl>
                                              <p:pRg st="0" end="0"/>
                                            </p:txEl>
                                          </p:spTgt>
                                        </p:tgtEl>
                                        <p:attrNameLst>
                                          <p:attrName>style.visibility</p:attrName>
                                        </p:attrNameLst>
                                      </p:cBhvr>
                                      <p:to>
                                        <p:strVal val="visible"/>
                                      </p:to>
                                    </p:set>
                                    <p:animEffect transition="in" filter="fade">
                                      <p:cBhvr>
                                        <p:cTn id="199"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59" grpId="2" animBg="1"/>
      <p:bldP spid="61" grpId="0" animBg="1"/>
      <p:bldP spid="62" grpId="0" animBg="1"/>
      <p:bldP spid="66" grpId="0" build="p">
        <p:tmplLst>
          <p:tmpl lvl="1">
            <p:tnLst>
              <p:par>
                <p:cTn presetID="23" presetClass="entr" presetSubtype="32" fill="hold" nodeType="withEffect">
                  <p:stCondLst>
                    <p:cond delay="3250"/>
                  </p:stCondLst>
                  <p:childTnLst>
                    <p:set>
                      <p:cBhvr>
                        <p:cTn dur="1" fill="hold">
                          <p:stCondLst>
                            <p:cond delay="0"/>
                          </p:stCondLst>
                        </p:cTn>
                        <p:tgtEl>
                          <p:spTgt spid="66"/>
                        </p:tgtEl>
                        <p:attrNameLst>
                          <p:attrName>style.visibility</p:attrName>
                        </p:attrNameLst>
                      </p:cBhvr>
                      <p:to>
                        <p:strVal val="visible"/>
                      </p:to>
                    </p:set>
                    <p:anim calcmode="lin" valueType="num">
                      <p:cBhvr>
                        <p:cTn dur="1000" fill="hold"/>
                        <p:tgtEl>
                          <p:spTgt spid="66"/>
                        </p:tgtEl>
                        <p:attrNameLst>
                          <p:attrName>ppt_w</p:attrName>
                        </p:attrNameLst>
                      </p:cBhvr>
                      <p:tavLst>
                        <p:tav tm="0">
                          <p:val>
                            <p:strVal val="4*#ppt_w"/>
                          </p:val>
                        </p:tav>
                        <p:tav tm="100000">
                          <p:val>
                            <p:strVal val="#ppt_w"/>
                          </p:val>
                        </p:tav>
                      </p:tavLst>
                    </p:anim>
                    <p:anim calcmode="lin" valueType="num">
                      <p:cBhvr>
                        <p:cTn dur="1000" fill="hold"/>
                        <p:tgtEl>
                          <p:spTgt spid="66"/>
                        </p:tgtEl>
                        <p:attrNameLst>
                          <p:attrName>ppt_h</p:attrName>
                        </p:attrNameLst>
                      </p:cBhvr>
                      <p:tavLst>
                        <p:tav tm="0">
                          <p:val>
                            <p:strVal val="4*#ppt_h"/>
                          </p:val>
                        </p:tav>
                        <p:tav tm="100000">
                          <p:val>
                            <p:strVal val="#ppt_h"/>
                          </p:val>
                        </p:tav>
                      </p:tavLst>
                    </p:anim>
                  </p:childTnLst>
                </p:cTn>
              </p:par>
            </p:tnLst>
          </p:tmpl>
        </p:tmplLst>
      </p:bldP>
      <p:bldP spid="66" grpId="1" build="p">
        <p:tmplLst>
          <p:tmpl lvl="1">
            <p:tnLst>
              <p:par>
                <p:cTn presetID="6" presetClass="entr" presetSubtype="32" fill="hold" nodeType="withEffect">
                  <p:stCondLst>
                    <p:cond delay="3250"/>
                  </p:stCondLst>
                  <p:childTnLst>
                    <p:set>
                      <p:cBhvr>
                        <p:cTn dur="1" fill="hold">
                          <p:stCondLst>
                            <p:cond delay="0"/>
                          </p:stCondLst>
                        </p:cTn>
                        <p:tgtEl>
                          <p:spTgt spid="66"/>
                        </p:tgtEl>
                        <p:attrNameLst>
                          <p:attrName>style.visibility</p:attrName>
                        </p:attrNameLst>
                      </p:cBhvr>
                      <p:to>
                        <p:strVal val="visible"/>
                      </p:to>
                    </p:set>
                    <p:animEffect transition="in" filter="circle(out)">
                      <p:cBhvr>
                        <p:cTn dur="1000"/>
                        <p:tgtEl>
                          <p:spTgt spid="66"/>
                        </p:tgtEl>
                      </p:cBhvr>
                    </p:animEffect>
                  </p:childTnLst>
                </p:cTn>
              </p:par>
            </p:tnLst>
          </p:tmpl>
        </p:tmplLst>
      </p:bldP>
      <p:bldP spid="67" grpId="0" build="p">
        <p:tmplLst>
          <p:tmpl lvl="1">
            <p:tnLst>
              <p:par>
                <p:cTn presetID="23" presetClass="entr" presetSubtype="32" fill="hold" nodeType="withEffect">
                  <p:stCondLst>
                    <p:cond delay="2750"/>
                  </p:stCondLst>
                  <p:childTnLst>
                    <p:set>
                      <p:cBhvr>
                        <p:cTn dur="1" fill="hold">
                          <p:stCondLst>
                            <p:cond delay="0"/>
                          </p:stCondLst>
                        </p:cTn>
                        <p:tgtEl>
                          <p:spTgt spid="67"/>
                        </p:tgtEl>
                        <p:attrNameLst>
                          <p:attrName>style.visibility</p:attrName>
                        </p:attrNameLst>
                      </p:cBhvr>
                      <p:to>
                        <p:strVal val="visible"/>
                      </p:to>
                    </p:set>
                    <p:anim calcmode="lin" valueType="num">
                      <p:cBhvr>
                        <p:cTn dur="1000" fill="hold"/>
                        <p:tgtEl>
                          <p:spTgt spid="67"/>
                        </p:tgtEl>
                        <p:attrNameLst>
                          <p:attrName>ppt_w</p:attrName>
                        </p:attrNameLst>
                      </p:cBhvr>
                      <p:tavLst>
                        <p:tav tm="0">
                          <p:val>
                            <p:strVal val="4*#ppt_w"/>
                          </p:val>
                        </p:tav>
                        <p:tav tm="100000">
                          <p:val>
                            <p:strVal val="#ppt_w"/>
                          </p:val>
                        </p:tav>
                      </p:tavLst>
                    </p:anim>
                    <p:anim calcmode="lin" valueType="num">
                      <p:cBhvr>
                        <p:cTn dur="1000" fill="hold"/>
                        <p:tgtEl>
                          <p:spTgt spid="67"/>
                        </p:tgtEl>
                        <p:attrNameLst>
                          <p:attrName>ppt_h</p:attrName>
                        </p:attrNameLst>
                      </p:cBhvr>
                      <p:tavLst>
                        <p:tav tm="0">
                          <p:val>
                            <p:strVal val="4*#ppt_h"/>
                          </p:val>
                        </p:tav>
                        <p:tav tm="100000">
                          <p:val>
                            <p:strVal val="#ppt_h"/>
                          </p:val>
                        </p:tav>
                      </p:tavLst>
                    </p:anim>
                  </p:childTnLst>
                </p:cTn>
              </p:par>
            </p:tnLst>
          </p:tmpl>
        </p:tmplLst>
      </p:bldP>
      <p:bldP spid="67" grpId="1" build="p">
        <p:tmplLst>
          <p:tmpl lvl="1">
            <p:tnLst>
              <p:par>
                <p:cTn presetID="6" presetClass="entr" presetSubtype="32" fill="hold" nodeType="withEffect">
                  <p:stCondLst>
                    <p:cond delay="2750"/>
                  </p:stCondLst>
                  <p:childTnLst>
                    <p:set>
                      <p:cBhvr>
                        <p:cTn dur="1" fill="hold">
                          <p:stCondLst>
                            <p:cond delay="0"/>
                          </p:stCondLst>
                        </p:cTn>
                        <p:tgtEl>
                          <p:spTgt spid="67"/>
                        </p:tgtEl>
                        <p:attrNameLst>
                          <p:attrName>style.visibility</p:attrName>
                        </p:attrNameLst>
                      </p:cBhvr>
                      <p:to>
                        <p:strVal val="visible"/>
                      </p:to>
                    </p:set>
                    <p:animEffect transition="in" filter="circle(out)">
                      <p:cBhvr>
                        <p:cTn dur="1000"/>
                        <p:tgtEl>
                          <p:spTgt spid="67"/>
                        </p:tgtEl>
                      </p:cBhvr>
                    </p:animEffect>
                  </p:childTnLst>
                </p:cTn>
              </p:par>
            </p:tnLst>
          </p:tmpl>
        </p:tmplLst>
      </p:bldP>
      <p:bldP spid="68" grpId="0" build="p">
        <p:tmplLst>
          <p:tmpl lvl="1">
            <p:tnLst>
              <p:par>
                <p:cTn presetID="10" presetClass="entr" presetSubtype="0" fill="hold" nodeType="afterEffect">
                  <p:stCondLst>
                    <p:cond delay="5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4">
    <p:spTree>
      <p:nvGrpSpPr>
        <p:cNvPr id="1" name=""/>
        <p:cNvGrpSpPr/>
        <p:nvPr/>
      </p:nvGrpSpPr>
      <p:grpSpPr>
        <a:xfrm>
          <a:off x="0" y="0"/>
          <a:ext cx="0" cy="0"/>
          <a:chOff x="0" y="0"/>
          <a:chExt cx="0" cy="0"/>
        </a:xfrm>
      </p:grpSpPr>
      <p:sp>
        <p:nvSpPr>
          <p:cNvPr id="2" name="正方形/長方形 1"/>
          <p:cNvSpPr/>
          <p:nvPr userDrawn="1"/>
        </p:nvSpPr>
        <p:spPr>
          <a:xfrm>
            <a:off x="0" y="4279900"/>
            <a:ext cx="18291175" cy="1727200"/>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4800410" y="798323"/>
            <a:ext cx="8690355" cy="8690355"/>
          </a:xfrm>
          <a:prstGeom prst="ellipse">
            <a:avLst/>
          </a:prstGeom>
          <a:blipFill dpi="0" rotWithShape="1">
            <a:blip r:embed="rId3"/>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5"/>
          <p:cNvSpPr>
            <a:spLocks noGrp="1"/>
          </p:cNvSpPr>
          <p:nvPr>
            <p:ph type="body" sz="quarter" idx="15" hasCustomPrompt="1"/>
          </p:nvPr>
        </p:nvSpPr>
        <p:spPr>
          <a:xfrm>
            <a:off x="5335587" y="5108345"/>
            <a:ext cx="7620000" cy="1219198"/>
          </a:xfrm>
          <a:prstGeom prst="rect">
            <a:avLst/>
          </a:prstGeo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6"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27"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419723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heel(1)">
                                      <p:cBhvr>
                                        <p:cTn id="7" dur="2000"/>
                                        <p:tgtEl>
                                          <p:spTgt spid="59"/>
                                        </p:tgtEl>
                                      </p:cBhvr>
                                    </p:animEffect>
                                  </p:childTnLst>
                                </p:cTn>
                              </p:par>
                              <p:par>
                                <p:cTn id="8" presetID="23" presetClass="exit" presetSubtype="16" fill="hold" grpId="1" nodeType="withEffect">
                                  <p:stCondLst>
                                    <p:cond delay="2000"/>
                                  </p:stCondLst>
                                  <p:childTnLst>
                                    <p:anim calcmode="lin" valueType="num">
                                      <p:cBhvr>
                                        <p:cTn id="9" dur="2000"/>
                                        <p:tgtEl>
                                          <p:spTgt spid="59"/>
                                        </p:tgtEl>
                                        <p:attrNameLst>
                                          <p:attrName>ppt_w</p:attrName>
                                        </p:attrNameLst>
                                      </p:cBhvr>
                                      <p:tavLst>
                                        <p:tav tm="0">
                                          <p:val>
                                            <p:strVal val="ppt_w"/>
                                          </p:val>
                                        </p:tav>
                                        <p:tav tm="100000">
                                          <p:val>
                                            <p:strVal val="4*ppt_w"/>
                                          </p:val>
                                        </p:tav>
                                      </p:tavLst>
                                    </p:anim>
                                    <p:anim calcmode="lin" valueType="num">
                                      <p:cBhvr>
                                        <p:cTn id="10" dur="2000"/>
                                        <p:tgtEl>
                                          <p:spTgt spid="59"/>
                                        </p:tgtEl>
                                        <p:attrNameLst>
                                          <p:attrName>ppt_h</p:attrName>
                                        </p:attrNameLst>
                                      </p:cBhvr>
                                      <p:tavLst>
                                        <p:tav tm="0">
                                          <p:val>
                                            <p:strVal val="ppt_h"/>
                                          </p:val>
                                        </p:tav>
                                        <p:tav tm="100000">
                                          <p:val>
                                            <p:strVal val="4*ppt_h"/>
                                          </p:val>
                                        </p:tav>
                                      </p:tavLst>
                                    </p:anim>
                                    <p:set>
                                      <p:cBhvr>
                                        <p:cTn id="11" dur="1" fill="hold">
                                          <p:stCondLst>
                                            <p:cond delay="1999"/>
                                          </p:stCondLst>
                                        </p:cTn>
                                        <p:tgtEl>
                                          <p:spTgt spid="59"/>
                                        </p:tgtEl>
                                        <p:attrNameLst>
                                          <p:attrName>style.visibility</p:attrName>
                                        </p:attrNameLst>
                                      </p:cBhvr>
                                      <p:to>
                                        <p:strVal val="hidden"/>
                                      </p:to>
                                    </p:set>
                                  </p:childTnLst>
                                </p:cTn>
                              </p:par>
                              <p:par>
                                <p:cTn id="12" presetID="21" presetClass="exit" presetSubtype="1" fill="hold" grpId="2" nodeType="withEffect">
                                  <p:stCondLst>
                                    <p:cond delay="2000"/>
                                  </p:stCondLst>
                                  <p:childTnLst>
                                    <p:animEffect transition="out" filter="wheel(1)">
                                      <p:cBhvr>
                                        <p:cTn id="13" dur="2000"/>
                                        <p:tgtEl>
                                          <p:spTgt spid="59"/>
                                        </p:tgtEl>
                                      </p:cBhvr>
                                    </p:animEffect>
                                    <p:set>
                                      <p:cBhvr>
                                        <p:cTn id="14" dur="1" fill="hold">
                                          <p:stCondLst>
                                            <p:cond delay="1999"/>
                                          </p:stCondLst>
                                        </p:cTn>
                                        <p:tgtEl>
                                          <p:spTgt spid="59"/>
                                        </p:tgtEl>
                                        <p:attrNameLst>
                                          <p:attrName>style.visibility</p:attrName>
                                        </p:attrNameLst>
                                      </p:cBhvr>
                                      <p:to>
                                        <p:strVal val="hidden"/>
                                      </p:to>
                                    </p:set>
                                  </p:childTnLst>
                                </p:cTn>
                              </p:par>
                              <p:par>
                                <p:cTn id="15" presetID="10" presetClass="entr" presetSubtype="0" fill="hold" grpId="0" nodeType="withEffect">
                                  <p:stCondLst>
                                    <p:cond delay="2000"/>
                                  </p:stCondLst>
                                  <p:childTnLst>
                                    <p:set>
                                      <p:cBhvr>
                                        <p:cTn id="16" dur="1" fill="hold">
                                          <p:stCondLst>
                                            <p:cond delay="0"/>
                                          </p:stCondLst>
                                        </p:cTn>
                                        <p:tgtEl>
                                          <p:spTgt spid="61"/>
                                        </p:tgtEl>
                                        <p:attrNameLst>
                                          <p:attrName>style.visibility</p:attrName>
                                        </p:attrNameLst>
                                      </p:cBhvr>
                                      <p:to>
                                        <p:strVal val="visible"/>
                                      </p:to>
                                    </p:set>
                                    <p:animEffect transition="in" filter="fade">
                                      <p:cBhvr>
                                        <p:cTn id="17" dur="1500"/>
                                        <p:tgtEl>
                                          <p:spTgt spid="61"/>
                                        </p:tgtEl>
                                      </p:cBhvr>
                                    </p:animEffect>
                                  </p:childTnLst>
                                </p:cTn>
                              </p:par>
                              <p:par>
                                <p:cTn id="18" presetID="21" presetClass="entr" presetSubtype="1" fill="hold" grpId="0" nodeType="withEffect">
                                  <p:stCondLst>
                                    <p:cond delay="2250"/>
                                  </p:stCondLst>
                                  <p:childTnLst>
                                    <p:set>
                                      <p:cBhvr>
                                        <p:cTn id="19" dur="1" fill="hold">
                                          <p:stCondLst>
                                            <p:cond delay="0"/>
                                          </p:stCondLst>
                                        </p:cTn>
                                        <p:tgtEl>
                                          <p:spTgt spid="62"/>
                                        </p:tgtEl>
                                        <p:attrNameLst>
                                          <p:attrName>style.visibility</p:attrName>
                                        </p:attrNameLst>
                                      </p:cBhvr>
                                      <p:to>
                                        <p:strVal val="visible"/>
                                      </p:to>
                                    </p:set>
                                    <p:animEffect transition="in" filter="wheel(1)">
                                      <p:cBhvr>
                                        <p:cTn id="20" dur="1500"/>
                                        <p:tgtEl>
                                          <p:spTgt spid="62"/>
                                        </p:tgtEl>
                                      </p:cBhvr>
                                    </p:animEffect>
                                  </p:childTnLst>
                                </p:cTn>
                              </p:par>
                              <p:par>
                                <p:cTn id="21" presetID="23" presetClass="entr" presetSubtype="32" fill="hold" grpId="0" nodeType="withEffect">
                                  <p:stCondLst>
                                    <p:cond delay="3000"/>
                                  </p:stCondLst>
                                  <p:childTnLst>
                                    <p:set>
                                      <p:cBhvr>
                                        <p:cTn id="22" dur="1" fill="hold">
                                          <p:stCondLst>
                                            <p:cond delay="0"/>
                                          </p:stCondLst>
                                        </p:cTn>
                                        <p:tgtEl>
                                          <p:spTgt spid="26">
                                            <p:txEl>
                                              <p:pRg st="0" end="0"/>
                                            </p:txEl>
                                          </p:spTgt>
                                        </p:tgtEl>
                                        <p:attrNameLst>
                                          <p:attrName>style.visibility</p:attrName>
                                        </p:attrNameLst>
                                      </p:cBhvr>
                                      <p:to>
                                        <p:strVal val="visible"/>
                                      </p:to>
                                    </p:set>
                                    <p:anim calcmode="lin" valueType="num">
                                      <p:cBhvr>
                                        <p:cTn id="23" dur="750" fill="hold"/>
                                        <p:tgtEl>
                                          <p:spTgt spid="26">
                                            <p:txEl>
                                              <p:pRg st="0" end="0"/>
                                            </p:txEl>
                                          </p:spTgt>
                                        </p:tgtEl>
                                        <p:attrNameLst>
                                          <p:attrName>ppt_w</p:attrName>
                                        </p:attrNameLst>
                                      </p:cBhvr>
                                      <p:tavLst>
                                        <p:tav tm="0">
                                          <p:val>
                                            <p:strVal val="4*#ppt_w"/>
                                          </p:val>
                                        </p:tav>
                                        <p:tav tm="100000">
                                          <p:val>
                                            <p:strVal val="#ppt_w"/>
                                          </p:val>
                                        </p:tav>
                                      </p:tavLst>
                                    </p:anim>
                                    <p:anim calcmode="lin" valueType="num">
                                      <p:cBhvr>
                                        <p:cTn id="24" dur="750" fill="hold"/>
                                        <p:tgtEl>
                                          <p:spTgt spid="26">
                                            <p:txEl>
                                              <p:pRg st="0" end="0"/>
                                            </p:txEl>
                                          </p:spTgt>
                                        </p:tgtEl>
                                        <p:attrNameLst>
                                          <p:attrName>ppt_h</p:attrName>
                                        </p:attrNameLst>
                                      </p:cBhvr>
                                      <p:tavLst>
                                        <p:tav tm="0">
                                          <p:val>
                                            <p:strVal val="4*#ppt_h"/>
                                          </p:val>
                                        </p:tav>
                                        <p:tav tm="100000">
                                          <p:val>
                                            <p:strVal val="#ppt_h"/>
                                          </p:val>
                                        </p:tav>
                                      </p:tavLst>
                                    </p:anim>
                                  </p:childTnLst>
                                </p:cTn>
                              </p:par>
                              <p:par>
                                <p:cTn id="25" presetID="6" presetClass="entr" presetSubtype="32" fill="hold" grpId="1" nodeType="withEffect">
                                  <p:stCondLst>
                                    <p:cond delay="3000"/>
                                  </p:stCondLst>
                                  <p:childTnLst>
                                    <p:set>
                                      <p:cBhvr>
                                        <p:cTn id="26" dur="1" fill="hold">
                                          <p:stCondLst>
                                            <p:cond delay="0"/>
                                          </p:stCondLst>
                                        </p:cTn>
                                        <p:tgtEl>
                                          <p:spTgt spid="26">
                                            <p:txEl>
                                              <p:pRg st="0" end="0"/>
                                            </p:txEl>
                                          </p:spTgt>
                                        </p:tgtEl>
                                        <p:attrNameLst>
                                          <p:attrName>style.visibility</p:attrName>
                                        </p:attrNameLst>
                                      </p:cBhvr>
                                      <p:to>
                                        <p:strVal val="visible"/>
                                      </p:to>
                                    </p:set>
                                    <p:animEffect transition="in" filter="circle(out)">
                                      <p:cBhvr>
                                        <p:cTn id="27" dur="750"/>
                                        <p:tgtEl>
                                          <p:spTgt spid="26">
                                            <p:txEl>
                                              <p:pRg st="0" end="0"/>
                                            </p:txEl>
                                          </p:spTgt>
                                        </p:tgtEl>
                                      </p:cBhvr>
                                    </p:animEffect>
                                  </p:childTnLst>
                                </p:cTn>
                              </p:par>
                              <p:par>
                                <p:cTn id="28" presetID="23" presetClass="entr" presetSubtype="32" fill="hold" grpId="0" nodeType="withEffect">
                                  <p:stCondLst>
                                    <p:cond delay="3500"/>
                                  </p:stCondLst>
                                  <p:childTnLst>
                                    <p:set>
                                      <p:cBhvr>
                                        <p:cTn id="29" dur="1" fill="hold">
                                          <p:stCondLst>
                                            <p:cond delay="0"/>
                                          </p:stCondLst>
                                        </p:cTn>
                                        <p:tgtEl>
                                          <p:spTgt spid="25">
                                            <p:txEl>
                                              <p:pRg st="0" end="0"/>
                                            </p:txEl>
                                          </p:spTgt>
                                        </p:tgtEl>
                                        <p:attrNameLst>
                                          <p:attrName>style.visibility</p:attrName>
                                        </p:attrNameLst>
                                      </p:cBhvr>
                                      <p:to>
                                        <p:strVal val="visible"/>
                                      </p:to>
                                    </p:set>
                                    <p:anim calcmode="lin" valueType="num">
                                      <p:cBhvr>
                                        <p:cTn id="30" dur="750" fill="hold"/>
                                        <p:tgtEl>
                                          <p:spTgt spid="25">
                                            <p:txEl>
                                              <p:pRg st="0" end="0"/>
                                            </p:txEl>
                                          </p:spTgt>
                                        </p:tgtEl>
                                        <p:attrNameLst>
                                          <p:attrName>ppt_w</p:attrName>
                                        </p:attrNameLst>
                                      </p:cBhvr>
                                      <p:tavLst>
                                        <p:tav tm="0">
                                          <p:val>
                                            <p:strVal val="4*#ppt_w"/>
                                          </p:val>
                                        </p:tav>
                                        <p:tav tm="100000">
                                          <p:val>
                                            <p:strVal val="#ppt_w"/>
                                          </p:val>
                                        </p:tav>
                                      </p:tavLst>
                                    </p:anim>
                                    <p:anim calcmode="lin" valueType="num">
                                      <p:cBhvr>
                                        <p:cTn id="31" dur="750" fill="hold"/>
                                        <p:tgtEl>
                                          <p:spTgt spid="25">
                                            <p:txEl>
                                              <p:pRg st="0" end="0"/>
                                            </p:txEl>
                                          </p:spTgt>
                                        </p:tgtEl>
                                        <p:attrNameLst>
                                          <p:attrName>ppt_h</p:attrName>
                                        </p:attrNameLst>
                                      </p:cBhvr>
                                      <p:tavLst>
                                        <p:tav tm="0">
                                          <p:val>
                                            <p:strVal val="4*#ppt_h"/>
                                          </p:val>
                                        </p:tav>
                                        <p:tav tm="100000">
                                          <p:val>
                                            <p:strVal val="#ppt_h"/>
                                          </p:val>
                                        </p:tav>
                                      </p:tavLst>
                                    </p:anim>
                                  </p:childTnLst>
                                </p:cTn>
                              </p:par>
                              <p:par>
                                <p:cTn id="32" presetID="6" presetClass="entr" presetSubtype="32" fill="hold" grpId="1" nodeType="withEffect">
                                  <p:stCondLst>
                                    <p:cond delay="3500"/>
                                  </p:stCondLst>
                                  <p:childTnLst>
                                    <p:set>
                                      <p:cBhvr>
                                        <p:cTn id="33" dur="1" fill="hold">
                                          <p:stCondLst>
                                            <p:cond delay="0"/>
                                          </p:stCondLst>
                                        </p:cTn>
                                        <p:tgtEl>
                                          <p:spTgt spid="25">
                                            <p:txEl>
                                              <p:pRg st="0" end="0"/>
                                            </p:txEl>
                                          </p:spTgt>
                                        </p:tgtEl>
                                        <p:attrNameLst>
                                          <p:attrName>style.visibility</p:attrName>
                                        </p:attrNameLst>
                                      </p:cBhvr>
                                      <p:to>
                                        <p:strVal val="visible"/>
                                      </p:to>
                                    </p:set>
                                    <p:animEffect transition="in" filter="circle(out)">
                                      <p:cBhvr>
                                        <p:cTn id="34" dur="750"/>
                                        <p:tgtEl>
                                          <p:spTgt spid="25">
                                            <p:txEl>
                                              <p:pRg st="0" end="0"/>
                                            </p:txEl>
                                          </p:spTgt>
                                        </p:tgtEl>
                                      </p:cBhvr>
                                    </p:animEffect>
                                  </p:childTnLst>
                                </p:cTn>
                              </p:par>
                            </p:childTnLst>
                          </p:cTn>
                        </p:par>
                        <p:par>
                          <p:cTn id="35" fill="hold">
                            <p:stCondLst>
                              <p:cond delay="4250"/>
                            </p:stCondLst>
                            <p:childTnLst>
                              <p:par>
                                <p:cTn id="36" presetID="10" presetClass="entr" presetSubtype="0" fill="hold" grpId="0" nodeType="afterEffect">
                                  <p:stCondLst>
                                    <p:cond delay="500"/>
                                  </p:stCondLst>
                                  <p:childTnLst>
                                    <p:set>
                                      <p:cBhvr>
                                        <p:cTn id="37" dur="1" fill="hold">
                                          <p:stCondLst>
                                            <p:cond delay="0"/>
                                          </p:stCondLst>
                                        </p:cTn>
                                        <p:tgtEl>
                                          <p:spTgt spid="27">
                                            <p:txEl>
                                              <p:pRg st="0" end="0"/>
                                            </p:txEl>
                                          </p:spTgt>
                                        </p:tgtEl>
                                        <p:attrNameLst>
                                          <p:attrName>style.visibility</p:attrName>
                                        </p:attrNameLst>
                                      </p:cBhvr>
                                      <p:to>
                                        <p:strVal val="visible"/>
                                      </p:to>
                                    </p:set>
                                    <p:animEffect transition="in" filter="fade">
                                      <p:cBhvr>
                                        <p:cTn id="38"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59" grpId="2" animBg="1"/>
      <p:bldP spid="61" grpId="0" animBg="1"/>
      <p:bldP spid="62" grpId="0" animBg="1"/>
      <p:bldP spid="25" grpId="0" build="p">
        <p:tmplLst>
          <p:tmpl lvl="1">
            <p:tnLst>
              <p:par>
                <p:cTn presetID="23" presetClass="entr" presetSubtype="32" fill="hold" nodeType="withEffect">
                  <p:stCondLst>
                    <p:cond delay="3500"/>
                  </p:stCondLst>
                  <p:childTnLst>
                    <p:set>
                      <p:cBhvr>
                        <p:cTn dur="1" fill="hold">
                          <p:stCondLst>
                            <p:cond delay="0"/>
                          </p:stCondLst>
                        </p:cTn>
                        <p:tgtEl>
                          <p:spTgt spid="25"/>
                        </p:tgtEl>
                        <p:attrNameLst>
                          <p:attrName>style.visibility</p:attrName>
                        </p:attrNameLst>
                      </p:cBhvr>
                      <p:to>
                        <p:strVal val="visible"/>
                      </p:to>
                    </p:set>
                    <p:anim calcmode="lin" valueType="num">
                      <p:cBhvr>
                        <p:cTn dur="750" fill="hold"/>
                        <p:tgtEl>
                          <p:spTgt spid="25"/>
                        </p:tgtEl>
                        <p:attrNameLst>
                          <p:attrName>ppt_w</p:attrName>
                        </p:attrNameLst>
                      </p:cBhvr>
                      <p:tavLst>
                        <p:tav tm="0">
                          <p:val>
                            <p:strVal val="4*#ppt_w"/>
                          </p:val>
                        </p:tav>
                        <p:tav tm="100000">
                          <p:val>
                            <p:strVal val="#ppt_w"/>
                          </p:val>
                        </p:tav>
                      </p:tavLst>
                    </p:anim>
                    <p:anim calcmode="lin" valueType="num">
                      <p:cBhvr>
                        <p:cTn dur="750" fill="hold"/>
                        <p:tgtEl>
                          <p:spTgt spid="25"/>
                        </p:tgtEl>
                        <p:attrNameLst>
                          <p:attrName>ppt_h</p:attrName>
                        </p:attrNameLst>
                      </p:cBhvr>
                      <p:tavLst>
                        <p:tav tm="0">
                          <p:val>
                            <p:strVal val="4*#ppt_h"/>
                          </p:val>
                        </p:tav>
                        <p:tav tm="100000">
                          <p:val>
                            <p:strVal val="#ppt_h"/>
                          </p:val>
                        </p:tav>
                      </p:tavLst>
                    </p:anim>
                  </p:childTnLst>
                </p:cTn>
              </p:par>
            </p:tnLst>
          </p:tmpl>
        </p:tmplLst>
      </p:bldP>
      <p:bldP spid="25" grpId="1" build="p">
        <p:tmplLst>
          <p:tmpl lvl="1">
            <p:tnLst>
              <p:par>
                <p:cTn presetID="6" presetClass="entr" presetSubtype="32" fill="hold" nodeType="withEffect">
                  <p:stCondLst>
                    <p:cond delay="3500"/>
                  </p:stCondLst>
                  <p:childTnLst>
                    <p:set>
                      <p:cBhvr>
                        <p:cTn dur="1" fill="hold">
                          <p:stCondLst>
                            <p:cond delay="0"/>
                          </p:stCondLst>
                        </p:cTn>
                        <p:tgtEl>
                          <p:spTgt spid="25"/>
                        </p:tgtEl>
                        <p:attrNameLst>
                          <p:attrName>style.visibility</p:attrName>
                        </p:attrNameLst>
                      </p:cBhvr>
                      <p:to>
                        <p:strVal val="visible"/>
                      </p:to>
                    </p:set>
                    <p:animEffect transition="in" filter="circle(out)">
                      <p:cBhvr>
                        <p:cTn dur="750"/>
                        <p:tgtEl>
                          <p:spTgt spid="25"/>
                        </p:tgtEl>
                      </p:cBhvr>
                    </p:animEffect>
                  </p:childTnLst>
                </p:cTn>
              </p:par>
            </p:tnLst>
          </p:tmpl>
        </p:tmplLst>
      </p:bldP>
      <p:bldP spid="26" grpId="0" build="p">
        <p:tmplLst>
          <p:tmpl lvl="1">
            <p:tnLst>
              <p:par>
                <p:cTn presetID="23" presetClass="entr" presetSubtype="32" fill="hold" nodeType="withEffect">
                  <p:stCondLst>
                    <p:cond delay="3000"/>
                  </p:stCondLst>
                  <p:childTnLst>
                    <p:set>
                      <p:cBhvr>
                        <p:cTn dur="1" fill="hold">
                          <p:stCondLst>
                            <p:cond delay="0"/>
                          </p:stCondLst>
                        </p:cTn>
                        <p:tgtEl>
                          <p:spTgt spid="26"/>
                        </p:tgtEl>
                        <p:attrNameLst>
                          <p:attrName>style.visibility</p:attrName>
                        </p:attrNameLst>
                      </p:cBhvr>
                      <p:to>
                        <p:strVal val="visible"/>
                      </p:to>
                    </p:set>
                    <p:anim calcmode="lin" valueType="num">
                      <p:cBhvr>
                        <p:cTn dur="750" fill="hold"/>
                        <p:tgtEl>
                          <p:spTgt spid="26"/>
                        </p:tgtEl>
                        <p:attrNameLst>
                          <p:attrName>ppt_w</p:attrName>
                        </p:attrNameLst>
                      </p:cBhvr>
                      <p:tavLst>
                        <p:tav tm="0">
                          <p:val>
                            <p:strVal val="4*#ppt_w"/>
                          </p:val>
                        </p:tav>
                        <p:tav tm="100000">
                          <p:val>
                            <p:strVal val="#ppt_w"/>
                          </p:val>
                        </p:tav>
                      </p:tavLst>
                    </p:anim>
                    <p:anim calcmode="lin" valueType="num">
                      <p:cBhvr>
                        <p:cTn dur="750" fill="hold"/>
                        <p:tgtEl>
                          <p:spTgt spid="26"/>
                        </p:tgtEl>
                        <p:attrNameLst>
                          <p:attrName>ppt_h</p:attrName>
                        </p:attrNameLst>
                      </p:cBhvr>
                      <p:tavLst>
                        <p:tav tm="0">
                          <p:val>
                            <p:strVal val="4*#ppt_h"/>
                          </p:val>
                        </p:tav>
                        <p:tav tm="100000">
                          <p:val>
                            <p:strVal val="#ppt_h"/>
                          </p:val>
                        </p:tav>
                      </p:tavLst>
                    </p:anim>
                  </p:childTnLst>
                </p:cTn>
              </p:par>
            </p:tnLst>
          </p:tmpl>
        </p:tmplLst>
      </p:bldP>
      <p:bldP spid="26" grpId="1" build="p">
        <p:tmplLst>
          <p:tmpl lvl="1">
            <p:tnLst>
              <p:par>
                <p:cTn presetID="6" presetClass="entr" presetSubtype="32" fill="hold" nodeType="withEffect">
                  <p:stCondLst>
                    <p:cond delay="3000"/>
                  </p:stCondLst>
                  <p:childTnLst>
                    <p:set>
                      <p:cBhvr>
                        <p:cTn dur="1" fill="hold">
                          <p:stCondLst>
                            <p:cond delay="0"/>
                          </p:stCondLst>
                        </p:cTn>
                        <p:tgtEl>
                          <p:spTgt spid="26"/>
                        </p:tgtEl>
                        <p:attrNameLst>
                          <p:attrName>style.visibility</p:attrName>
                        </p:attrNameLst>
                      </p:cBhvr>
                      <p:to>
                        <p:strVal val="visible"/>
                      </p:to>
                    </p:set>
                    <p:animEffect transition="in" filter="circle(out)">
                      <p:cBhvr>
                        <p:cTn dur="750"/>
                        <p:tgtEl>
                          <p:spTgt spid="26"/>
                        </p:tgtEl>
                      </p:cBhvr>
                    </p:animEffect>
                  </p:childTnLst>
                </p:cTn>
              </p:par>
            </p:tnLst>
          </p:tmpl>
        </p:tmplLst>
      </p:bldP>
      <p:bldP spid="27" grpId="0" build="p">
        <p:tmplLst>
          <p:tmpl lvl="1">
            <p:tnLst>
              <p:par>
                <p:cTn presetID="10" presetClass="entr" presetSubtype="0" fill="hold" nodeType="after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5">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5" name="正方形/長方形 14"/>
          <p:cNvSpPr/>
          <p:nvPr userDrawn="1"/>
        </p:nvSpPr>
        <p:spPr>
          <a:xfrm>
            <a:off x="0" y="0"/>
            <a:ext cx="18291175" cy="10287000"/>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0" y="3842141"/>
            <a:ext cx="18291175" cy="2602718"/>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 name="直線コネクタ 2"/>
          <p:cNvCxnSpPr/>
          <p:nvPr userDrawn="1"/>
        </p:nvCxnSpPr>
        <p:spPr>
          <a:xfrm flipH="1">
            <a:off x="0" y="4009586"/>
            <a:ext cx="1829117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flipH="1">
            <a:off x="0" y="6289443"/>
            <a:ext cx="1829117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山形 10"/>
          <p:cNvSpPr/>
          <p:nvPr userDrawn="1"/>
        </p:nvSpPr>
        <p:spPr>
          <a:xfrm>
            <a:off x="-7620001" y="1"/>
            <a:ext cx="19135725" cy="10287000"/>
          </a:xfrm>
          <a:prstGeom prst="chevron">
            <a:avLst>
              <a:gd name="adj" fmla="val 47838"/>
            </a:avLst>
          </a:prstGeom>
          <a:blipFill dpi="0" rotWithShape="1">
            <a:blip r:embed="rId4"/>
            <a:srcRect/>
            <a:tile tx="0" ty="0" sx="100000" sy="100000" flip="none" algn="tl"/>
          </a:bli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userDrawn="1"/>
        </p:nvSpPr>
        <p:spPr>
          <a:xfrm rot="10800000">
            <a:off x="6745288" y="1"/>
            <a:ext cx="19135725" cy="10287000"/>
          </a:xfrm>
          <a:prstGeom prst="chevron">
            <a:avLst>
              <a:gd name="adj" fmla="val 47838"/>
            </a:avLst>
          </a:prstGeom>
          <a:blipFill dpi="0" rotWithShape="1">
            <a:blip r:embed="rId4"/>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山形 6"/>
          <p:cNvSpPr/>
          <p:nvPr userDrawn="1"/>
        </p:nvSpPr>
        <p:spPr>
          <a:xfrm rot="10800000">
            <a:off x="323850" y="0"/>
            <a:ext cx="7368386" cy="10287000"/>
          </a:xfrm>
          <a:prstGeom prst="chevron">
            <a:avLst>
              <a:gd name="adj" fmla="val 68915"/>
            </a:avLst>
          </a:prstGeom>
          <a:blipFill dpi="0" rotWithShape="1">
            <a:blip r:embed="rId5"/>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10560839" y="0"/>
            <a:ext cx="7368386" cy="10287000"/>
          </a:xfrm>
          <a:prstGeom prst="chevron">
            <a:avLst>
              <a:gd name="adj" fmla="val 68915"/>
            </a:avLst>
          </a:prstGeom>
          <a:blipFill dpi="0" rotWithShape="0">
            <a:blip r:embed="rId5"/>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山形 4"/>
          <p:cNvSpPr/>
          <p:nvPr userDrawn="1"/>
        </p:nvSpPr>
        <p:spPr>
          <a:xfrm>
            <a:off x="6063446" y="0"/>
            <a:ext cx="7368386" cy="10287000"/>
          </a:xfrm>
          <a:prstGeom prst="chevron">
            <a:avLst>
              <a:gd name="adj" fmla="val 68915"/>
            </a:avLst>
          </a:prstGeom>
          <a:blipFill dpi="0" rotWithShape="1">
            <a:blip r:embed="rId6"/>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山形 5"/>
          <p:cNvSpPr/>
          <p:nvPr userDrawn="1"/>
        </p:nvSpPr>
        <p:spPr>
          <a:xfrm rot="10800000">
            <a:off x="4864088" y="0"/>
            <a:ext cx="7368386" cy="10287000"/>
          </a:xfrm>
          <a:prstGeom prst="chevron">
            <a:avLst>
              <a:gd name="adj" fmla="val 68915"/>
            </a:avLst>
          </a:prstGeom>
          <a:blipFill dpi="0" rotWithShape="1">
            <a:blip r:embed="rId6"/>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円/楕円 16"/>
          <p:cNvSpPr/>
          <p:nvPr userDrawn="1"/>
        </p:nvSpPr>
        <p:spPr>
          <a:xfrm>
            <a:off x="4800410" y="798323"/>
            <a:ext cx="8690355" cy="8690355"/>
          </a:xfrm>
          <a:prstGeom prst="ellipse">
            <a:avLst/>
          </a:prstGeom>
          <a:blipFill dpi="0" rotWithShape="1">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5"/>
          <p:cNvSpPr>
            <a:spLocks noGrp="1"/>
          </p:cNvSpPr>
          <p:nvPr>
            <p:ph type="body" sz="quarter" idx="15" hasCustomPrompt="1"/>
          </p:nvPr>
        </p:nvSpPr>
        <p:spPr>
          <a:xfrm>
            <a:off x="5335587" y="5150549"/>
            <a:ext cx="7620000" cy="1219198"/>
          </a:xfrm>
          <a:prstGeom prst="rect">
            <a:avLst/>
          </a:prstGeom>
        </p:spPr>
        <p:txBody>
          <a:bodyPr anchor="t">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0"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blipFill dpi="0" rotWithShape="1">
                  <a:blip r:embed="rId2"/>
                  <a:srcRect/>
                  <a:tile tx="0" ty="0" sx="100000" sy="100000" flip="none" algn="tl"/>
                </a:blip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21"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13323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15"/>
                                        </p:tgtEl>
                                        <p:attrNameLst>
                                          <p:attrName>style.visibility</p:attrName>
                                        </p:attrNameLst>
                                      </p:cBhvr>
                                      <p:to>
                                        <p:strVal val="hidden"/>
                                      </p:to>
                                    </p:set>
                                  </p:childTnLst>
                                </p:cTn>
                              </p:par>
                            </p:childTnLst>
                          </p:cTn>
                        </p:par>
                        <p:par>
                          <p:cTn id="7" fill="hold">
                            <p:stCondLst>
                              <p:cond delay="0"/>
                            </p:stCondLst>
                            <p:childTnLst>
                              <p:par>
                                <p:cTn id="8" presetID="2" presetClass="entr" presetSubtype="2" decel="100000"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1+#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600" fill="hold"/>
                                        <p:tgtEl>
                                          <p:spTgt spid="8"/>
                                        </p:tgtEl>
                                        <p:attrNameLst>
                                          <p:attrName>ppt_x</p:attrName>
                                        </p:attrNameLst>
                                      </p:cBhvr>
                                      <p:tavLst>
                                        <p:tav tm="0">
                                          <p:val>
                                            <p:strVal val="0-#ppt_w/2"/>
                                          </p:val>
                                        </p:tav>
                                        <p:tav tm="100000">
                                          <p:val>
                                            <p:strVal val="#ppt_x"/>
                                          </p:val>
                                        </p:tav>
                                      </p:tavLst>
                                    </p:anim>
                                    <p:anim calcmode="lin" valueType="num">
                                      <p:cBhvr additive="base">
                                        <p:cTn id="27" dur="6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600" fill="hold"/>
                                        <p:tgtEl>
                                          <p:spTgt spid="7"/>
                                        </p:tgtEl>
                                        <p:attrNameLst>
                                          <p:attrName>ppt_x</p:attrName>
                                        </p:attrNameLst>
                                      </p:cBhvr>
                                      <p:tavLst>
                                        <p:tav tm="0">
                                          <p:val>
                                            <p:strVal val="1+#ppt_w/2"/>
                                          </p:val>
                                        </p:tav>
                                        <p:tav tm="100000">
                                          <p:val>
                                            <p:strVal val="#ppt_x"/>
                                          </p:val>
                                        </p:tav>
                                      </p:tavLst>
                                    </p:anim>
                                    <p:anim calcmode="lin" valueType="num">
                                      <p:cBhvr additive="base">
                                        <p:cTn id="31" dur="6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850"/>
                            </p:stCondLst>
                            <p:childTnLst>
                              <p:par>
                                <p:cTn id="33" presetID="2" presetClass="exit" presetSubtype="2" accel="100000" fill="hold" grpId="1" nodeType="afterEffect">
                                  <p:stCondLst>
                                    <p:cond delay="250"/>
                                  </p:stCondLst>
                                  <p:childTnLst>
                                    <p:anim calcmode="lin" valueType="num">
                                      <p:cBhvr additive="base">
                                        <p:cTn id="34" dur="500"/>
                                        <p:tgtEl>
                                          <p:spTgt spid="8"/>
                                        </p:tgtEl>
                                        <p:attrNameLst>
                                          <p:attrName>ppt_x</p:attrName>
                                        </p:attrNameLst>
                                      </p:cBhvr>
                                      <p:tavLst>
                                        <p:tav tm="0">
                                          <p:val>
                                            <p:strVal val="ppt_x"/>
                                          </p:val>
                                        </p:tav>
                                        <p:tav tm="100000">
                                          <p:val>
                                            <p:strVal val="1+ppt_w/2"/>
                                          </p:val>
                                        </p:tav>
                                      </p:tavLst>
                                    </p:anim>
                                    <p:anim calcmode="lin" valueType="num">
                                      <p:cBhvr additive="base">
                                        <p:cTn id="35" dur="500"/>
                                        <p:tgtEl>
                                          <p:spTgt spid="8"/>
                                        </p:tgtEl>
                                        <p:attrNameLst>
                                          <p:attrName>ppt_y</p:attrName>
                                        </p:attrNameLst>
                                      </p:cBhvr>
                                      <p:tavLst>
                                        <p:tav tm="0">
                                          <p:val>
                                            <p:strVal val="ppt_y"/>
                                          </p:val>
                                        </p:tav>
                                        <p:tav tm="100000">
                                          <p:val>
                                            <p:strVal val="ppt_y"/>
                                          </p:val>
                                        </p:tav>
                                      </p:tavLst>
                                    </p:anim>
                                    <p:set>
                                      <p:cBhvr>
                                        <p:cTn id="36" dur="1" fill="hold">
                                          <p:stCondLst>
                                            <p:cond delay="499"/>
                                          </p:stCondLst>
                                        </p:cTn>
                                        <p:tgtEl>
                                          <p:spTgt spid="8"/>
                                        </p:tgtEl>
                                        <p:attrNameLst>
                                          <p:attrName>style.visibility</p:attrName>
                                        </p:attrNameLst>
                                      </p:cBhvr>
                                      <p:to>
                                        <p:strVal val="hidden"/>
                                      </p:to>
                                    </p:set>
                                  </p:childTnLst>
                                </p:cTn>
                              </p:par>
                              <p:par>
                                <p:cTn id="37" presetID="2" presetClass="exit" presetSubtype="8" accel="100000" fill="hold" grpId="1" nodeType="withEffect">
                                  <p:stCondLst>
                                    <p:cond delay="250"/>
                                  </p:stCondLst>
                                  <p:childTnLst>
                                    <p:anim calcmode="lin" valueType="num">
                                      <p:cBhvr additive="base">
                                        <p:cTn id="38" dur="500"/>
                                        <p:tgtEl>
                                          <p:spTgt spid="7"/>
                                        </p:tgtEl>
                                        <p:attrNameLst>
                                          <p:attrName>ppt_x</p:attrName>
                                        </p:attrNameLst>
                                      </p:cBhvr>
                                      <p:tavLst>
                                        <p:tav tm="0">
                                          <p:val>
                                            <p:strVal val="ppt_x"/>
                                          </p:val>
                                        </p:tav>
                                        <p:tav tm="100000">
                                          <p:val>
                                            <p:strVal val="0-ppt_w/2"/>
                                          </p:val>
                                        </p:tav>
                                      </p:tavLst>
                                    </p:anim>
                                    <p:anim calcmode="lin" valueType="num">
                                      <p:cBhvr additive="base">
                                        <p:cTn id="39" dur="500"/>
                                        <p:tgtEl>
                                          <p:spTgt spid="7"/>
                                        </p:tgtEl>
                                        <p:attrNameLst>
                                          <p:attrName>ppt_y</p:attrName>
                                        </p:attrNameLst>
                                      </p:cBhvr>
                                      <p:tavLst>
                                        <p:tav tm="0">
                                          <p:val>
                                            <p:strVal val="ppt_y"/>
                                          </p:val>
                                        </p:tav>
                                        <p:tav tm="100000">
                                          <p:val>
                                            <p:strVal val="ppt_y"/>
                                          </p:val>
                                        </p:tav>
                                      </p:tavLst>
                                    </p:anim>
                                    <p:set>
                                      <p:cBhvr>
                                        <p:cTn id="40" dur="1" fill="hold">
                                          <p:stCondLst>
                                            <p:cond delay="499"/>
                                          </p:stCondLst>
                                        </p:cTn>
                                        <p:tgtEl>
                                          <p:spTgt spid="7"/>
                                        </p:tgtEl>
                                        <p:attrNameLst>
                                          <p:attrName>style.visibility</p:attrName>
                                        </p:attrNameLst>
                                      </p:cBhvr>
                                      <p:to>
                                        <p:strVal val="hidden"/>
                                      </p:to>
                                    </p:set>
                                  </p:childTnLst>
                                </p:cTn>
                              </p:par>
                              <p:par>
                                <p:cTn id="41" presetID="2" presetClass="exit" presetSubtype="8" accel="100000" fill="hold" grpId="1" nodeType="withEffect">
                                  <p:stCondLst>
                                    <p:cond delay="250"/>
                                  </p:stCondLst>
                                  <p:childTnLst>
                                    <p:anim calcmode="lin" valueType="num">
                                      <p:cBhvr additive="base">
                                        <p:cTn id="42" dur="500"/>
                                        <p:tgtEl>
                                          <p:spTgt spid="6"/>
                                        </p:tgtEl>
                                        <p:attrNameLst>
                                          <p:attrName>ppt_x</p:attrName>
                                        </p:attrNameLst>
                                      </p:cBhvr>
                                      <p:tavLst>
                                        <p:tav tm="0">
                                          <p:val>
                                            <p:strVal val="ppt_x"/>
                                          </p:val>
                                        </p:tav>
                                        <p:tav tm="100000">
                                          <p:val>
                                            <p:strVal val="0-ppt_w/2"/>
                                          </p:val>
                                        </p:tav>
                                      </p:tavLst>
                                    </p:anim>
                                    <p:anim calcmode="lin" valueType="num">
                                      <p:cBhvr additive="base">
                                        <p:cTn id="43" dur="500"/>
                                        <p:tgtEl>
                                          <p:spTgt spid="6"/>
                                        </p:tgtEl>
                                        <p:attrNameLst>
                                          <p:attrName>ppt_y</p:attrName>
                                        </p:attrNameLst>
                                      </p:cBhvr>
                                      <p:tavLst>
                                        <p:tav tm="0">
                                          <p:val>
                                            <p:strVal val="ppt_y"/>
                                          </p:val>
                                        </p:tav>
                                        <p:tav tm="100000">
                                          <p:val>
                                            <p:strVal val="ppt_y"/>
                                          </p:val>
                                        </p:tav>
                                      </p:tavLst>
                                    </p:anim>
                                    <p:set>
                                      <p:cBhvr>
                                        <p:cTn id="44" dur="1" fill="hold">
                                          <p:stCondLst>
                                            <p:cond delay="499"/>
                                          </p:stCondLst>
                                        </p:cTn>
                                        <p:tgtEl>
                                          <p:spTgt spid="6"/>
                                        </p:tgtEl>
                                        <p:attrNameLst>
                                          <p:attrName>style.visibility</p:attrName>
                                        </p:attrNameLst>
                                      </p:cBhvr>
                                      <p:to>
                                        <p:strVal val="hidden"/>
                                      </p:to>
                                    </p:set>
                                  </p:childTnLst>
                                </p:cTn>
                              </p:par>
                              <p:par>
                                <p:cTn id="45" presetID="2" presetClass="exit" presetSubtype="2" accel="100000" fill="hold" grpId="1" nodeType="withEffect">
                                  <p:stCondLst>
                                    <p:cond delay="250"/>
                                  </p:stCondLst>
                                  <p:childTnLst>
                                    <p:anim calcmode="lin" valueType="num">
                                      <p:cBhvr additive="base">
                                        <p:cTn id="46" dur="500"/>
                                        <p:tgtEl>
                                          <p:spTgt spid="5"/>
                                        </p:tgtEl>
                                        <p:attrNameLst>
                                          <p:attrName>ppt_x</p:attrName>
                                        </p:attrNameLst>
                                      </p:cBhvr>
                                      <p:tavLst>
                                        <p:tav tm="0">
                                          <p:val>
                                            <p:strVal val="ppt_x"/>
                                          </p:val>
                                        </p:tav>
                                        <p:tav tm="100000">
                                          <p:val>
                                            <p:strVal val="1+ppt_w/2"/>
                                          </p:val>
                                        </p:tav>
                                      </p:tavLst>
                                    </p:anim>
                                    <p:anim calcmode="lin" valueType="num">
                                      <p:cBhvr additive="base">
                                        <p:cTn id="47" dur="500"/>
                                        <p:tgtEl>
                                          <p:spTgt spid="5"/>
                                        </p:tgtEl>
                                        <p:attrNameLst>
                                          <p:attrName>ppt_y</p:attrName>
                                        </p:attrNameLst>
                                      </p:cBhvr>
                                      <p:tavLst>
                                        <p:tav tm="0">
                                          <p:val>
                                            <p:strVal val="ppt_y"/>
                                          </p:val>
                                        </p:tav>
                                        <p:tav tm="100000">
                                          <p:val>
                                            <p:strVal val="ppt_y"/>
                                          </p:val>
                                        </p:tav>
                                      </p:tavLst>
                                    </p:anim>
                                    <p:set>
                                      <p:cBhvr>
                                        <p:cTn id="48" dur="1" fill="hold">
                                          <p:stCondLst>
                                            <p:cond delay="499"/>
                                          </p:stCondLst>
                                        </p:cTn>
                                        <p:tgtEl>
                                          <p:spTgt spid="5"/>
                                        </p:tgtEl>
                                        <p:attrNameLst>
                                          <p:attrName>style.visibility</p:attrName>
                                        </p:attrNameLst>
                                      </p:cBhvr>
                                      <p:to>
                                        <p:strVal val="hidden"/>
                                      </p:to>
                                    </p:set>
                                  </p:childTnLst>
                                </p:cTn>
                              </p:par>
                              <p:par>
                                <p:cTn id="49" presetID="2" presetClass="exit" presetSubtype="2" accel="100000" fill="hold" grpId="1" nodeType="withEffect">
                                  <p:stCondLst>
                                    <p:cond delay="250"/>
                                  </p:stCondLst>
                                  <p:childTnLst>
                                    <p:anim calcmode="lin" valueType="num">
                                      <p:cBhvr additive="base">
                                        <p:cTn id="50" dur="750"/>
                                        <p:tgtEl>
                                          <p:spTgt spid="11"/>
                                        </p:tgtEl>
                                        <p:attrNameLst>
                                          <p:attrName>ppt_x</p:attrName>
                                        </p:attrNameLst>
                                      </p:cBhvr>
                                      <p:tavLst>
                                        <p:tav tm="0">
                                          <p:val>
                                            <p:strVal val="ppt_x"/>
                                          </p:val>
                                        </p:tav>
                                        <p:tav tm="100000">
                                          <p:val>
                                            <p:strVal val="1+ppt_w/2"/>
                                          </p:val>
                                        </p:tav>
                                      </p:tavLst>
                                    </p:anim>
                                    <p:anim calcmode="lin" valueType="num">
                                      <p:cBhvr additive="base">
                                        <p:cTn id="51" dur="750"/>
                                        <p:tgtEl>
                                          <p:spTgt spid="11"/>
                                        </p:tgtEl>
                                        <p:attrNameLst>
                                          <p:attrName>ppt_y</p:attrName>
                                        </p:attrNameLst>
                                      </p:cBhvr>
                                      <p:tavLst>
                                        <p:tav tm="0">
                                          <p:val>
                                            <p:strVal val="ppt_y"/>
                                          </p:val>
                                        </p:tav>
                                        <p:tav tm="100000">
                                          <p:val>
                                            <p:strVal val="ppt_y"/>
                                          </p:val>
                                        </p:tav>
                                      </p:tavLst>
                                    </p:anim>
                                    <p:set>
                                      <p:cBhvr>
                                        <p:cTn id="52" dur="1" fill="hold">
                                          <p:stCondLst>
                                            <p:cond delay="749"/>
                                          </p:stCondLst>
                                        </p:cTn>
                                        <p:tgtEl>
                                          <p:spTgt spid="11"/>
                                        </p:tgtEl>
                                        <p:attrNameLst>
                                          <p:attrName>style.visibility</p:attrName>
                                        </p:attrNameLst>
                                      </p:cBhvr>
                                      <p:to>
                                        <p:strVal val="hidden"/>
                                      </p:to>
                                    </p:set>
                                  </p:childTnLst>
                                </p:cTn>
                              </p:par>
                              <p:par>
                                <p:cTn id="53" presetID="2" presetClass="exit" presetSubtype="8" accel="100000" fill="hold" grpId="1" nodeType="withEffect">
                                  <p:stCondLst>
                                    <p:cond delay="250"/>
                                  </p:stCondLst>
                                  <p:childTnLst>
                                    <p:anim calcmode="lin" valueType="num">
                                      <p:cBhvr additive="base">
                                        <p:cTn id="54" dur="750"/>
                                        <p:tgtEl>
                                          <p:spTgt spid="12"/>
                                        </p:tgtEl>
                                        <p:attrNameLst>
                                          <p:attrName>ppt_x</p:attrName>
                                        </p:attrNameLst>
                                      </p:cBhvr>
                                      <p:tavLst>
                                        <p:tav tm="0">
                                          <p:val>
                                            <p:strVal val="ppt_x"/>
                                          </p:val>
                                        </p:tav>
                                        <p:tav tm="100000">
                                          <p:val>
                                            <p:strVal val="0-ppt_w/2"/>
                                          </p:val>
                                        </p:tav>
                                      </p:tavLst>
                                    </p:anim>
                                    <p:anim calcmode="lin" valueType="num">
                                      <p:cBhvr additive="base">
                                        <p:cTn id="55" dur="750"/>
                                        <p:tgtEl>
                                          <p:spTgt spid="12"/>
                                        </p:tgtEl>
                                        <p:attrNameLst>
                                          <p:attrName>ppt_y</p:attrName>
                                        </p:attrNameLst>
                                      </p:cBhvr>
                                      <p:tavLst>
                                        <p:tav tm="0">
                                          <p:val>
                                            <p:strVal val="ppt_y"/>
                                          </p:val>
                                        </p:tav>
                                        <p:tav tm="100000">
                                          <p:val>
                                            <p:strVal val="ppt_y"/>
                                          </p:val>
                                        </p:tav>
                                      </p:tavLst>
                                    </p:anim>
                                    <p:set>
                                      <p:cBhvr>
                                        <p:cTn id="56" dur="1" fill="hold">
                                          <p:stCondLst>
                                            <p:cond delay="749"/>
                                          </p:stCondLst>
                                        </p:cTn>
                                        <p:tgtEl>
                                          <p:spTgt spid="12"/>
                                        </p:tgtEl>
                                        <p:attrNameLst>
                                          <p:attrName>style.visibility</p:attrName>
                                        </p:attrNameLst>
                                      </p:cBhvr>
                                      <p:to>
                                        <p:strVal val="hidden"/>
                                      </p:to>
                                    </p:set>
                                  </p:childTnLst>
                                </p:cTn>
                              </p:par>
                              <p:par>
                                <p:cTn id="57" presetID="10" presetClass="entr" presetSubtype="0"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21" presetClass="entr" presetSubtype="1" fill="hold" grpId="0" nodeType="withEffect">
                                  <p:stCondLst>
                                    <p:cond delay="1000"/>
                                  </p:stCondLst>
                                  <p:childTnLst>
                                    <p:set>
                                      <p:cBhvr>
                                        <p:cTn id="61" dur="1" fill="hold">
                                          <p:stCondLst>
                                            <p:cond delay="0"/>
                                          </p:stCondLst>
                                        </p:cTn>
                                        <p:tgtEl>
                                          <p:spTgt spid="16"/>
                                        </p:tgtEl>
                                        <p:attrNameLst>
                                          <p:attrName>style.visibility</p:attrName>
                                        </p:attrNameLst>
                                      </p:cBhvr>
                                      <p:to>
                                        <p:strVal val="visible"/>
                                      </p:to>
                                    </p:set>
                                    <p:animEffect transition="in" filter="wheel(1)">
                                      <p:cBhvr>
                                        <p:cTn id="62" dur="1500"/>
                                        <p:tgtEl>
                                          <p:spTgt spid="16"/>
                                        </p:tgtEl>
                                      </p:cBhvr>
                                    </p:animEffect>
                                  </p:childTnLst>
                                </p:cTn>
                              </p:par>
                              <p:par>
                                <p:cTn id="63" presetID="23" presetClass="exit" presetSubtype="16" fill="hold" grpId="1" nodeType="withEffect">
                                  <p:stCondLst>
                                    <p:cond delay="2500"/>
                                  </p:stCondLst>
                                  <p:childTnLst>
                                    <p:anim calcmode="lin" valueType="num">
                                      <p:cBhvr>
                                        <p:cTn id="64" dur="2000"/>
                                        <p:tgtEl>
                                          <p:spTgt spid="16"/>
                                        </p:tgtEl>
                                        <p:attrNameLst>
                                          <p:attrName>ppt_w</p:attrName>
                                        </p:attrNameLst>
                                      </p:cBhvr>
                                      <p:tavLst>
                                        <p:tav tm="0">
                                          <p:val>
                                            <p:strVal val="ppt_w"/>
                                          </p:val>
                                        </p:tav>
                                        <p:tav tm="100000">
                                          <p:val>
                                            <p:strVal val="4*ppt_w"/>
                                          </p:val>
                                        </p:tav>
                                      </p:tavLst>
                                    </p:anim>
                                    <p:anim calcmode="lin" valueType="num">
                                      <p:cBhvr>
                                        <p:cTn id="65" dur="2000"/>
                                        <p:tgtEl>
                                          <p:spTgt spid="16"/>
                                        </p:tgtEl>
                                        <p:attrNameLst>
                                          <p:attrName>ppt_h</p:attrName>
                                        </p:attrNameLst>
                                      </p:cBhvr>
                                      <p:tavLst>
                                        <p:tav tm="0">
                                          <p:val>
                                            <p:strVal val="ppt_h"/>
                                          </p:val>
                                        </p:tav>
                                        <p:tav tm="100000">
                                          <p:val>
                                            <p:strVal val="4*ppt_h"/>
                                          </p:val>
                                        </p:tav>
                                      </p:tavLst>
                                    </p:anim>
                                    <p:set>
                                      <p:cBhvr>
                                        <p:cTn id="66" dur="1" fill="hold">
                                          <p:stCondLst>
                                            <p:cond delay="1999"/>
                                          </p:stCondLst>
                                        </p:cTn>
                                        <p:tgtEl>
                                          <p:spTgt spid="16"/>
                                        </p:tgtEl>
                                        <p:attrNameLst>
                                          <p:attrName>style.visibility</p:attrName>
                                        </p:attrNameLst>
                                      </p:cBhvr>
                                      <p:to>
                                        <p:strVal val="hidden"/>
                                      </p:to>
                                    </p:set>
                                  </p:childTnLst>
                                </p:cTn>
                              </p:par>
                              <p:par>
                                <p:cTn id="67" presetID="21" presetClass="exit" presetSubtype="1" fill="hold" grpId="2" nodeType="withEffect">
                                  <p:stCondLst>
                                    <p:cond delay="2500"/>
                                  </p:stCondLst>
                                  <p:childTnLst>
                                    <p:animEffect transition="out" filter="wheel(1)">
                                      <p:cBhvr>
                                        <p:cTn id="68" dur="2000"/>
                                        <p:tgtEl>
                                          <p:spTgt spid="16"/>
                                        </p:tgtEl>
                                      </p:cBhvr>
                                    </p:animEffect>
                                    <p:set>
                                      <p:cBhvr>
                                        <p:cTn id="69" dur="1" fill="hold">
                                          <p:stCondLst>
                                            <p:cond delay="1999"/>
                                          </p:stCondLst>
                                        </p:cTn>
                                        <p:tgtEl>
                                          <p:spTgt spid="16"/>
                                        </p:tgtEl>
                                        <p:attrNameLst>
                                          <p:attrName>style.visibility</p:attrName>
                                        </p:attrNameLst>
                                      </p:cBhvr>
                                      <p:to>
                                        <p:strVal val="hidden"/>
                                      </p:to>
                                    </p:set>
                                  </p:childTnLst>
                                </p:cTn>
                              </p:par>
                              <p:par>
                                <p:cTn id="70" presetID="10" presetClass="entr" presetSubtype="0" fill="hold" grpId="0" nodeType="withEffect">
                                  <p:stCondLst>
                                    <p:cond delay="250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250"/>
                                        <p:tgtEl>
                                          <p:spTgt spid="17"/>
                                        </p:tgtEl>
                                      </p:cBhvr>
                                    </p:animEffect>
                                  </p:childTnLst>
                                </p:cTn>
                              </p:par>
                              <p:par>
                                <p:cTn id="73" presetID="21" presetClass="entr" presetSubtype="1" fill="hold" grpId="0" nodeType="withEffect">
                                  <p:stCondLst>
                                    <p:cond delay="2500"/>
                                  </p:stCondLst>
                                  <p:childTnLst>
                                    <p:set>
                                      <p:cBhvr>
                                        <p:cTn id="74" dur="1" fill="hold">
                                          <p:stCondLst>
                                            <p:cond delay="0"/>
                                          </p:stCondLst>
                                        </p:cTn>
                                        <p:tgtEl>
                                          <p:spTgt spid="18"/>
                                        </p:tgtEl>
                                        <p:attrNameLst>
                                          <p:attrName>style.visibility</p:attrName>
                                        </p:attrNameLst>
                                      </p:cBhvr>
                                      <p:to>
                                        <p:strVal val="visible"/>
                                      </p:to>
                                    </p:set>
                                    <p:animEffect transition="in" filter="wheel(1)">
                                      <p:cBhvr>
                                        <p:cTn id="75" dur="2000"/>
                                        <p:tgtEl>
                                          <p:spTgt spid="18"/>
                                        </p:tgtEl>
                                      </p:cBhvr>
                                    </p:animEffect>
                                  </p:childTnLst>
                                </p:cTn>
                              </p:par>
                              <p:par>
                                <p:cTn id="76" presetID="16" presetClass="entr" presetSubtype="37" fill="hold" grpId="0" nodeType="withEffect">
                                  <p:stCondLst>
                                    <p:cond delay="3500"/>
                                  </p:stCondLst>
                                  <p:childTnLst>
                                    <p:set>
                                      <p:cBhvr>
                                        <p:cTn id="77" dur="1" fill="hold">
                                          <p:stCondLst>
                                            <p:cond delay="0"/>
                                          </p:stCondLst>
                                        </p:cTn>
                                        <p:tgtEl>
                                          <p:spTgt spid="23"/>
                                        </p:tgtEl>
                                        <p:attrNameLst>
                                          <p:attrName>style.visibility</p:attrName>
                                        </p:attrNameLst>
                                      </p:cBhvr>
                                      <p:to>
                                        <p:strVal val="visible"/>
                                      </p:to>
                                    </p:set>
                                    <p:animEffect transition="in" filter="barn(outVertical)">
                                      <p:cBhvr>
                                        <p:cTn id="78" dur="1000"/>
                                        <p:tgtEl>
                                          <p:spTgt spid="23"/>
                                        </p:tgtEl>
                                      </p:cBhvr>
                                    </p:animEffect>
                                  </p:childTnLst>
                                </p:cTn>
                              </p:par>
                              <p:par>
                                <p:cTn id="79" presetID="22" presetClass="entr" presetSubtype="8" fill="hold" nodeType="withEffect">
                                  <p:stCondLst>
                                    <p:cond delay="4000"/>
                                  </p:stCondLst>
                                  <p:childTnLst>
                                    <p:set>
                                      <p:cBhvr>
                                        <p:cTn id="80" dur="1" fill="hold">
                                          <p:stCondLst>
                                            <p:cond delay="0"/>
                                          </p:stCondLst>
                                        </p:cTn>
                                        <p:tgtEl>
                                          <p:spTgt spid="3"/>
                                        </p:tgtEl>
                                        <p:attrNameLst>
                                          <p:attrName>style.visibility</p:attrName>
                                        </p:attrNameLst>
                                      </p:cBhvr>
                                      <p:to>
                                        <p:strVal val="visible"/>
                                      </p:to>
                                    </p:set>
                                    <p:animEffect transition="in" filter="wipe(left)">
                                      <p:cBhvr>
                                        <p:cTn id="81" dur="500"/>
                                        <p:tgtEl>
                                          <p:spTgt spid="3"/>
                                        </p:tgtEl>
                                      </p:cBhvr>
                                    </p:animEffect>
                                  </p:childTnLst>
                                </p:cTn>
                              </p:par>
                              <p:par>
                                <p:cTn id="82" presetID="22" presetClass="entr" presetSubtype="2" fill="hold" nodeType="withEffect">
                                  <p:stCondLst>
                                    <p:cond delay="4000"/>
                                  </p:stCondLst>
                                  <p:childTnLst>
                                    <p:set>
                                      <p:cBhvr>
                                        <p:cTn id="83" dur="1" fill="hold">
                                          <p:stCondLst>
                                            <p:cond delay="0"/>
                                          </p:stCondLst>
                                        </p:cTn>
                                        <p:tgtEl>
                                          <p:spTgt spid="22"/>
                                        </p:tgtEl>
                                        <p:attrNameLst>
                                          <p:attrName>style.visibility</p:attrName>
                                        </p:attrNameLst>
                                      </p:cBhvr>
                                      <p:to>
                                        <p:strVal val="visible"/>
                                      </p:to>
                                    </p:set>
                                    <p:animEffect transition="in" filter="wipe(right)">
                                      <p:cBhvr>
                                        <p:cTn id="84" dur="500"/>
                                        <p:tgtEl>
                                          <p:spTgt spid="22"/>
                                        </p:tgtEl>
                                      </p:cBhvr>
                                    </p:animEffect>
                                  </p:childTnLst>
                                </p:cTn>
                              </p:par>
                              <p:par>
                                <p:cTn id="85" presetID="23" presetClass="entr" presetSubtype="32" fill="hold" grpId="0" nodeType="withEffect">
                                  <p:stCondLst>
                                    <p:cond delay="1750"/>
                                  </p:stCondLst>
                                  <p:childTnLst>
                                    <p:set>
                                      <p:cBhvr>
                                        <p:cTn id="86" dur="1" fill="hold">
                                          <p:stCondLst>
                                            <p:cond delay="0"/>
                                          </p:stCondLst>
                                        </p:cTn>
                                        <p:tgtEl>
                                          <p:spTgt spid="20">
                                            <p:txEl>
                                              <p:pRg st="0" end="0"/>
                                            </p:txEl>
                                          </p:spTgt>
                                        </p:tgtEl>
                                        <p:attrNameLst>
                                          <p:attrName>style.visibility</p:attrName>
                                        </p:attrNameLst>
                                      </p:cBhvr>
                                      <p:to>
                                        <p:strVal val="visible"/>
                                      </p:to>
                                    </p:set>
                                    <p:anim calcmode="lin" valueType="num">
                                      <p:cBhvr>
                                        <p:cTn id="87" dur="750" fill="hold"/>
                                        <p:tgtEl>
                                          <p:spTgt spid="20">
                                            <p:txEl>
                                              <p:pRg st="0" end="0"/>
                                            </p:txEl>
                                          </p:spTgt>
                                        </p:tgtEl>
                                        <p:attrNameLst>
                                          <p:attrName>ppt_w</p:attrName>
                                        </p:attrNameLst>
                                      </p:cBhvr>
                                      <p:tavLst>
                                        <p:tav tm="0">
                                          <p:val>
                                            <p:strVal val="4*#ppt_w"/>
                                          </p:val>
                                        </p:tav>
                                        <p:tav tm="100000">
                                          <p:val>
                                            <p:strVal val="#ppt_w"/>
                                          </p:val>
                                        </p:tav>
                                      </p:tavLst>
                                    </p:anim>
                                    <p:anim calcmode="lin" valueType="num">
                                      <p:cBhvr>
                                        <p:cTn id="88" dur="750" fill="hold"/>
                                        <p:tgtEl>
                                          <p:spTgt spid="20">
                                            <p:txEl>
                                              <p:pRg st="0" end="0"/>
                                            </p:txEl>
                                          </p:spTgt>
                                        </p:tgtEl>
                                        <p:attrNameLst>
                                          <p:attrName>ppt_h</p:attrName>
                                        </p:attrNameLst>
                                      </p:cBhvr>
                                      <p:tavLst>
                                        <p:tav tm="0">
                                          <p:val>
                                            <p:strVal val="4*#ppt_h"/>
                                          </p:val>
                                        </p:tav>
                                        <p:tav tm="100000">
                                          <p:val>
                                            <p:strVal val="#ppt_h"/>
                                          </p:val>
                                        </p:tav>
                                      </p:tavLst>
                                    </p:anim>
                                  </p:childTnLst>
                                </p:cTn>
                              </p:par>
                              <p:par>
                                <p:cTn id="89" presetID="6" presetClass="entr" presetSubtype="32" fill="hold" grpId="1" nodeType="withEffect">
                                  <p:stCondLst>
                                    <p:cond delay="1750"/>
                                  </p:stCondLst>
                                  <p:childTnLst>
                                    <p:set>
                                      <p:cBhvr>
                                        <p:cTn id="90" dur="1" fill="hold">
                                          <p:stCondLst>
                                            <p:cond delay="0"/>
                                          </p:stCondLst>
                                        </p:cTn>
                                        <p:tgtEl>
                                          <p:spTgt spid="20">
                                            <p:txEl>
                                              <p:pRg st="0" end="0"/>
                                            </p:txEl>
                                          </p:spTgt>
                                        </p:tgtEl>
                                        <p:attrNameLst>
                                          <p:attrName>style.visibility</p:attrName>
                                        </p:attrNameLst>
                                      </p:cBhvr>
                                      <p:to>
                                        <p:strVal val="visible"/>
                                      </p:to>
                                    </p:set>
                                    <p:animEffect transition="in" filter="circle(out)">
                                      <p:cBhvr>
                                        <p:cTn id="91" dur="750"/>
                                        <p:tgtEl>
                                          <p:spTgt spid="20">
                                            <p:txEl>
                                              <p:pRg st="0" end="0"/>
                                            </p:txEl>
                                          </p:spTgt>
                                        </p:tgtEl>
                                      </p:cBhvr>
                                    </p:animEffect>
                                  </p:childTnLst>
                                </p:cTn>
                              </p:par>
                              <p:par>
                                <p:cTn id="92" presetID="23" presetClass="entr" presetSubtype="32" fill="hold" grpId="0" nodeType="withEffect">
                                  <p:stCondLst>
                                    <p:cond delay="1750"/>
                                  </p:stCondLst>
                                  <p:childTnLst>
                                    <p:set>
                                      <p:cBhvr>
                                        <p:cTn id="93" dur="1" fill="hold">
                                          <p:stCondLst>
                                            <p:cond delay="0"/>
                                          </p:stCondLst>
                                        </p:cTn>
                                        <p:tgtEl>
                                          <p:spTgt spid="19">
                                            <p:txEl>
                                              <p:pRg st="0" end="0"/>
                                            </p:txEl>
                                          </p:spTgt>
                                        </p:tgtEl>
                                        <p:attrNameLst>
                                          <p:attrName>style.visibility</p:attrName>
                                        </p:attrNameLst>
                                      </p:cBhvr>
                                      <p:to>
                                        <p:strVal val="visible"/>
                                      </p:to>
                                    </p:set>
                                    <p:anim calcmode="lin" valueType="num">
                                      <p:cBhvr>
                                        <p:cTn id="94" dur="750" fill="hold"/>
                                        <p:tgtEl>
                                          <p:spTgt spid="19">
                                            <p:txEl>
                                              <p:pRg st="0" end="0"/>
                                            </p:txEl>
                                          </p:spTgt>
                                        </p:tgtEl>
                                        <p:attrNameLst>
                                          <p:attrName>ppt_w</p:attrName>
                                        </p:attrNameLst>
                                      </p:cBhvr>
                                      <p:tavLst>
                                        <p:tav tm="0">
                                          <p:val>
                                            <p:strVal val="4*#ppt_w"/>
                                          </p:val>
                                        </p:tav>
                                        <p:tav tm="100000">
                                          <p:val>
                                            <p:strVal val="#ppt_w"/>
                                          </p:val>
                                        </p:tav>
                                      </p:tavLst>
                                    </p:anim>
                                    <p:anim calcmode="lin" valueType="num">
                                      <p:cBhvr>
                                        <p:cTn id="95" dur="750" fill="hold"/>
                                        <p:tgtEl>
                                          <p:spTgt spid="19">
                                            <p:txEl>
                                              <p:pRg st="0" end="0"/>
                                            </p:txEl>
                                          </p:spTgt>
                                        </p:tgtEl>
                                        <p:attrNameLst>
                                          <p:attrName>ppt_h</p:attrName>
                                        </p:attrNameLst>
                                      </p:cBhvr>
                                      <p:tavLst>
                                        <p:tav tm="0">
                                          <p:val>
                                            <p:strVal val="4*#ppt_h"/>
                                          </p:val>
                                        </p:tav>
                                        <p:tav tm="100000">
                                          <p:val>
                                            <p:strVal val="#ppt_h"/>
                                          </p:val>
                                        </p:tav>
                                      </p:tavLst>
                                    </p:anim>
                                  </p:childTnLst>
                                </p:cTn>
                              </p:par>
                              <p:par>
                                <p:cTn id="96" presetID="6" presetClass="entr" presetSubtype="32" fill="hold" grpId="1" nodeType="withEffect">
                                  <p:stCondLst>
                                    <p:cond delay="175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circle(out)">
                                      <p:cBhvr>
                                        <p:cTn id="98" dur="750"/>
                                        <p:tgtEl>
                                          <p:spTgt spid="19">
                                            <p:txEl>
                                              <p:pRg st="0" end="0"/>
                                            </p:txEl>
                                          </p:spTgt>
                                        </p:tgtEl>
                                      </p:cBhvr>
                                    </p:animEffect>
                                  </p:childTnLst>
                                </p:cTn>
                              </p:par>
                            </p:childTnLst>
                          </p:cTn>
                        </p:par>
                        <p:par>
                          <p:cTn id="99" fill="hold">
                            <p:stCondLst>
                              <p:cond delay="5350"/>
                            </p:stCondLst>
                            <p:childTnLst>
                              <p:par>
                                <p:cTn id="100" presetID="10" presetClass="entr" presetSubtype="0" fill="hold" grpId="0" nodeType="afterEffect">
                                  <p:stCondLst>
                                    <p:cond delay="250"/>
                                  </p:stCondLst>
                                  <p:childTnLst>
                                    <p:set>
                                      <p:cBhvr>
                                        <p:cTn id="101" dur="1" fill="hold">
                                          <p:stCondLst>
                                            <p:cond delay="0"/>
                                          </p:stCondLst>
                                        </p:cTn>
                                        <p:tgtEl>
                                          <p:spTgt spid="21">
                                            <p:txEl>
                                              <p:pRg st="0" end="0"/>
                                            </p:txEl>
                                          </p:spTgt>
                                        </p:tgtEl>
                                        <p:attrNameLst>
                                          <p:attrName>style.visibility</p:attrName>
                                        </p:attrNameLst>
                                      </p:cBhvr>
                                      <p:to>
                                        <p:strVal val="visible"/>
                                      </p:to>
                                    </p:set>
                                    <p:animEffect transition="in" filter="fade">
                                      <p:cBhvr>
                                        <p:cTn id="10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23" grpId="0" animBg="1"/>
      <p:bldP spid="11" grpId="0" animBg="1"/>
      <p:bldP spid="11" grpId="1" animBg="1"/>
      <p:bldP spid="12" grpId="0" animBg="1"/>
      <p:bldP spid="12" grpId="1" animBg="1"/>
      <p:bldP spid="7" grpId="0" animBg="1"/>
      <p:bldP spid="7" grpId="1" animBg="1"/>
      <p:bldP spid="8" grpId="0" animBg="1"/>
      <p:bldP spid="8" grpId="1" animBg="1"/>
      <p:bldP spid="5" grpId="0" animBg="1"/>
      <p:bldP spid="5" grpId="1" animBg="1"/>
      <p:bldP spid="6" grpId="0" animBg="1"/>
      <p:bldP spid="6" grpId="1" animBg="1"/>
      <p:bldP spid="17" grpId="0" animBg="1"/>
      <p:bldP spid="16" grpId="0" animBg="1"/>
      <p:bldP spid="16" grpId="1" animBg="1"/>
      <p:bldP spid="16" grpId="2" animBg="1"/>
      <p:bldP spid="18" grpId="0" animBg="1"/>
      <p:bldP spid="19" grpId="0" build="p">
        <p:tmplLst>
          <p:tmpl lvl="1">
            <p:tnLst>
              <p:par>
                <p:cTn presetID="23" presetClass="entr" presetSubtype="32" fill="hold" nodeType="withEffect">
                  <p:stCondLst>
                    <p:cond delay="1750"/>
                  </p:stCondLst>
                  <p:childTnLst>
                    <p:set>
                      <p:cBhvr>
                        <p:cTn dur="1" fill="hold">
                          <p:stCondLst>
                            <p:cond delay="0"/>
                          </p:stCondLst>
                        </p:cTn>
                        <p:tgtEl>
                          <p:spTgt spid="19"/>
                        </p:tgtEl>
                        <p:attrNameLst>
                          <p:attrName>style.visibility</p:attrName>
                        </p:attrNameLst>
                      </p:cBhvr>
                      <p:to>
                        <p:strVal val="visible"/>
                      </p:to>
                    </p:set>
                    <p:anim calcmode="lin" valueType="num">
                      <p:cBhvr>
                        <p:cTn dur="750" fill="hold"/>
                        <p:tgtEl>
                          <p:spTgt spid="19"/>
                        </p:tgtEl>
                        <p:attrNameLst>
                          <p:attrName>ppt_w</p:attrName>
                        </p:attrNameLst>
                      </p:cBhvr>
                      <p:tavLst>
                        <p:tav tm="0">
                          <p:val>
                            <p:strVal val="4*#ppt_w"/>
                          </p:val>
                        </p:tav>
                        <p:tav tm="100000">
                          <p:val>
                            <p:strVal val="#ppt_w"/>
                          </p:val>
                        </p:tav>
                      </p:tavLst>
                    </p:anim>
                    <p:anim calcmode="lin" valueType="num">
                      <p:cBhvr>
                        <p:cTn dur="750" fill="hold"/>
                        <p:tgtEl>
                          <p:spTgt spid="19"/>
                        </p:tgtEl>
                        <p:attrNameLst>
                          <p:attrName>ppt_h</p:attrName>
                        </p:attrNameLst>
                      </p:cBhvr>
                      <p:tavLst>
                        <p:tav tm="0">
                          <p:val>
                            <p:strVal val="4*#ppt_h"/>
                          </p:val>
                        </p:tav>
                        <p:tav tm="100000">
                          <p:val>
                            <p:strVal val="#ppt_h"/>
                          </p:val>
                        </p:tav>
                      </p:tavLst>
                    </p:anim>
                  </p:childTnLst>
                </p:cTn>
              </p:par>
            </p:tnLst>
          </p:tmpl>
        </p:tmplLst>
      </p:bldP>
      <p:bldP spid="19" grpId="1" build="p">
        <p:tmplLst>
          <p:tmpl lvl="1">
            <p:tnLst>
              <p:par>
                <p:cTn presetID="6" presetClass="entr" presetSubtype="32" fill="hold" nodeType="withEffect">
                  <p:stCondLst>
                    <p:cond delay="1750"/>
                  </p:stCondLst>
                  <p:childTnLst>
                    <p:set>
                      <p:cBhvr>
                        <p:cTn dur="1" fill="hold">
                          <p:stCondLst>
                            <p:cond delay="0"/>
                          </p:stCondLst>
                        </p:cTn>
                        <p:tgtEl>
                          <p:spTgt spid="19"/>
                        </p:tgtEl>
                        <p:attrNameLst>
                          <p:attrName>style.visibility</p:attrName>
                        </p:attrNameLst>
                      </p:cBhvr>
                      <p:to>
                        <p:strVal val="visible"/>
                      </p:to>
                    </p:set>
                    <p:animEffect transition="in" filter="circle(out)">
                      <p:cBhvr>
                        <p:cTn dur="750"/>
                        <p:tgtEl>
                          <p:spTgt spid="19"/>
                        </p:tgtEl>
                      </p:cBhvr>
                    </p:animEffect>
                  </p:childTnLst>
                </p:cTn>
              </p:par>
            </p:tnLst>
          </p:tmpl>
        </p:tmplLst>
      </p:bldP>
      <p:bldP spid="20" grpId="0" build="p">
        <p:tmplLst>
          <p:tmpl lvl="1">
            <p:tnLst>
              <p:par>
                <p:cTn presetID="23" presetClass="entr" presetSubtype="32" fill="hold" nodeType="withEffect">
                  <p:stCondLst>
                    <p:cond delay="1750"/>
                  </p:stCondLst>
                  <p:childTnLst>
                    <p:set>
                      <p:cBhvr>
                        <p:cTn dur="1" fill="hold">
                          <p:stCondLst>
                            <p:cond delay="0"/>
                          </p:stCondLst>
                        </p:cTn>
                        <p:tgtEl>
                          <p:spTgt spid="20"/>
                        </p:tgtEl>
                        <p:attrNameLst>
                          <p:attrName>style.visibility</p:attrName>
                        </p:attrNameLst>
                      </p:cBhvr>
                      <p:to>
                        <p:strVal val="visible"/>
                      </p:to>
                    </p:set>
                    <p:anim calcmode="lin" valueType="num">
                      <p:cBhvr>
                        <p:cTn dur="750" fill="hold"/>
                        <p:tgtEl>
                          <p:spTgt spid="20"/>
                        </p:tgtEl>
                        <p:attrNameLst>
                          <p:attrName>ppt_w</p:attrName>
                        </p:attrNameLst>
                      </p:cBhvr>
                      <p:tavLst>
                        <p:tav tm="0">
                          <p:val>
                            <p:strVal val="4*#ppt_w"/>
                          </p:val>
                        </p:tav>
                        <p:tav tm="100000">
                          <p:val>
                            <p:strVal val="#ppt_w"/>
                          </p:val>
                        </p:tav>
                      </p:tavLst>
                    </p:anim>
                    <p:anim calcmode="lin" valueType="num">
                      <p:cBhvr>
                        <p:cTn dur="750" fill="hold"/>
                        <p:tgtEl>
                          <p:spTgt spid="20"/>
                        </p:tgtEl>
                        <p:attrNameLst>
                          <p:attrName>ppt_h</p:attrName>
                        </p:attrNameLst>
                      </p:cBhvr>
                      <p:tavLst>
                        <p:tav tm="0">
                          <p:val>
                            <p:strVal val="4*#ppt_h"/>
                          </p:val>
                        </p:tav>
                        <p:tav tm="100000">
                          <p:val>
                            <p:strVal val="#ppt_h"/>
                          </p:val>
                        </p:tav>
                      </p:tavLst>
                    </p:anim>
                  </p:childTnLst>
                </p:cTn>
              </p:par>
            </p:tnLst>
          </p:tmpl>
        </p:tmplLst>
      </p:bldP>
      <p:bldP spid="20" grpId="1" build="p">
        <p:tmplLst>
          <p:tmpl lvl="1">
            <p:tnLst>
              <p:par>
                <p:cTn presetID="6" presetClass="entr" presetSubtype="32" fill="hold" nodeType="withEffect">
                  <p:stCondLst>
                    <p:cond delay="1750"/>
                  </p:stCondLst>
                  <p:childTnLst>
                    <p:set>
                      <p:cBhvr>
                        <p:cTn dur="1" fill="hold">
                          <p:stCondLst>
                            <p:cond delay="0"/>
                          </p:stCondLst>
                        </p:cTn>
                        <p:tgtEl>
                          <p:spTgt spid="20"/>
                        </p:tgtEl>
                        <p:attrNameLst>
                          <p:attrName>style.visibility</p:attrName>
                        </p:attrNameLst>
                      </p:cBhvr>
                      <p:to>
                        <p:strVal val="visible"/>
                      </p:to>
                    </p:set>
                    <p:animEffect transition="in" filter="circle(out)">
                      <p:cBhvr>
                        <p:cTn dur="750"/>
                        <p:tgtEl>
                          <p:spTgt spid="20"/>
                        </p:tgtEl>
                      </p:cBhvr>
                    </p:animEffect>
                  </p:childTnLst>
                </p:cTn>
              </p:par>
            </p:tnLst>
          </p:tmpl>
        </p:tmplLst>
      </p:bldP>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g Text and Image">
    <p:spTree>
      <p:nvGrpSpPr>
        <p:cNvPr id="1" name=""/>
        <p:cNvGrpSpPr/>
        <p:nvPr/>
      </p:nvGrpSpPr>
      <p:grpSpPr>
        <a:xfrm>
          <a:off x="0" y="0"/>
          <a:ext cx="0" cy="0"/>
          <a:chOff x="0" y="0"/>
          <a:chExt cx="0" cy="0"/>
        </a:xfrm>
      </p:grpSpPr>
      <p:sp>
        <p:nvSpPr>
          <p:cNvPr id="11" name="図プレースホルダー 10"/>
          <p:cNvSpPr>
            <a:spLocks noGrp="1"/>
          </p:cNvSpPr>
          <p:nvPr>
            <p:ph type="pic" sz="quarter" idx="10" hasCustomPrompt="1"/>
          </p:nvPr>
        </p:nvSpPr>
        <p:spPr>
          <a:xfrm>
            <a:off x="0" y="3881381"/>
            <a:ext cx="18291175" cy="6405617"/>
          </a:xfrm>
          <a:prstGeom prst="rect">
            <a:avLst/>
          </a:prstGeom>
        </p:spPr>
        <p:txBody>
          <a:bodyPr/>
          <a:lstStyle>
            <a:lvl1pPr>
              <a:defRPr sz="2000"/>
            </a:lvl1pPr>
          </a:lstStyle>
          <a:p>
            <a:r>
              <a:rPr kumimoji="1" lang="en-US" altLang="ja-JP" dirty="0" smtClean="0"/>
              <a:t>Add an image</a:t>
            </a:r>
            <a:endParaRPr kumimoji="1" lang="ja-JP" altLang="en-US" dirty="0"/>
          </a:p>
        </p:txBody>
      </p:sp>
      <p:sp>
        <p:nvSpPr>
          <p:cNvPr id="15" name="テキスト プレースホルダー 14"/>
          <p:cNvSpPr>
            <a:spLocks noGrp="1"/>
          </p:cNvSpPr>
          <p:nvPr>
            <p:ph type="body" sz="quarter" idx="11" hasCustomPrompt="1"/>
          </p:nvPr>
        </p:nvSpPr>
        <p:spPr>
          <a:xfrm>
            <a:off x="0" y="-1"/>
            <a:ext cx="18291175" cy="3918858"/>
          </a:xfrm>
          <a:prstGeom prst="rect">
            <a:avLst/>
          </a:prstGeom>
          <a:blipFill>
            <a:blip r:embed="rId2"/>
            <a:tile tx="0" ty="0" sx="100000" sy="100000" flip="none" algn="tl"/>
          </a:blipFill>
          <a:effectLst>
            <a:outerShdw blurRad="50800" dist="63500" dir="5400000" algn="t"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8" name="テキスト プレースホルダー 5"/>
          <p:cNvSpPr>
            <a:spLocks noGrp="1"/>
          </p:cNvSpPr>
          <p:nvPr>
            <p:ph type="body" sz="quarter" idx="16" hasCustomPrompt="1"/>
          </p:nvPr>
        </p:nvSpPr>
        <p:spPr>
          <a:xfrm>
            <a:off x="1314230" y="659718"/>
            <a:ext cx="15662715" cy="1923824"/>
          </a:xfrm>
          <a:prstGeom prst="rect">
            <a:avLst/>
          </a:prstGeom>
        </p:spPr>
        <p:txBody>
          <a:bodyPr anchor="ctr">
            <a:noAutofit/>
          </a:bodyPr>
          <a:lstStyle>
            <a:lvl1pPr algn="ctr">
              <a:defRPr sz="14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SLIDE TITLE</a:t>
            </a:r>
            <a:endParaRPr kumimoji="1" lang="ja-JP" altLang="en-US" dirty="0" smtClean="0"/>
          </a:p>
        </p:txBody>
      </p:sp>
      <p:sp>
        <p:nvSpPr>
          <p:cNvPr id="19" name="テキスト プレースホルダー 5"/>
          <p:cNvSpPr>
            <a:spLocks noGrp="1"/>
          </p:cNvSpPr>
          <p:nvPr>
            <p:ph type="body" sz="quarter" idx="17" hasCustomPrompt="1"/>
          </p:nvPr>
        </p:nvSpPr>
        <p:spPr>
          <a:xfrm>
            <a:off x="1300616" y="2365831"/>
            <a:ext cx="15689943" cy="1109657"/>
          </a:xfrm>
          <a:prstGeom prst="rect">
            <a:avLst/>
          </a:prstGeom>
        </p:spPr>
        <p:txBody>
          <a:bodyPr anchor="ctr">
            <a:noAutofit/>
          </a:bodyPr>
          <a:lstStyle>
            <a:lvl1pPr algn="ctr">
              <a:lnSpc>
                <a:spcPct val="130000"/>
              </a:lnSpc>
              <a:spcBef>
                <a:spcPts val="0"/>
              </a:spcBef>
              <a:defRPr sz="2000" i="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5" name="テキスト プレースホルダー 24"/>
          <p:cNvSpPr>
            <a:spLocks noGrp="1"/>
          </p:cNvSpPr>
          <p:nvPr>
            <p:ph type="body" sz="quarter" idx="18" hasCustomPrompt="1"/>
          </p:nvPr>
        </p:nvSpPr>
        <p:spPr>
          <a:xfrm flipV="1">
            <a:off x="0" y="3759199"/>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214040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2" presetClass="entr" presetSubtype="6" decel="100000" fill="hold" grpId="0" nodeType="afterEffect">
                                  <p:stCondLst>
                                    <p:cond delay="0"/>
                                  </p:stCondLst>
                                  <p:iterate type="lt">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950"/>
                            </p:stCondLst>
                            <p:childTnLst>
                              <p:par>
                                <p:cTn id="19" presetID="10" presetClass="entr" presetSubtype="0" fill="hold" grpId="0" nodeType="afterEffect">
                                  <p:stCondLst>
                                    <p:cond delay="250"/>
                                  </p:stCondLst>
                                  <p:childTnLst>
                                    <p:set>
                                      <p:cBhvr>
                                        <p:cTn id="20" dur="1" fill="hold">
                                          <p:stCondLst>
                                            <p:cond delay="0"/>
                                          </p:stCondLst>
                                        </p:cTn>
                                        <p:tgtEl>
                                          <p:spTgt spid="19">
                                            <p:txEl>
                                              <p:pRg st="0" end="0"/>
                                            </p:txEl>
                                          </p:spTgt>
                                        </p:tgtEl>
                                        <p:attrNameLst>
                                          <p:attrName>style.visibility</p:attrName>
                                        </p:attrNameLst>
                                      </p:cBhvr>
                                      <p:to>
                                        <p:strVal val="visible"/>
                                      </p:to>
                                    </p:set>
                                    <p:animEffect transition="in" filter="fade">
                                      <p:cBhvr>
                                        <p:cTn id="21" dur="500"/>
                                        <p:tgtEl>
                                          <p:spTgt spid="19">
                                            <p:txEl>
                                              <p:pRg st="0" end="0"/>
                                            </p:txEl>
                                          </p:spTgt>
                                        </p:tgtEl>
                                      </p:cBhvr>
                                    </p:animEffect>
                                  </p:childTnLst>
                                </p:cTn>
                              </p:par>
                              <p:par>
                                <p:cTn id="22" presetID="14" presetClass="entr" presetSubtype="5"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randombar(vertical)">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animBg="1">
        <p:tmplLst>
          <p:tmpl>
            <p:tnLst>
              <p:par>
                <p:cTn presetID="2" presetClass="entr" presetSubtype="1"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8" grpId="0" build="p">
        <p:tmplLst>
          <p:tmpl lvl="1">
            <p:tnLst>
              <p:par>
                <p:cTn presetID="2" presetClass="entr" presetSubtype="6" decel="10000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5" grpId="0" animBg="1">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pression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4914900" y="0"/>
            <a:ext cx="133762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17" name="テキスト プレースホルダー 10"/>
          <p:cNvSpPr>
            <a:spLocks noGrp="1"/>
          </p:cNvSpPr>
          <p:nvPr>
            <p:ph type="body" sz="quarter" idx="16" hasCustomPrompt="1"/>
          </p:nvPr>
        </p:nvSpPr>
        <p:spPr>
          <a:xfrm flipH="1">
            <a:off x="14839950" y="0"/>
            <a:ext cx="8496300" cy="10287000"/>
          </a:xfrm>
          <a:prstGeom prst="parallelogram">
            <a:avLst>
              <a:gd name="adj" fmla="val 39350"/>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16" name="テキスト プレースホルダー 10"/>
          <p:cNvSpPr>
            <a:spLocks noGrp="1"/>
          </p:cNvSpPr>
          <p:nvPr>
            <p:ph type="body" sz="quarter" idx="15" hasCustomPrompt="1"/>
          </p:nvPr>
        </p:nvSpPr>
        <p:spPr>
          <a:xfrm>
            <a:off x="-6534150" y="0"/>
            <a:ext cx="17602200" cy="10287000"/>
          </a:xfrm>
          <a:prstGeom prst="parallelogram">
            <a:avLst>
              <a:gd name="adj" fmla="val 44628"/>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15" name="テキスト プレースホルダー 10"/>
          <p:cNvSpPr>
            <a:spLocks noGrp="1"/>
          </p:cNvSpPr>
          <p:nvPr>
            <p:ph type="body" sz="quarter" idx="14" hasCustomPrompt="1"/>
          </p:nvPr>
        </p:nvSpPr>
        <p:spPr>
          <a:xfrm>
            <a:off x="-7315200" y="0"/>
            <a:ext cx="17602200" cy="10287000"/>
          </a:xfrm>
          <a:prstGeom prst="parallelogram">
            <a:avLst>
              <a:gd name="adj" fmla="val 44628"/>
            </a:avLst>
          </a:prstGeom>
          <a:blipFill dpi="0" rotWithShape="0">
            <a:blip r:embed="rId2"/>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4" name="テキスト プレースホルダー 10"/>
          <p:cNvSpPr>
            <a:spLocks noGrp="1"/>
          </p:cNvSpPr>
          <p:nvPr>
            <p:ph type="body" sz="quarter" idx="13" hasCustomPrompt="1"/>
          </p:nvPr>
        </p:nvSpPr>
        <p:spPr>
          <a:xfrm flipH="1">
            <a:off x="15601950" y="0"/>
            <a:ext cx="8496300" cy="10287000"/>
          </a:xfrm>
          <a:prstGeom prst="parallelogram">
            <a:avLst>
              <a:gd name="adj" fmla="val 39350"/>
            </a:avLst>
          </a:prstGeom>
          <a:blipFill dpi="0" rotWithShape="0">
            <a:blip r:embed="rId2"/>
            <a:srcRect/>
            <a:tile tx="0" ty="0" sx="100000" sy="100000" flip="none" algn="tl"/>
          </a:blipFill>
          <a:effectLst/>
        </p:spPr>
        <p:txBody>
          <a:bodyPr/>
          <a:lstStyle/>
          <a:p>
            <a:pPr lvl="0"/>
            <a:r>
              <a:rPr kumimoji="1" lang="en-US" altLang="ja-JP" dirty="0" smtClean="0"/>
              <a:t> </a:t>
            </a:r>
            <a:endParaRPr kumimoji="1" lang="ja-JP" altLang="en-US" dirty="0"/>
          </a:p>
        </p:txBody>
      </p:sp>
      <p:sp>
        <p:nvSpPr>
          <p:cNvPr id="11" name="テキスト プレースホルダー 10"/>
          <p:cNvSpPr>
            <a:spLocks noGrp="1"/>
          </p:cNvSpPr>
          <p:nvPr>
            <p:ph type="body" sz="quarter" idx="11" hasCustomPrompt="1"/>
          </p:nvPr>
        </p:nvSpPr>
        <p:spPr>
          <a:xfrm flipH="1">
            <a:off x="16363950" y="0"/>
            <a:ext cx="8496300" cy="10287000"/>
          </a:xfrm>
          <a:prstGeom prst="parallelogram">
            <a:avLst>
              <a:gd name="adj" fmla="val 39350"/>
            </a:avLst>
          </a:prstGeom>
          <a:blipFill dpi="0" rotWithShape="0">
            <a:blip r:embed="rId3"/>
            <a:srcRect/>
            <a:tile tx="0" ty="0" sx="100000" sy="100000" flip="none" algn="tl"/>
          </a:blipFill>
          <a:effectLst>
            <a:outerShdw blurRad="50800" dist="38100" dir="10800000" algn="r" rotWithShape="0">
              <a:prstClr val="black">
                <a:alpha val="40000"/>
              </a:prstClr>
            </a:outerShdw>
          </a:effectLst>
        </p:spPr>
        <p:txBody>
          <a:bodyPr/>
          <a:lstStyle/>
          <a:p>
            <a:pPr lvl="0"/>
            <a:r>
              <a:rPr kumimoji="1" lang="en-US" altLang="ja-JP" dirty="0" smtClean="0"/>
              <a:t> </a:t>
            </a:r>
            <a:endParaRPr kumimoji="1" lang="ja-JP" altLang="en-US" dirty="0"/>
          </a:p>
        </p:txBody>
      </p:sp>
      <p:sp>
        <p:nvSpPr>
          <p:cNvPr id="13" name="テキスト プレースホルダー 10"/>
          <p:cNvSpPr>
            <a:spLocks noGrp="1"/>
          </p:cNvSpPr>
          <p:nvPr>
            <p:ph type="body" sz="quarter" idx="12" hasCustomPrompt="1"/>
          </p:nvPr>
        </p:nvSpPr>
        <p:spPr>
          <a:xfrm>
            <a:off x="-8201025" y="0"/>
            <a:ext cx="17660938" cy="10287000"/>
          </a:xfrm>
          <a:prstGeom prst="parallelogram">
            <a:avLst>
              <a:gd name="adj" fmla="val 44628"/>
            </a:avLst>
          </a:prstGeom>
          <a:blipFill dpi="0" rotWithShape="0">
            <a:blip r:embed="rId3"/>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8" name="テキスト プレースホルダー 5"/>
          <p:cNvSpPr>
            <a:spLocks noGrp="1"/>
          </p:cNvSpPr>
          <p:nvPr>
            <p:ph type="body" sz="quarter" idx="17" hasCustomPrompt="1"/>
          </p:nvPr>
        </p:nvSpPr>
        <p:spPr>
          <a:xfrm>
            <a:off x="590550" y="450168"/>
            <a:ext cx="7315201" cy="2978832"/>
          </a:xfrm>
          <a:prstGeom prst="rect">
            <a:avLst/>
          </a:prstGeom>
          <a:noFill/>
        </p:spPr>
        <p:txBody>
          <a:bodyPr anchor="b">
            <a:noAutofit/>
          </a:bodyPr>
          <a:lstStyle>
            <a:lvl1pPr algn="l">
              <a:lnSpc>
                <a:spcPts val="9600"/>
              </a:lnSpc>
              <a:spcBef>
                <a:spcPts val="0"/>
              </a:spcBef>
              <a:defRPr sz="9600" i="0" baseline="0">
                <a:blipFill dpi="0" rotWithShape="1">
                  <a:blip r:embed="rId2"/>
                  <a:srcRect/>
                  <a:stretch>
                    <a:fillRect/>
                  </a:stretch>
                </a:blipFill>
                <a:effectLst>
                  <a:innerShdw blurRad="114300">
                    <a:prstClr val="black"/>
                  </a:innerShdw>
                </a:effectLst>
                <a:latin typeface="+mj-lt"/>
              </a:defRPr>
            </a:lvl1pPr>
          </a:lstStyle>
          <a:p>
            <a:pPr lvl="0"/>
            <a:r>
              <a:rPr kumimoji="1" lang="en-US" altLang="ja-JP" dirty="0" smtClean="0"/>
              <a:t>HEADING</a:t>
            </a:r>
            <a:br>
              <a:rPr kumimoji="1" lang="en-US" altLang="ja-JP" dirty="0" smtClean="0"/>
            </a:br>
            <a:r>
              <a:rPr kumimoji="1" lang="en-US" altLang="ja-JP" dirty="0" smtClean="0"/>
              <a:t>GOES HERE</a:t>
            </a:r>
            <a:endParaRPr kumimoji="1" lang="ja-JP" altLang="en-US" dirty="0" smtClean="0"/>
          </a:p>
        </p:txBody>
      </p:sp>
      <p:sp>
        <p:nvSpPr>
          <p:cNvPr id="19" name="テキスト プレースホルダー 5"/>
          <p:cNvSpPr>
            <a:spLocks noGrp="1"/>
          </p:cNvSpPr>
          <p:nvPr>
            <p:ph type="body" sz="quarter" idx="18" hasCustomPrompt="1"/>
          </p:nvPr>
        </p:nvSpPr>
        <p:spPr>
          <a:xfrm>
            <a:off x="615723" y="3673927"/>
            <a:ext cx="6586084" cy="1844219"/>
          </a:xfrm>
          <a:prstGeom prst="rect">
            <a:avLst/>
          </a:prstGeom>
        </p:spPr>
        <p:txBody>
          <a:bodyPr anchor="t">
            <a:noAutofit/>
          </a:bodyPr>
          <a:lstStyle>
            <a:lvl1pPr algn="l">
              <a:lnSpc>
                <a:spcPct val="120000"/>
              </a:lnSpc>
              <a:spcBef>
                <a:spcPts val="0"/>
              </a:spcBef>
              <a:defRPr sz="2000" i="0" baseline="0">
                <a:solidFill>
                  <a:schemeClr val="tx2"/>
                </a:solidFill>
                <a:effectLst/>
                <a:latin typeface="+mn-lt"/>
              </a:defRPr>
            </a:lvl1pPr>
          </a:lstStyle>
          <a:p>
            <a:pPr lvl="0"/>
            <a:r>
              <a:rPr kumimoji="1" lang="en-US" altLang="ja-JP" dirty="0" smtClean="0"/>
              <a:t>Text Here</a:t>
            </a:r>
            <a:endParaRPr kumimoji="1" lang="ja-JP" altLang="en-US" dirty="0" smtClean="0"/>
          </a:p>
        </p:txBody>
      </p:sp>
      <p:sp>
        <p:nvSpPr>
          <p:cNvPr id="20" name="テキスト プレースホルダー 24"/>
          <p:cNvSpPr>
            <a:spLocks noGrp="1"/>
          </p:cNvSpPr>
          <p:nvPr>
            <p:ph type="body" sz="quarter" idx="19" hasCustomPrompt="1"/>
          </p:nvPr>
        </p:nvSpPr>
        <p:spPr>
          <a:xfrm rot="17640000" flipV="1">
            <a:off x="-1257299" y="4959349"/>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
        <p:nvSpPr>
          <p:cNvPr id="21" name="テキスト プレースホルダー 24"/>
          <p:cNvSpPr>
            <a:spLocks noGrp="1"/>
          </p:cNvSpPr>
          <p:nvPr>
            <p:ph type="body" sz="quarter" idx="20" hasCustomPrompt="1"/>
          </p:nvPr>
        </p:nvSpPr>
        <p:spPr>
          <a:xfrm rot="15120000" flipV="1">
            <a:off x="7715249" y="3321051"/>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
        <p:nvSpPr>
          <p:cNvPr id="23" name="テキスト プレースホルダー 5"/>
          <p:cNvSpPr>
            <a:spLocks noGrp="1"/>
          </p:cNvSpPr>
          <p:nvPr>
            <p:ph type="body" sz="quarter" idx="21" hasCustomPrompt="1"/>
          </p:nvPr>
        </p:nvSpPr>
        <p:spPr>
          <a:xfrm>
            <a:off x="702297" y="3390297"/>
            <a:ext cx="3708000" cy="864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
        <p:nvSpPr>
          <p:cNvPr id="25" name="テキスト プレースホルダー 10"/>
          <p:cNvSpPr>
            <a:spLocks noGrp="1"/>
          </p:cNvSpPr>
          <p:nvPr>
            <p:ph type="body" sz="quarter" idx="22" hasCustomPrompt="1"/>
          </p:nvPr>
        </p:nvSpPr>
        <p:spPr>
          <a:xfrm>
            <a:off x="25261434" y="0"/>
            <a:ext cx="6096907" cy="10287000"/>
          </a:xfrm>
          <a:prstGeom prst="parallelogram">
            <a:avLst>
              <a:gd name="adj" fmla="val 74936"/>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26" name="テキスト プレースホルダー 10"/>
          <p:cNvSpPr>
            <a:spLocks noGrp="1"/>
          </p:cNvSpPr>
          <p:nvPr>
            <p:ph type="body" sz="quarter" idx="23" hasCustomPrompt="1"/>
          </p:nvPr>
        </p:nvSpPr>
        <p:spPr>
          <a:xfrm>
            <a:off x="18890117" y="0"/>
            <a:ext cx="8000999" cy="10287000"/>
          </a:xfrm>
          <a:prstGeom prst="parallelogram">
            <a:avLst>
              <a:gd name="adj" fmla="val 57440"/>
            </a:avLst>
          </a:prstGeom>
          <a:solidFill>
            <a:schemeClr val="bg2">
              <a:alpha val="25000"/>
            </a:schemeClr>
          </a:solidFill>
          <a:effectLst/>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747185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1+#ppt_w/2"/>
                                          </p:val>
                                        </p:tav>
                                        <p:tav tm="100000">
                                          <p:val>
                                            <p:strVal val="#ppt_x"/>
                                          </p:val>
                                        </p:tav>
                                      </p:tavLst>
                                    </p:anim>
                                    <p:anim calcmode="lin" valueType="num">
                                      <p:cBhvr additive="base">
                                        <p:cTn id="16" dur="75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3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1+#ppt_w/2"/>
                                          </p:val>
                                        </p:tav>
                                        <p:tav tm="100000">
                                          <p:val>
                                            <p:strVal val="#ppt_x"/>
                                          </p:val>
                                        </p:tav>
                                      </p:tavLst>
                                    </p:anim>
                                    <p:anim calcmode="lin" valueType="num">
                                      <p:cBhvr additive="base">
                                        <p:cTn id="20" dur="750" fill="hold"/>
                                        <p:tgtEl>
                                          <p:spTgt spid="13"/>
                                        </p:tgtEl>
                                        <p:attrNameLst>
                                          <p:attrName>ppt_y</p:attrName>
                                        </p:attrNameLst>
                                      </p:cBhvr>
                                      <p:tavLst>
                                        <p:tav tm="0">
                                          <p:val>
                                            <p:strVal val="#ppt_y"/>
                                          </p:val>
                                        </p:tav>
                                        <p:tav tm="100000">
                                          <p:val>
                                            <p:strVal val="#ppt_y"/>
                                          </p:val>
                                        </p:tav>
                                      </p:tavLst>
                                    </p:anim>
                                  </p:childTnLst>
                                </p:cTn>
                              </p:par>
                              <p:par>
                                <p:cTn id="21" presetID="14" presetClass="entr" presetSubtype="10" fill="hold" grpId="0" nodeType="withEffect">
                                  <p:stCondLst>
                                    <p:cond delay="45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par>
                                <p:cTn id="24" presetID="22" presetClass="entr" presetSubtype="4" fill="hold" grpId="0" nodeType="withEffect">
                                  <p:stCondLst>
                                    <p:cond delay="750"/>
                                  </p:stCondLst>
                                  <p:childTnLst>
                                    <p:set>
                                      <p:cBhvr>
                                        <p:cTn id="25" dur="1" fill="hold">
                                          <p:stCondLst>
                                            <p:cond delay="0"/>
                                          </p:stCondLst>
                                        </p:cTn>
                                        <p:tgtEl>
                                          <p:spTgt spid="21"/>
                                        </p:tgtEl>
                                        <p:attrNameLst>
                                          <p:attrName>style.visibility</p:attrName>
                                        </p:attrNameLst>
                                      </p:cBhvr>
                                      <p:to>
                                        <p:strVal val="visible"/>
                                      </p:to>
                                    </p:set>
                                    <p:animEffect transition="in" filter="wipe(down)">
                                      <p:cBhvr>
                                        <p:cTn id="26" dur="750"/>
                                        <p:tgtEl>
                                          <p:spTgt spid="21"/>
                                        </p:tgtEl>
                                      </p:cBhvr>
                                    </p:animEffect>
                                  </p:childTnLst>
                                </p:cTn>
                              </p:par>
                              <p:par>
                                <p:cTn id="27" presetID="22" presetClass="entr" presetSubtype="1" fill="hold" grpId="0" nodeType="withEffect">
                                  <p:stCondLst>
                                    <p:cond delay="750"/>
                                  </p:stCondLst>
                                  <p:childTnLst>
                                    <p:set>
                                      <p:cBhvr>
                                        <p:cTn id="28" dur="1" fill="hold">
                                          <p:stCondLst>
                                            <p:cond delay="0"/>
                                          </p:stCondLst>
                                        </p:cTn>
                                        <p:tgtEl>
                                          <p:spTgt spid="20"/>
                                        </p:tgtEl>
                                        <p:attrNameLst>
                                          <p:attrName>style.visibility</p:attrName>
                                        </p:attrNameLst>
                                      </p:cBhvr>
                                      <p:to>
                                        <p:strVal val="visible"/>
                                      </p:to>
                                    </p:set>
                                    <p:animEffect transition="in" filter="wipe(up)">
                                      <p:cBhvr>
                                        <p:cTn id="29" dur="750"/>
                                        <p:tgtEl>
                                          <p:spTgt spid="20"/>
                                        </p:tgtEl>
                                      </p:cBhvr>
                                    </p:animEffect>
                                  </p:childTnLst>
                                </p:cTn>
                              </p:par>
                              <p:par>
                                <p:cTn id="30" presetID="2" presetClass="entr" presetSubtype="8" decel="100000" fill="hold" grpId="0" nodeType="withEffect">
                                  <p:stCondLst>
                                    <p:cond delay="75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1500" fill="hold"/>
                                        <p:tgtEl>
                                          <p:spTgt spid="16"/>
                                        </p:tgtEl>
                                        <p:attrNameLst>
                                          <p:attrName>ppt_x</p:attrName>
                                        </p:attrNameLst>
                                      </p:cBhvr>
                                      <p:tavLst>
                                        <p:tav tm="0">
                                          <p:val>
                                            <p:strVal val="0-#ppt_w/2"/>
                                          </p:val>
                                        </p:tav>
                                        <p:tav tm="100000">
                                          <p:val>
                                            <p:strVal val="#ppt_x"/>
                                          </p:val>
                                        </p:tav>
                                      </p:tavLst>
                                    </p:anim>
                                    <p:anim calcmode="lin" valueType="num">
                                      <p:cBhvr additive="base">
                                        <p:cTn id="33" dur="1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1500" fill="hold"/>
                                        <p:tgtEl>
                                          <p:spTgt spid="17"/>
                                        </p:tgtEl>
                                        <p:attrNameLst>
                                          <p:attrName>ppt_x</p:attrName>
                                        </p:attrNameLst>
                                      </p:cBhvr>
                                      <p:tavLst>
                                        <p:tav tm="0">
                                          <p:val>
                                            <p:strVal val="1+#ppt_w/2"/>
                                          </p:val>
                                        </p:tav>
                                        <p:tav tm="100000">
                                          <p:val>
                                            <p:strVal val="#ppt_x"/>
                                          </p:val>
                                        </p:tav>
                                      </p:tavLst>
                                    </p:anim>
                                    <p:anim calcmode="lin" valueType="num">
                                      <p:cBhvr additive="base">
                                        <p:cTn id="37" dur="1500" fill="hold"/>
                                        <p:tgtEl>
                                          <p:spTgt spid="17"/>
                                        </p:tgtEl>
                                        <p:attrNameLst>
                                          <p:attrName>ppt_y</p:attrName>
                                        </p:attrNameLst>
                                      </p:cBhvr>
                                      <p:tavLst>
                                        <p:tav tm="0">
                                          <p:val>
                                            <p:strVal val="#ppt_y"/>
                                          </p:val>
                                        </p:tav>
                                        <p:tav tm="100000">
                                          <p:val>
                                            <p:strVal val="#ppt_y"/>
                                          </p:val>
                                        </p:tav>
                                      </p:tavLst>
                                    </p:anim>
                                  </p:childTnLst>
                                </p:cTn>
                              </p:par>
                              <p:par>
                                <p:cTn id="38" presetID="2" presetClass="entr" presetSubtype="12" decel="100000" fill="hold" grpId="0" nodeType="withEffect">
                                  <p:stCondLst>
                                    <p:cond delay="750"/>
                                  </p:stCondLst>
                                  <p:iterate type="wd">
                                    <p:tmPct val="10000"/>
                                  </p:iterate>
                                  <p:childTnLst>
                                    <p:set>
                                      <p:cBhvr>
                                        <p:cTn id="39" dur="1" fill="hold">
                                          <p:stCondLst>
                                            <p:cond delay="0"/>
                                          </p:stCondLst>
                                        </p:cTn>
                                        <p:tgtEl>
                                          <p:spTgt spid="18">
                                            <p:txEl>
                                              <p:pRg st="0" end="0"/>
                                            </p:txEl>
                                          </p:spTgt>
                                        </p:tgtEl>
                                        <p:attrNameLst>
                                          <p:attrName>style.visibility</p:attrName>
                                        </p:attrNameLst>
                                      </p:cBhvr>
                                      <p:to>
                                        <p:strVal val="visible"/>
                                      </p:to>
                                    </p:set>
                                    <p:anim calcmode="lin" valueType="num">
                                      <p:cBhvr additive="base">
                                        <p:cTn id="40" dur="125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41" dur="1250" fill="hold"/>
                                        <p:tgtEl>
                                          <p:spTgt spid="18">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12" decel="100000" fill="hold" grpId="0" nodeType="withEffect">
                                  <p:stCondLst>
                                    <p:cond delay="1250"/>
                                  </p:stCondLst>
                                  <p:childTnLst>
                                    <p:set>
                                      <p:cBhvr>
                                        <p:cTn id="43" dur="1" fill="hold">
                                          <p:stCondLst>
                                            <p:cond delay="0"/>
                                          </p:stCondLst>
                                        </p:cTn>
                                        <p:tgtEl>
                                          <p:spTgt spid="19">
                                            <p:txEl>
                                              <p:pRg st="0" end="0"/>
                                            </p:txEl>
                                          </p:spTgt>
                                        </p:tgtEl>
                                        <p:attrNameLst>
                                          <p:attrName>style.visibility</p:attrName>
                                        </p:attrNameLst>
                                      </p:cBhvr>
                                      <p:to>
                                        <p:strVal val="visible"/>
                                      </p:to>
                                    </p:set>
                                    <p:anim calcmode="lin" valueType="num">
                                      <p:cBhvr additive="base">
                                        <p:cTn id="44" dur="75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45" dur="750" fill="hold"/>
                                        <p:tgtEl>
                                          <p:spTgt spid="19">
                                            <p:txEl>
                                              <p:pRg st="0" end="0"/>
                                            </p:txEl>
                                          </p:spTgt>
                                        </p:tgtEl>
                                        <p:attrNameLst>
                                          <p:attrName>ppt_y</p:attrName>
                                        </p:attrNameLst>
                                      </p:cBhvr>
                                      <p:tavLst>
                                        <p:tav tm="0">
                                          <p:val>
                                            <p:strVal val="1+#ppt_h/2"/>
                                          </p:val>
                                        </p:tav>
                                        <p:tav tm="100000">
                                          <p:val>
                                            <p:strVal val="#ppt_y"/>
                                          </p:val>
                                        </p:tav>
                                      </p:tavLst>
                                    </p:anim>
                                  </p:childTnLst>
                                </p:cTn>
                              </p:par>
                              <p:par>
                                <p:cTn id="46" presetID="2" presetClass="entr" presetSubtype="12" decel="100000" fill="hold" grpId="0" nodeType="withEffect">
                                  <p:stCondLst>
                                    <p:cond delay="125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750" fill="hold"/>
                                        <p:tgtEl>
                                          <p:spTgt spid="23"/>
                                        </p:tgtEl>
                                        <p:attrNameLst>
                                          <p:attrName>ppt_x</p:attrName>
                                        </p:attrNameLst>
                                      </p:cBhvr>
                                      <p:tavLst>
                                        <p:tav tm="0">
                                          <p:val>
                                            <p:strVal val="0-#ppt_w/2"/>
                                          </p:val>
                                        </p:tav>
                                        <p:tav tm="100000">
                                          <p:val>
                                            <p:strVal val="#ppt_x"/>
                                          </p:val>
                                        </p:tav>
                                      </p:tavLst>
                                    </p:anim>
                                    <p:anim calcmode="lin" valueType="num">
                                      <p:cBhvr additive="base">
                                        <p:cTn id="49" dur="75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8" accel="100000" fill="hold" grpId="0" nodeType="withEffect">
                                  <p:stCondLst>
                                    <p:cond delay="50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750" fill="hold"/>
                                        <p:tgtEl>
                                          <p:spTgt spid="25"/>
                                        </p:tgtEl>
                                        <p:attrNameLst>
                                          <p:attrName>ppt_x</p:attrName>
                                        </p:attrNameLst>
                                      </p:cBhvr>
                                      <p:tavLst>
                                        <p:tav tm="0">
                                          <p:val>
                                            <p:strVal val="0-#ppt_w/2"/>
                                          </p:val>
                                        </p:tav>
                                        <p:tav tm="100000">
                                          <p:val>
                                            <p:strVal val="#ppt_x"/>
                                          </p:val>
                                        </p:tav>
                                      </p:tavLst>
                                    </p:anim>
                                    <p:anim calcmode="lin" valueType="num">
                                      <p:cBhvr additive="base">
                                        <p:cTn id="53" dur="750" fill="hold"/>
                                        <p:tgtEl>
                                          <p:spTgt spid="25"/>
                                        </p:tgtEl>
                                        <p:attrNameLst>
                                          <p:attrName>ppt_y</p:attrName>
                                        </p:attrNameLst>
                                      </p:cBhvr>
                                      <p:tavLst>
                                        <p:tav tm="0">
                                          <p:val>
                                            <p:strVal val="#ppt_y"/>
                                          </p:val>
                                        </p:tav>
                                        <p:tav tm="100000">
                                          <p:val>
                                            <p:strVal val="#ppt_y"/>
                                          </p:val>
                                        </p:tav>
                                      </p:tavLst>
                                    </p:anim>
                                  </p:childTnLst>
                                </p:cTn>
                              </p:par>
                              <p:par>
                                <p:cTn id="54" presetID="2" presetClass="entr" presetSubtype="8" accel="100000" fill="hold" grpId="0" nodeType="withEffect">
                                  <p:stCondLst>
                                    <p:cond delay="6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750" fill="hold"/>
                                        <p:tgtEl>
                                          <p:spTgt spid="26"/>
                                        </p:tgtEl>
                                        <p:attrNameLst>
                                          <p:attrName>ppt_x</p:attrName>
                                        </p:attrNameLst>
                                      </p:cBhvr>
                                      <p:tavLst>
                                        <p:tav tm="0">
                                          <p:val>
                                            <p:strVal val="0-#ppt_w/2"/>
                                          </p:val>
                                        </p:tav>
                                        <p:tav tm="100000">
                                          <p:val>
                                            <p:strVal val="#ppt_x"/>
                                          </p:val>
                                        </p:tav>
                                      </p:tavLst>
                                    </p:anim>
                                    <p:anim calcmode="lin" valueType="num">
                                      <p:cBhvr additive="base">
                                        <p:cTn id="57"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animBg="1">
        <p:tmplLst>
          <p:tmpl>
            <p:tnLst>
              <p:par>
                <p:cTn presetID="2" presetClass="entr" presetSubtype="2" decel="100000" fill="hold" nodeType="withEffect">
                  <p:stCondLst>
                    <p:cond delay="7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1500" fill="hold"/>
                        <p:tgtEl>
                          <p:spTgt spid="17"/>
                        </p:tgtEl>
                        <p:attrNameLst>
                          <p:attrName>ppt_x</p:attrName>
                        </p:attrNameLst>
                      </p:cBhvr>
                      <p:tavLst>
                        <p:tav tm="0">
                          <p:val>
                            <p:strVal val="1+#ppt_w/2"/>
                          </p:val>
                        </p:tav>
                        <p:tav tm="100000">
                          <p:val>
                            <p:strVal val="#ppt_x"/>
                          </p:val>
                        </p:tav>
                      </p:tavLst>
                    </p:anim>
                    <p:anim calcmode="lin" valueType="num">
                      <p:cBhvr additive="base">
                        <p:cTn dur="1500" fill="hold"/>
                        <p:tgtEl>
                          <p:spTgt spid="17"/>
                        </p:tgtEl>
                        <p:attrNameLst>
                          <p:attrName>ppt_y</p:attrName>
                        </p:attrNameLst>
                      </p:cBhvr>
                      <p:tavLst>
                        <p:tav tm="0">
                          <p:val>
                            <p:strVal val="#ppt_y"/>
                          </p:val>
                        </p:tav>
                        <p:tav tm="100000">
                          <p:val>
                            <p:strVal val="#ppt_y"/>
                          </p:val>
                        </p:tav>
                      </p:tavLst>
                    </p:anim>
                  </p:childTnLst>
                </p:cTn>
              </p:par>
            </p:tnLst>
          </p:tmpl>
        </p:tmplLst>
      </p:bldP>
      <p:bldP spid="16" grpId="0" animBg="1">
        <p:tmplLst>
          <p:tmpl>
            <p:tnLst>
              <p:par>
                <p:cTn presetID="2" presetClass="entr" presetSubtype="8" decel="100000" fill="hold" nodeType="withEffect">
                  <p:stCondLst>
                    <p:cond delay="7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1500" fill="hold"/>
                        <p:tgtEl>
                          <p:spTgt spid="16"/>
                        </p:tgtEl>
                        <p:attrNameLst>
                          <p:attrName>ppt_x</p:attrName>
                        </p:attrNameLst>
                      </p:cBhvr>
                      <p:tavLst>
                        <p:tav tm="0">
                          <p:val>
                            <p:strVal val="0-#ppt_w/2"/>
                          </p:val>
                        </p:tav>
                        <p:tav tm="100000">
                          <p:val>
                            <p:strVal val="#ppt_x"/>
                          </p:val>
                        </p:tav>
                      </p:tavLst>
                    </p:anim>
                    <p:anim calcmode="lin" valueType="num">
                      <p:cBhvr additive="base">
                        <p:cTn dur="1500" fill="hold"/>
                        <p:tgtEl>
                          <p:spTgt spid="16"/>
                        </p:tgtEl>
                        <p:attrNameLst>
                          <p:attrName>ppt_y</p:attrName>
                        </p:attrNameLst>
                      </p:cBhvr>
                      <p:tavLst>
                        <p:tav tm="0">
                          <p:val>
                            <p:strVal val="#ppt_y"/>
                          </p:val>
                        </p:tav>
                        <p:tav tm="100000">
                          <p:val>
                            <p:strVal val="#ppt_y"/>
                          </p:val>
                        </p:tav>
                      </p:tavLst>
                    </p:anim>
                  </p:childTnLst>
                </p:cTn>
              </p:par>
            </p:tnLst>
          </p:tmpl>
        </p:tmplLst>
      </p:bldP>
      <p:bldP spid="15" grpId="0" animBg="1">
        <p:tmplLst>
          <p:tmpl>
            <p:tnLst>
              <p:par>
                <p:cTn presetID="2" presetClass="entr" presetSubtype="2" decel="10000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1+#ppt_w/2"/>
                          </p:val>
                        </p:tav>
                        <p:tav tm="100000">
                          <p:val>
                            <p:strVal val="#ppt_x"/>
                          </p:val>
                        </p:tav>
                      </p:tavLst>
                    </p:anim>
                    <p:anim calcmode="lin" valueType="num">
                      <p:cBhvr additive="base">
                        <p:cTn dur="750" fill="hold"/>
                        <p:tgtEl>
                          <p:spTgt spid="15"/>
                        </p:tgtEl>
                        <p:attrNameLst>
                          <p:attrName>ppt_y</p:attrName>
                        </p:attrNameLst>
                      </p:cBhvr>
                      <p:tavLst>
                        <p:tav tm="0">
                          <p:val>
                            <p:strVal val="#ppt_y"/>
                          </p:val>
                        </p:tav>
                        <p:tav tm="100000">
                          <p:val>
                            <p:strVal val="#ppt_y"/>
                          </p:val>
                        </p:tav>
                      </p:tavLst>
                    </p:anim>
                  </p:childTnLst>
                </p:cTn>
              </p:par>
            </p:tnLst>
          </p:tmpl>
        </p:tmplLst>
      </p:bldP>
      <p:bldP spid="14" grpId="0" animBg="1">
        <p:tmplLst>
          <p:tmpl>
            <p:tnLst>
              <p:par>
                <p:cTn presetID="2" presetClass="entr" presetSubtype="8" decel="100000" fill="hold" nodeType="withEffect">
                  <p:stCondLst>
                    <p:cond delay="1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P spid="11" grpId="0" animBg="1">
        <p:tmplLst>
          <p:tmpl>
            <p:tnLst>
              <p:par>
                <p:cTn presetID="2" presetClass="entr" presetSubtype="8"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0-#ppt_w/2"/>
                          </p:val>
                        </p:tav>
                        <p:tav tm="100000">
                          <p:val>
                            <p:strVal val="#ppt_x"/>
                          </p:val>
                        </p:tav>
                      </p:tavLst>
                    </p:anim>
                    <p:anim calcmode="lin" valueType="num">
                      <p:cBhvr additive="base">
                        <p:cTn dur="750" fill="hold"/>
                        <p:tgtEl>
                          <p:spTgt spid="11"/>
                        </p:tgtEl>
                        <p:attrNameLst>
                          <p:attrName>ppt_y</p:attrName>
                        </p:attrNameLst>
                      </p:cBhvr>
                      <p:tavLst>
                        <p:tav tm="0">
                          <p:val>
                            <p:strVal val="#ppt_y"/>
                          </p:val>
                        </p:tav>
                        <p:tav tm="100000">
                          <p:val>
                            <p:strVal val="#ppt_y"/>
                          </p:val>
                        </p:tav>
                      </p:tavLst>
                    </p:anim>
                  </p:childTnLst>
                </p:cTn>
              </p:par>
            </p:tnLst>
          </p:tmpl>
        </p:tmplLst>
      </p:bldP>
      <p:bldP spid="13" grpId="0" animBg="1">
        <p:tmplLst>
          <p:tmpl>
            <p:tnLst>
              <p:par>
                <p:cTn presetID="2" presetClass="entr" presetSubtype="2" decel="100000" fill="hold" nodeType="withEffect">
                  <p:stCondLst>
                    <p:cond delay="3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1+#ppt_w/2"/>
                          </p:val>
                        </p:tav>
                        <p:tav tm="100000">
                          <p:val>
                            <p:strVal val="#ppt_x"/>
                          </p:val>
                        </p:tav>
                      </p:tavLst>
                    </p:anim>
                    <p:anim calcmode="lin" valueType="num">
                      <p:cBhvr additive="base">
                        <p:cTn dur="750" fill="hold"/>
                        <p:tgtEl>
                          <p:spTgt spid="13"/>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12" decel="100000" fill="hold" nodeType="withEffect">
                  <p:stCondLst>
                    <p:cond delay="75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1250" fill="hold"/>
                        <p:tgtEl>
                          <p:spTgt spid="18"/>
                        </p:tgtEl>
                        <p:attrNameLst>
                          <p:attrName>ppt_x</p:attrName>
                        </p:attrNameLst>
                      </p:cBhvr>
                      <p:tavLst>
                        <p:tav tm="0">
                          <p:val>
                            <p:strVal val="0-#ppt_w/2"/>
                          </p:val>
                        </p:tav>
                        <p:tav tm="100000">
                          <p:val>
                            <p:strVal val="#ppt_x"/>
                          </p:val>
                        </p:tav>
                      </p:tavLst>
                    </p:anim>
                    <p:anim calcmode="lin" valueType="num">
                      <p:cBhvr additive="base">
                        <p:cTn dur="125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12" decel="100000" fill="hold" nodeType="withEffect">
                  <p:stCondLst>
                    <p:cond delay="1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0-#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2" presetClass="entr" presetSubtype="1" fill="hold" nodeType="withEffect">
                  <p:stCondLst>
                    <p:cond delay="750"/>
                  </p:stCondLst>
                  <p:childTnLst>
                    <p:set>
                      <p:cBhvr>
                        <p:cTn dur="1" fill="hold">
                          <p:stCondLst>
                            <p:cond delay="0"/>
                          </p:stCondLst>
                        </p:cTn>
                        <p:tgtEl>
                          <p:spTgt spid="20"/>
                        </p:tgtEl>
                        <p:attrNameLst>
                          <p:attrName>style.visibility</p:attrName>
                        </p:attrNameLst>
                      </p:cBhvr>
                      <p:to>
                        <p:strVal val="visible"/>
                      </p:to>
                    </p:set>
                    <p:animEffect transition="in" filter="wipe(up)">
                      <p:cBhvr>
                        <p:cTn dur="750"/>
                        <p:tgtEl>
                          <p:spTgt spid="20"/>
                        </p:tgtEl>
                      </p:cBhvr>
                    </p:animEffect>
                  </p:childTnLst>
                </p:cTn>
              </p:par>
            </p:tnLst>
          </p:tmpl>
        </p:tmplLst>
      </p:bldP>
      <p:bldP spid="21" grpId="0" animBg="1">
        <p:tmplLst>
          <p:tmpl>
            <p:tnLst>
              <p:par>
                <p:cTn presetID="22" presetClass="entr" presetSubtype="4"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wipe(down)">
                      <p:cBhvr>
                        <p:cTn dur="750"/>
                        <p:tgtEl>
                          <p:spTgt spid="21"/>
                        </p:tgtEl>
                      </p:cBhvr>
                    </p:animEffect>
                  </p:childTnLst>
                </p:cTn>
              </p:par>
            </p:tnLst>
          </p:tmpl>
        </p:tmplLst>
      </p:bldP>
      <p:bldP spid="23" grpId="0" animBg="1">
        <p:tmplLst>
          <p:tmpl>
            <p:tnLst>
              <p:par>
                <p:cTn presetID="2" presetClass="entr" presetSubtype="12" decel="100000" fill="hold" nodeType="withEffect">
                  <p:stCondLst>
                    <p:cond delay="1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0-#ppt_w/2"/>
                          </p:val>
                        </p:tav>
                        <p:tav tm="100000">
                          <p:val>
                            <p:strVal val="#ppt_x"/>
                          </p:val>
                        </p:tav>
                      </p:tavLst>
                    </p:anim>
                    <p:anim calcmode="lin" valueType="num">
                      <p:cBhvr additive="base">
                        <p:cTn dur="750" fill="hold"/>
                        <p:tgtEl>
                          <p:spTgt spid="23"/>
                        </p:tgtEl>
                        <p:attrNameLst>
                          <p:attrName>ppt_y</p:attrName>
                        </p:attrNameLst>
                      </p:cBhvr>
                      <p:tavLst>
                        <p:tav tm="0">
                          <p:val>
                            <p:strVal val="1+#ppt_h/2"/>
                          </p:val>
                        </p:tav>
                        <p:tav tm="100000">
                          <p:val>
                            <p:strVal val="#ppt_y"/>
                          </p:val>
                        </p:tav>
                      </p:tavLst>
                    </p:anim>
                  </p:childTnLst>
                </p:cTn>
              </p:par>
            </p:tnLst>
          </p:tmpl>
        </p:tmplLst>
      </p:bldP>
      <p:bldP spid="25" grpId="0" animBg="1">
        <p:tmplLst>
          <p:tmpl>
            <p:tnLst>
              <p:par>
                <p:cTn presetID="2" presetClass="entr" presetSubtype="8" accel="10000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750" fill="hold"/>
                        <p:tgtEl>
                          <p:spTgt spid="25"/>
                        </p:tgtEl>
                        <p:attrNameLst>
                          <p:attrName>ppt_x</p:attrName>
                        </p:attrNameLst>
                      </p:cBhvr>
                      <p:tavLst>
                        <p:tav tm="0">
                          <p:val>
                            <p:strVal val="0-#ppt_w/2"/>
                          </p:val>
                        </p:tav>
                        <p:tav tm="100000">
                          <p:val>
                            <p:strVal val="#ppt_x"/>
                          </p:val>
                        </p:tav>
                      </p:tavLst>
                    </p:anim>
                    <p:anim calcmode="lin" valueType="num">
                      <p:cBhvr additive="base">
                        <p:cTn dur="75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tmplLst>
          <p:tmpl>
            <p:tnLst>
              <p:par>
                <p:cTn presetID="2" presetClass="entr" presetSubtype="8" accel="100000" fill="hold" nodeType="withEffect">
                  <p:stCondLst>
                    <p:cond delay="6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750" fill="hold"/>
                        <p:tgtEl>
                          <p:spTgt spid="26"/>
                        </p:tgtEl>
                        <p:attrNameLst>
                          <p:attrName>ppt_x</p:attrName>
                        </p:attrNameLst>
                      </p:cBhvr>
                      <p:tavLst>
                        <p:tav tm="0">
                          <p:val>
                            <p:strVal val="0-#ppt_w/2"/>
                          </p:val>
                        </p:tav>
                        <p:tav tm="100000">
                          <p:val>
                            <p:strVal val="#ppt_x"/>
                          </p:val>
                        </p:tav>
                      </p:tavLst>
                    </p:anim>
                    <p:anim calcmode="lin" valueType="num">
                      <p:cBhvr additive="base">
                        <p:cTn dur="75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2937286" y="688337"/>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781992" y="3083390"/>
            <a:ext cx="5128897" cy="663576"/>
            <a:chOff x="2539364" y="3126253"/>
            <a:chExt cx="5128897" cy="663576"/>
          </a:xfrm>
        </p:grpSpPr>
        <p:cxnSp>
          <p:nvCxnSpPr>
            <p:cNvPr id="7" name="直線コネクタ 6"/>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845"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781991" y="3083390"/>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779000" y="3915925"/>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二等辺三角形 10"/>
          <p:cNvSpPr/>
          <p:nvPr userDrawn="1"/>
        </p:nvSpPr>
        <p:spPr>
          <a:xfrm rot="5400000">
            <a:off x="8724220" y="686067"/>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2" name="グループ化 41"/>
          <p:cNvGrpSpPr/>
          <p:nvPr userDrawn="1"/>
        </p:nvGrpSpPr>
        <p:grpSpPr>
          <a:xfrm>
            <a:off x="6568926" y="3081120"/>
            <a:ext cx="5128897" cy="663576"/>
            <a:chOff x="2539364" y="3126253"/>
            <a:chExt cx="5128897" cy="663576"/>
          </a:xfrm>
        </p:grpSpPr>
        <p:cxnSp>
          <p:nvCxnSpPr>
            <p:cNvPr id="43" name="直線コネクタ 42"/>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7" name="図 4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0779" y="2559513"/>
            <a:ext cx="482540" cy="1722666"/>
          </a:xfrm>
          <a:prstGeom prst="rect">
            <a:avLst/>
          </a:prstGeom>
        </p:spPr>
      </p:pic>
      <p:sp>
        <p:nvSpPr>
          <p:cNvPr id="48" name="テキスト プレースホルダー 5"/>
          <p:cNvSpPr>
            <a:spLocks noGrp="1"/>
          </p:cNvSpPr>
          <p:nvPr>
            <p:ph type="body" sz="quarter" idx="16" hasCustomPrompt="1"/>
          </p:nvPr>
        </p:nvSpPr>
        <p:spPr>
          <a:xfrm>
            <a:off x="6568925" y="3081120"/>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9" name="テキスト プレースホルダー 5"/>
          <p:cNvSpPr>
            <a:spLocks noGrp="1"/>
          </p:cNvSpPr>
          <p:nvPr>
            <p:ph type="body" sz="quarter" idx="17" hasCustomPrompt="1"/>
          </p:nvPr>
        </p:nvSpPr>
        <p:spPr>
          <a:xfrm>
            <a:off x="6565934" y="3913655"/>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0" name="二等辺三角形 10"/>
          <p:cNvSpPr/>
          <p:nvPr userDrawn="1"/>
        </p:nvSpPr>
        <p:spPr>
          <a:xfrm rot="5400000">
            <a:off x="14536690" y="685162"/>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userDrawn="1"/>
        </p:nvGrpSpPr>
        <p:grpSpPr>
          <a:xfrm>
            <a:off x="12381396" y="3080215"/>
            <a:ext cx="5128897" cy="663576"/>
            <a:chOff x="2539364" y="3126253"/>
            <a:chExt cx="5128897" cy="663576"/>
          </a:xfrm>
        </p:grpSpPr>
        <p:cxnSp>
          <p:nvCxnSpPr>
            <p:cNvPr id="52" name="直線コネクタ 51"/>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6" name="図 5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73249" y="2558608"/>
            <a:ext cx="482540" cy="1722666"/>
          </a:xfrm>
          <a:prstGeom prst="rect">
            <a:avLst/>
          </a:prstGeom>
        </p:spPr>
      </p:pic>
      <p:sp>
        <p:nvSpPr>
          <p:cNvPr id="57" name="テキスト プレースホルダー 5"/>
          <p:cNvSpPr>
            <a:spLocks noGrp="1"/>
          </p:cNvSpPr>
          <p:nvPr>
            <p:ph type="body" sz="quarter" idx="18" hasCustomPrompt="1"/>
          </p:nvPr>
        </p:nvSpPr>
        <p:spPr>
          <a:xfrm>
            <a:off x="12381395" y="3080215"/>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8" name="テキスト プレースホルダー 5"/>
          <p:cNvSpPr>
            <a:spLocks noGrp="1"/>
          </p:cNvSpPr>
          <p:nvPr>
            <p:ph type="body" sz="quarter" idx="19" hasCustomPrompt="1"/>
          </p:nvPr>
        </p:nvSpPr>
        <p:spPr>
          <a:xfrm>
            <a:off x="12378404" y="3912750"/>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56360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50"/>
                                        <p:tgtEl>
                                          <p:spTgt spid="11"/>
                                        </p:tgtEl>
                                      </p:cBhvr>
                                    </p:animEffect>
                                  </p:childTnLst>
                                </p:cTn>
                              </p:par>
                              <p:par>
                                <p:cTn id="13" presetID="22" presetClass="entr" presetSubtype="8"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50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par>
                                <p:cTn id="19" presetID="2" presetClass="entr" presetSubtype="2" decel="100000" fill="hold" grpId="0" nodeType="withEffect">
                                  <p:stCondLst>
                                    <p:cond delay="500"/>
                                  </p:stCondLst>
                                  <p:childTnLst>
                                    <p:set>
                                      <p:cBhvr>
                                        <p:cTn id="20" dur="1" fill="hold">
                                          <p:stCondLst>
                                            <p:cond delay="0"/>
                                          </p:stCondLst>
                                        </p:cTn>
                                        <p:tgtEl>
                                          <p:spTgt spid="31">
                                            <p:txEl>
                                              <p:pRg st="0" end="0"/>
                                            </p:txEl>
                                          </p:spTgt>
                                        </p:tgtEl>
                                        <p:attrNameLst>
                                          <p:attrName>style.visibility</p:attrName>
                                        </p:attrNameLst>
                                      </p:cBhvr>
                                      <p:to>
                                        <p:strVal val="visible"/>
                                      </p:to>
                                    </p:set>
                                    <p:anim calcmode="lin" valueType="num">
                                      <p:cBhvr additive="base">
                                        <p:cTn id="2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31">
                                            <p:txEl>
                                              <p:pRg st="0" end="0"/>
                                            </p:txEl>
                                          </p:spTgt>
                                        </p:tgtEl>
                                        <p:attrNameLst>
                                          <p:attrName>ppt_y</p:attrName>
                                        </p:attrNameLst>
                                      </p:cBhvr>
                                      <p:tavLst>
                                        <p:tav tm="0">
                                          <p:val>
                                            <p:strVal val="#ppt_y"/>
                                          </p:val>
                                        </p:tav>
                                        <p:tav tm="100000">
                                          <p:val>
                                            <p:strVal val="#ppt_y"/>
                                          </p:val>
                                        </p:tav>
                                      </p:tavLst>
                                    </p:anim>
                                  </p:childTnLst>
                                </p:cTn>
                              </p:par>
                              <p:par>
                                <p:cTn id="23" presetID="10" presetClass="entr" presetSubtype="0" fill="hold" grpId="1" nodeType="withEffect">
                                  <p:stCondLst>
                                    <p:cond delay="1000"/>
                                  </p:stCondLst>
                                  <p:childTnLst>
                                    <p:set>
                                      <p:cBhvr>
                                        <p:cTn id="24" dur="1" fill="hold">
                                          <p:stCondLst>
                                            <p:cond delay="0"/>
                                          </p:stCondLst>
                                        </p:cTn>
                                        <p:tgtEl>
                                          <p:spTgt spid="31">
                                            <p:txEl>
                                              <p:pRg st="0" end="0"/>
                                            </p:txEl>
                                          </p:spTgt>
                                        </p:tgtEl>
                                        <p:attrNameLst>
                                          <p:attrName>style.visibility</p:attrName>
                                        </p:attrNameLst>
                                      </p:cBhvr>
                                      <p:to>
                                        <p:strVal val="visible"/>
                                      </p:to>
                                    </p:set>
                                    <p:animEffect transition="in" filter="fade">
                                      <p:cBhvr>
                                        <p:cTn id="25" dur="500"/>
                                        <p:tgtEl>
                                          <p:spTgt spid="31">
                                            <p:txEl>
                                              <p:pRg st="0" end="0"/>
                                            </p:txEl>
                                          </p:spTgt>
                                        </p:tgtEl>
                                      </p:cBhvr>
                                    </p:animEffect>
                                  </p:childTnLst>
                                </p:cTn>
                              </p:par>
                              <p:par>
                                <p:cTn id="26" presetID="1" presetClass="exit" presetSubtype="0" fill="hold" grpId="2" nodeType="withEffect">
                                  <p:stCondLst>
                                    <p:cond delay="500"/>
                                  </p:stCondLst>
                                  <p:childTnLst>
                                    <p:set>
                                      <p:cBhvr>
                                        <p:cTn id="27" dur="1" fill="hold">
                                          <p:stCondLst>
                                            <p:cond delay="0"/>
                                          </p:stCondLst>
                                        </p:cTn>
                                        <p:tgtEl>
                                          <p:spTgt spid="31">
                                            <p:txEl>
                                              <p:pRg st="0" end="0"/>
                                            </p:txEl>
                                          </p:spTgt>
                                        </p:tgtEl>
                                        <p:attrNameLst>
                                          <p:attrName>style.visibility</p:attrName>
                                        </p:attrNameLst>
                                      </p:cBhvr>
                                      <p:to>
                                        <p:strVal val="hidden"/>
                                      </p:to>
                                    </p:se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2">
                                            <p:txEl>
                                              <p:pRg st="0" end="0"/>
                                            </p:txEl>
                                          </p:spTgt>
                                        </p:tgtEl>
                                        <p:attrNameLst>
                                          <p:attrName>style.visibility</p:attrName>
                                        </p:attrNameLst>
                                      </p:cBhvr>
                                      <p:to>
                                        <p:strVal val="visible"/>
                                      </p:to>
                                    </p:set>
                                    <p:animEffect transition="in" filter="fade">
                                      <p:cBhvr>
                                        <p:cTn id="31" dur="500"/>
                                        <p:tgtEl>
                                          <p:spTgt spid="32">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250"/>
                                        <p:tgtEl>
                                          <p:spTgt spid="4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par>
                                <p:cTn id="39" presetID="22" presetClass="entr" presetSubtype="8" fill="hold" nodeType="withEffect">
                                  <p:stCondLst>
                                    <p:cond delay="50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par>
                                <p:cTn id="42" presetID="2" presetClass="entr" presetSubtype="2" decel="100000" fill="hold" grpId="0" nodeType="withEffect">
                                  <p:stCondLst>
                                    <p:cond delay="500"/>
                                  </p:stCondLst>
                                  <p:childTnLst>
                                    <p:set>
                                      <p:cBhvr>
                                        <p:cTn id="43" dur="1" fill="hold">
                                          <p:stCondLst>
                                            <p:cond delay="0"/>
                                          </p:stCondLst>
                                        </p:cTn>
                                        <p:tgtEl>
                                          <p:spTgt spid="48">
                                            <p:txEl>
                                              <p:pRg st="0" end="0"/>
                                            </p:txEl>
                                          </p:spTgt>
                                        </p:tgtEl>
                                        <p:attrNameLst>
                                          <p:attrName>style.visibility</p:attrName>
                                        </p:attrNameLst>
                                      </p:cBhvr>
                                      <p:to>
                                        <p:strVal val="visible"/>
                                      </p:to>
                                    </p:set>
                                    <p:anim calcmode="lin" valueType="num">
                                      <p:cBhvr additive="base">
                                        <p:cTn id="44" dur="1000" fill="hold"/>
                                        <p:tgtEl>
                                          <p:spTgt spid="48">
                                            <p:txEl>
                                              <p:pRg st="0" end="0"/>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48">
                                            <p:txEl>
                                              <p:pRg st="0" end="0"/>
                                            </p:txEl>
                                          </p:spTgt>
                                        </p:tgtEl>
                                        <p:attrNameLst>
                                          <p:attrName>ppt_y</p:attrName>
                                        </p:attrNameLst>
                                      </p:cBhvr>
                                      <p:tavLst>
                                        <p:tav tm="0">
                                          <p:val>
                                            <p:strVal val="#ppt_y"/>
                                          </p:val>
                                        </p:tav>
                                        <p:tav tm="100000">
                                          <p:val>
                                            <p:strVal val="#ppt_y"/>
                                          </p:val>
                                        </p:tav>
                                      </p:tavLst>
                                    </p:anim>
                                  </p:childTnLst>
                                </p:cTn>
                              </p:par>
                              <p:par>
                                <p:cTn id="46" presetID="10" presetClass="entr" presetSubtype="0" fill="hold" grpId="1" nodeType="withEffect">
                                  <p:stCondLst>
                                    <p:cond delay="1000"/>
                                  </p:stCondLst>
                                  <p:childTnLst>
                                    <p:set>
                                      <p:cBhvr>
                                        <p:cTn id="47" dur="1" fill="hold">
                                          <p:stCondLst>
                                            <p:cond delay="0"/>
                                          </p:stCondLst>
                                        </p:cTn>
                                        <p:tgtEl>
                                          <p:spTgt spid="48">
                                            <p:txEl>
                                              <p:pRg st="0" end="0"/>
                                            </p:txEl>
                                          </p:spTgt>
                                        </p:tgtEl>
                                        <p:attrNameLst>
                                          <p:attrName>style.visibility</p:attrName>
                                        </p:attrNameLst>
                                      </p:cBhvr>
                                      <p:to>
                                        <p:strVal val="visible"/>
                                      </p:to>
                                    </p:set>
                                    <p:animEffect transition="in" filter="fade">
                                      <p:cBhvr>
                                        <p:cTn id="48" dur="500"/>
                                        <p:tgtEl>
                                          <p:spTgt spid="48">
                                            <p:txEl>
                                              <p:pRg st="0" end="0"/>
                                            </p:txEl>
                                          </p:spTgt>
                                        </p:tgtEl>
                                      </p:cBhvr>
                                    </p:animEffect>
                                  </p:childTnLst>
                                </p:cTn>
                              </p:par>
                              <p:par>
                                <p:cTn id="49" presetID="1" presetClass="exit" presetSubtype="0" fill="hold" grpId="2" nodeType="withEffect">
                                  <p:stCondLst>
                                    <p:cond delay="500"/>
                                  </p:stCondLst>
                                  <p:childTnLst>
                                    <p:set>
                                      <p:cBhvr>
                                        <p:cTn id="50" dur="1" fill="hold">
                                          <p:stCondLst>
                                            <p:cond delay="0"/>
                                          </p:stCondLst>
                                        </p:cTn>
                                        <p:tgtEl>
                                          <p:spTgt spid="48">
                                            <p:txEl>
                                              <p:pRg st="0" end="0"/>
                                            </p:txEl>
                                          </p:spTgt>
                                        </p:tgtEl>
                                        <p:attrNameLst>
                                          <p:attrName>style.visibility</p:attrName>
                                        </p:attrNameLst>
                                      </p:cBhvr>
                                      <p:to>
                                        <p:strVal val="hidden"/>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9">
                                            <p:txEl>
                                              <p:pRg st="0" end="0"/>
                                            </p:txEl>
                                          </p:spTgt>
                                        </p:tgtEl>
                                        <p:attrNameLst>
                                          <p:attrName>style.visibility</p:attrName>
                                        </p:attrNameLst>
                                      </p:cBhvr>
                                      <p:to>
                                        <p:strVal val="visible"/>
                                      </p:to>
                                    </p:set>
                                    <p:animEffect transition="in" filter="fade">
                                      <p:cBhvr>
                                        <p:cTn id="54" dur="500"/>
                                        <p:tgtEl>
                                          <p:spTgt spid="49">
                                            <p:txEl>
                                              <p:pRg st="0" end="0"/>
                                            </p:txEl>
                                          </p:spTgt>
                                        </p:tgtEl>
                                      </p:cBhvr>
                                    </p:animEffect>
                                  </p:childTnLst>
                                </p:cTn>
                              </p:par>
                            </p:childTnLst>
                          </p:cTn>
                        </p:par>
                        <p:par>
                          <p:cTn id="55" fill="hold">
                            <p:stCondLst>
                              <p:cond delay="4500"/>
                            </p:stCondLst>
                            <p:childTnLst>
                              <p:par>
                                <p:cTn id="56" presetID="22" presetClass="entr" presetSubtype="1" fill="hold"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up)">
                                      <p:cBhvr>
                                        <p:cTn id="58" dur="250"/>
                                        <p:tgtEl>
                                          <p:spTgt spid="56"/>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nodeType="withEffect">
                                  <p:stCondLst>
                                    <p:cond delay="500"/>
                                  </p:stCondLst>
                                  <p:childTnLst>
                                    <p:set>
                                      <p:cBhvr>
                                        <p:cTn id="63" dur="1" fill="hold">
                                          <p:stCondLst>
                                            <p:cond delay="0"/>
                                          </p:stCondLst>
                                        </p:cTn>
                                        <p:tgtEl>
                                          <p:spTgt spid="51"/>
                                        </p:tgtEl>
                                        <p:attrNameLst>
                                          <p:attrName>style.visibility</p:attrName>
                                        </p:attrNameLst>
                                      </p:cBhvr>
                                      <p:to>
                                        <p:strVal val="visible"/>
                                      </p:to>
                                    </p:set>
                                    <p:animEffect transition="in" filter="wipe(left)">
                                      <p:cBhvr>
                                        <p:cTn id="64" dur="500"/>
                                        <p:tgtEl>
                                          <p:spTgt spid="51"/>
                                        </p:tgtEl>
                                      </p:cBhvr>
                                    </p:animEffect>
                                  </p:childTnLst>
                                </p:cTn>
                              </p:par>
                              <p:par>
                                <p:cTn id="65" presetID="2" presetClass="entr" presetSubtype="2" decel="100000" fill="hold" grpId="0" nodeType="withEffect">
                                  <p:stCondLst>
                                    <p:cond delay="500"/>
                                  </p:stCondLst>
                                  <p:childTnLst>
                                    <p:set>
                                      <p:cBhvr>
                                        <p:cTn id="66" dur="1" fill="hold">
                                          <p:stCondLst>
                                            <p:cond delay="0"/>
                                          </p:stCondLst>
                                        </p:cTn>
                                        <p:tgtEl>
                                          <p:spTgt spid="57">
                                            <p:txEl>
                                              <p:pRg st="0" end="0"/>
                                            </p:txEl>
                                          </p:spTgt>
                                        </p:tgtEl>
                                        <p:attrNameLst>
                                          <p:attrName>style.visibility</p:attrName>
                                        </p:attrNameLst>
                                      </p:cBhvr>
                                      <p:to>
                                        <p:strVal val="visible"/>
                                      </p:to>
                                    </p:set>
                                    <p:anim calcmode="lin" valueType="num">
                                      <p:cBhvr additive="base">
                                        <p:cTn id="6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6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69" presetID="10" presetClass="entr" presetSubtype="0" fill="hold" grpId="1" nodeType="withEffect">
                                  <p:stCondLst>
                                    <p:cond delay="100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par>
                                <p:cTn id="72" presetID="1" presetClass="exit" presetSubtype="0" fill="hold" grpId="2" nodeType="withEffect">
                                  <p:stCondLst>
                                    <p:cond delay="500"/>
                                  </p:stCondLst>
                                  <p:childTnLst>
                                    <p:set>
                                      <p:cBhvr>
                                        <p:cTn id="73" dur="1" fill="hold">
                                          <p:stCondLst>
                                            <p:cond delay="0"/>
                                          </p:stCondLst>
                                        </p:cTn>
                                        <p:tgtEl>
                                          <p:spTgt spid="57">
                                            <p:txEl>
                                              <p:pRg st="0" end="0"/>
                                            </p:txEl>
                                          </p:spTgt>
                                        </p:tgtEl>
                                        <p:attrNameLst>
                                          <p:attrName>style.visibility</p:attrName>
                                        </p:attrNameLst>
                                      </p:cBhvr>
                                      <p:to>
                                        <p:strVal val="hidden"/>
                                      </p:to>
                                    </p:set>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58">
                                            <p:txEl>
                                              <p:pRg st="0" end="0"/>
                                            </p:txEl>
                                          </p:spTgt>
                                        </p:tgtEl>
                                        <p:attrNameLst>
                                          <p:attrName>style.visibility</p:attrName>
                                        </p:attrNameLst>
                                      </p:cBhvr>
                                      <p:to>
                                        <p:strVal val="visible"/>
                                      </p:to>
                                    </p:set>
                                    <p:animEffect transition="in" filter="fade">
                                      <p:cBhvr>
                                        <p:cTn id="77"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1+#ppt_w/2"/>
                          </p:val>
                        </p:tav>
                        <p:tav tm="100000">
                          <p:val>
                            <p:strVal val="#ppt_x"/>
                          </p:val>
                        </p:tav>
                      </p:tavLst>
                    </p:anim>
                    <p:anim calcmode="lin" valueType="num">
                      <p:cBhvr additive="base">
                        <p:cTn dur="1000" fill="hold"/>
                        <p:tgtEl>
                          <p:spTgt spid="31"/>
                        </p:tgtEl>
                        <p:attrNameLst>
                          <p:attrName>ppt_y</p:attrName>
                        </p:attrNameLst>
                      </p:cBhvr>
                      <p:tavLst>
                        <p:tav tm="0">
                          <p:val>
                            <p:strVal val="#ppt_y"/>
                          </p:val>
                        </p:tav>
                        <p:tav tm="100000">
                          <p:val>
                            <p:strVal val="#ppt_y"/>
                          </p:val>
                        </p:tav>
                      </p:tavLst>
                    </p:anim>
                  </p:childTnLst>
                </p:cTn>
              </p:par>
            </p:tnLst>
          </p:tmpl>
        </p:tmplLst>
      </p:bldP>
      <p:bldP spid="31" grpId="1" build="p">
        <p:tmplLst>
          <p:tmpl lvl="1">
            <p:tnLst>
              <p:par>
                <p:cTn presetID="10" presetClass="entr" presetSubtype="0" fill="hold" nodeType="withEffect">
                  <p:stCondLst>
                    <p:cond delay="10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1" grpId="2" build="p">
        <p:tmplLst>
          <p:tmpl lvl="1">
            <p:tnLst>
              <p:par>
                <p:cTn presetID="1" presetClass="exit" presetSubtype="0" fill="hold" nodeType="withEffect">
                  <p:stCondLst>
                    <p:cond delay="500"/>
                  </p:stCondLst>
                  <p:childTnLst>
                    <p:set>
                      <p:cBhvr>
                        <p:cTn dur="1" fill="hold">
                          <p:stCondLst>
                            <p:cond delay="0"/>
                          </p:stCondLst>
                        </p:cTn>
                        <p:tgtEl>
                          <p:spTgt spid="31"/>
                        </p:tgtEl>
                        <p:attrNameLst>
                          <p:attrName>style.visibility</p:attrName>
                        </p:attrNameLst>
                      </p:cBhvr>
                      <p:to>
                        <p:strVal val="hidden"/>
                      </p:to>
                    </p:se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28" grpId="0" animBg="1"/>
      <p:bldP spid="48" grpId="0" build="p">
        <p:tmplLst>
          <p:tmpl lvl="1">
            <p:tnLst>
              <p:par>
                <p:cTn presetID="2" presetClass="entr" presetSubtype="2" decel="10000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1000" fill="hold"/>
                        <p:tgtEl>
                          <p:spTgt spid="48"/>
                        </p:tgtEl>
                        <p:attrNameLst>
                          <p:attrName>ppt_x</p:attrName>
                        </p:attrNameLst>
                      </p:cBhvr>
                      <p:tavLst>
                        <p:tav tm="0">
                          <p:val>
                            <p:strVal val="1+#ppt_w/2"/>
                          </p:val>
                        </p:tav>
                        <p:tav tm="100000">
                          <p:val>
                            <p:strVal val="#ppt_x"/>
                          </p:val>
                        </p:tav>
                      </p:tavLst>
                    </p:anim>
                    <p:anim calcmode="lin" valueType="num">
                      <p:cBhvr additive="base">
                        <p:cTn dur="1000" fill="hold"/>
                        <p:tgtEl>
                          <p:spTgt spid="48"/>
                        </p:tgtEl>
                        <p:attrNameLst>
                          <p:attrName>ppt_y</p:attrName>
                        </p:attrNameLst>
                      </p:cBhvr>
                      <p:tavLst>
                        <p:tav tm="0">
                          <p:val>
                            <p:strVal val="#ppt_y"/>
                          </p:val>
                        </p:tav>
                        <p:tav tm="100000">
                          <p:val>
                            <p:strVal val="#ppt_y"/>
                          </p:val>
                        </p:tav>
                      </p:tavLst>
                    </p:anim>
                  </p:childTnLst>
                </p:cTn>
              </p:par>
            </p:tnLst>
          </p:tmpl>
        </p:tmplLst>
      </p:bldP>
      <p:bldP spid="48" grpId="1" build="p">
        <p:tmplLst>
          <p:tmpl lvl="1">
            <p:tnLst>
              <p:par>
                <p:cTn presetID="10" presetClass="entr" presetSubtype="0" fill="hold" nodeType="withEffect">
                  <p:stCondLst>
                    <p:cond delay="10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8" grpId="2" build="p">
        <p:tmplLst>
          <p:tmpl lvl="1">
            <p:tnLst>
              <p:par>
                <p:cTn presetID="1" presetClass="exit" presetSubtype="0" fill="hold" nodeType="withEffect">
                  <p:stCondLst>
                    <p:cond delay="500"/>
                  </p:stCondLst>
                  <p:childTnLst>
                    <p:set>
                      <p:cBhvr>
                        <p:cTn dur="1" fill="hold">
                          <p:stCondLst>
                            <p:cond delay="0"/>
                          </p:stCondLst>
                        </p:cTn>
                        <p:tgtEl>
                          <p:spTgt spid="48"/>
                        </p:tgtEl>
                        <p:attrNameLst>
                          <p:attrName>style.visibility</p:attrName>
                        </p:attrNameLst>
                      </p:cBhvr>
                      <p:to>
                        <p:strVal val="hidden"/>
                      </p:to>
                    </p:se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animBg="1"/>
      <p:bldP spid="57" grpId="0" build="p">
        <p:tmplLst>
          <p:tmpl lvl="1">
            <p:tnLst>
              <p:par>
                <p:cTn presetID="2" presetClass="entr" presetSubtype="2"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1000" fill="hold"/>
                        <p:tgtEl>
                          <p:spTgt spid="57"/>
                        </p:tgtEl>
                        <p:attrNameLst>
                          <p:attrName>ppt_x</p:attrName>
                        </p:attrNameLst>
                      </p:cBhvr>
                      <p:tavLst>
                        <p:tav tm="0">
                          <p:val>
                            <p:strVal val="1+#ppt_w/2"/>
                          </p:val>
                        </p:tav>
                        <p:tav tm="100000">
                          <p:val>
                            <p:strVal val="#ppt_x"/>
                          </p:val>
                        </p:tav>
                      </p:tavLst>
                    </p:anim>
                    <p:anim calcmode="lin" valueType="num">
                      <p:cBhvr additive="base">
                        <p:cTn dur="1000" fill="hold"/>
                        <p:tgtEl>
                          <p:spTgt spid="57"/>
                        </p:tgtEl>
                        <p:attrNameLst>
                          <p:attrName>ppt_y</p:attrName>
                        </p:attrNameLst>
                      </p:cBhvr>
                      <p:tavLst>
                        <p:tav tm="0">
                          <p:val>
                            <p:strVal val="#ppt_y"/>
                          </p:val>
                        </p:tav>
                        <p:tav tm="100000">
                          <p:val>
                            <p:strVal val="#ppt_y"/>
                          </p:val>
                        </p:tav>
                      </p:tavLst>
                    </p:anim>
                  </p:childTnLst>
                </p:cTn>
              </p:par>
            </p:tnLst>
          </p:tmpl>
        </p:tmplLst>
      </p:bldP>
      <p:bldP spid="57" grpId="1" build="p">
        <p:tmplLst>
          <p:tmpl lvl="1">
            <p:tnLst>
              <p:par>
                <p:cTn presetID="10" presetClass="entr" presetSubtype="0" fill="hold" nodeType="withEffect">
                  <p:stCondLst>
                    <p:cond delay="10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7" grpId="2" build="p">
        <p:tmplLst>
          <p:tmpl lvl="1">
            <p:tnLst>
              <p:par>
                <p:cTn presetID="1" presetClass="exit" presetSubtype="0" fill="hold" nodeType="withEffect">
                  <p:stCondLst>
                    <p:cond delay="500"/>
                  </p:stCondLst>
                  <p:childTnLst>
                    <p:set>
                      <p:cBhvr>
                        <p:cTn dur="1" fill="hold">
                          <p:stCondLst>
                            <p:cond delay="0"/>
                          </p:stCondLst>
                        </p:cTn>
                        <p:tgtEl>
                          <p:spTgt spid="57"/>
                        </p:tgtEl>
                        <p:attrNameLst>
                          <p:attrName>style.visibility</p:attrName>
                        </p:attrNameLst>
                      </p:cBhvr>
                      <p:to>
                        <p:strVal val="hidden"/>
                      </p:to>
                    </p:se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pression 2">
    <p:spTree>
      <p:nvGrpSpPr>
        <p:cNvPr id="1" name=""/>
        <p:cNvGrpSpPr/>
        <p:nvPr/>
      </p:nvGrpSpPr>
      <p:grpSpPr>
        <a:xfrm>
          <a:off x="0" y="0"/>
          <a:ext cx="0" cy="0"/>
          <a:chOff x="0" y="0"/>
          <a:chExt cx="0" cy="0"/>
        </a:xfrm>
      </p:grpSpPr>
      <p:sp>
        <p:nvSpPr>
          <p:cNvPr id="27" name="テキスト プレースホルダー 2"/>
          <p:cNvSpPr>
            <a:spLocks noGrp="1"/>
          </p:cNvSpPr>
          <p:nvPr>
            <p:ph type="body" sz="quarter" idx="13" hasCustomPrompt="1"/>
          </p:nvPr>
        </p:nvSpPr>
        <p:spPr>
          <a:xfrm rot="16200000" flipH="1">
            <a:off x="4271509" y="826182"/>
            <a:ext cx="9748158" cy="18291176"/>
          </a:xfrm>
          <a:prstGeom prst="parallelogram">
            <a:avLst>
              <a:gd name="adj" fmla="val 50858"/>
            </a:avLst>
          </a:prstGeom>
          <a:blipFill dpi="0" rotWithShape="0">
            <a:blip r:embed="rId2"/>
            <a:srcRect/>
            <a:tile tx="0" ty="0" sx="100000" sy="100000" flip="none" algn="tl"/>
          </a:blipFill>
          <a:effectLst>
            <a:outerShdw blurRad="50800" dist="38100" dir="16200000" rotWithShape="0">
              <a:prstClr val="black">
                <a:alpha val="40000"/>
              </a:prstClr>
            </a:outerShdw>
          </a:effectLst>
        </p:spPr>
        <p:txBody>
          <a:bodyPr/>
          <a:lstStyle/>
          <a:p>
            <a:pPr lvl="0"/>
            <a:r>
              <a:rPr kumimoji="1" lang="en-US" altLang="ja-JP" dirty="0" smtClean="0"/>
              <a:t> </a:t>
            </a:r>
            <a:endParaRPr kumimoji="1" lang="ja-JP" altLang="en-US" dirty="0"/>
          </a:p>
        </p:txBody>
      </p:sp>
      <p:sp>
        <p:nvSpPr>
          <p:cNvPr id="24" name="テキスト プレースホルダー 2"/>
          <p:cNvSpPr>
            <a:spLocks noGrp="1"/>
          </p:cNvSpPr>
          <p:nvPr>
            <p:ph type="body" sz="quarter" idx="12" hasCustomPrompt="1"/>
          </p:nvPr>
        </p:nvSpPr>
        <p:spPr>
          <a:xfrm rot="16200000" flipH="1">
            <a:off x="5181882" y="-9374188"/>
            <a:ext cx="7927410" cy="18291176"/>
          </a:xfrm>
          <a:prstGeom prst="parallelogram">
            <a:avLst>
              <a:gd name="adj" fmla="val 36696"/>
            </a:avLst>
          </a:prstGeom>
          <a:blipFill dpi="0" rotWithShape="0">
            <a:blip r:embed="rId2"/>
            <a:srcRect/>
            <a:tile tx="0" ty="0" sx="100000" sy="100000" flip="none" algn="tl"/>
          </a:blipFill>
          <a:effectLst>
            <a:outerShdw blurRad="50800" dist="38100" dir="5400000" algn="t" rotWithShape="0">
              <a:prstClr val="black">
                <a:alpha val="40000"/>
              </a:prstClr>
            </a:outerShdw>
          </a:effectLst>
        </p:spPr>
        <p:txBody>
          <a:bodyPr/>
          <a:lstStyle/>
          <a:p>
            <a:pPr lvl="0"/>
            <a:r>
              <a:rPr kumimoji="1" lang="en-US" altLang="ja-JP" dirty="0" smtClean="0"/>
              <a:t> </a:t>
            </a:r>
            <a:endParaRPr kumimoji="1" lang="ja-JP" altLang="en-US" dirty="0"/>
          </a:p>
        </p:txBody>
      </p:sp>
      <p:sp>
        <p:nvSpPr>
          <p:cNvPr id="28" name="テキスト プレースホルダー 24"/>
          <p:cNvSpPr>
            <a:spLocks noGrp="1"/>
          </p:cNvSpPr>
          <p:nvPr>
            <p:ph type="body" sz="quarter" idx="19" hasCustomPrompt="1"/>
          </p:nvPr>
        </p:nvSpPr>
        <p:spPr>
          <a:xfrm rot="21060000" flipV="1">
            <a:off x="-102555" y="2168071"/>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3" name="テキスト プレースホルダー 2"/>
          <p:cNvSpPr>
            <a:spLocks noGrp="1"/>
          </p:cNvSpPr>
          <p:nvPr>
            <p:ph type="body" sz="quarter" idx="10" hasCustomPrompt="1"/>
          </p:nvPr>
        </p:nvSpPr>
        <p:spPr>
          <a:xfrm rot="16200000" flipH="1">
            <a:off x="5181882" y="-10234216"/>
            <a:ext cx="7927410" cy="18291176"/>
          </a:xfrm>
          <a:prstGeom prst="parallelogram">
            <a:avLst/>
          </a:prstGeom>
          <a:blipFill dpi="0" rotWithShape="0">
            <a:blip r:embed="rId4"/>
            <a:srcRect/>
            <a:tile tx="0" ty="0" sx="100000" sy="100000" flip="none" algn="tl"/>
          </a:blipFill>
          <a:effectLst>
            <a:outerShdw blurRad="50800" dist="38100" dir="5400000" algn="t" rotWithShape="0">
              <a:prstClr val="black">
                <a:alpha val="40000"/>
              </a:prstClr>
            </a:outerShdw>
          </a:effectLst>
        </p:spPr>
        <p:txBody>
          <a:bodyPr/>
          <a:lstStyle/>
          <a:p>
            <a:pPr lvl="0"/>
            <a:r>
              <a:rPr kumimoji="1" lang="en-US" altLang="ja-JP" dirty="0" smtClean="0"/>
              <a:t> </a:t>
            </a:r>
            <a:endParaRPr kumimoji="1" lang="ja-JP" altLang="en-US" dirty="0"/>
          </a:p>
        </p:txBody>
      </p:sp>
      <p:sp>
        <p:nvSpPr>
          <p:cNvPr id="29" name="テキスト プレースホルダー 24"/>
          <p:cNvSpPr>
            <a:spLocks noGrp="1"/>
          </p:cNvSpPr>
          <p:nvPr>
            <p:ph type="body" sz="quarter" idx="20" hasCustomPrompt="1"/>
          </p:nvPr>
        </p:nvSpPr>
        <p:spPr>
          <a:xfrm rot="20685389" flipV="1">
            <a:off x="317037" y="7617746"/>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22" name="テキスト プレースホルダー 2"/>
          <p:cNvSpPr>
            <a:spLocks noGrp="1"/>
          </p:cNvSpPr>
          <p:nvPr>
            <p:ph type="body" sz="quarter" idx="11" hasCustomPrompt="1"/>
          </p:nvPr>
        </p:nvSpPr>
        <p:spPr>
          <a:xfrm rot="16200000" flipH="1">
            <a:off x="4271508" y="1768249"/>
            <a:ext cx="9748158" cy="18291176"/>
          </a:xfrm>
          <a:prstGeom prst="parallelogram">
            <a:avLst>
              <a:gd name="adj" fmla="val 39319"/>
            </a:avLst>
          </a:prstGeom>
          <a:blipFill dpi="0" rotWithShape="0">
            <a:blip r:embed="rId4"/>
            <a:srcRect/>
            <a:tile tx="0" ty="0" sx="100000" sy="100000" flip="none" algn="tl"/>
          </a:blipFill>
          <a:effectLst>
            <a:outerShdw blurRad="50800" dist="38100" dir="16200000" rotWithShape="0">
              <a:prstClr val="black">
                <a:alpha val="40000"/>
              </a:prstClr>
            </a:outerShdw>
          </a:effectLst>
        </p:spPr>
        <p:txBody>
          <a:bodyPr/>
          <a:lstStyle/>
          <a:p>
            <a:pPr lvl="0"/>
            <a:r>
              <a:rPr kumimoji="1" lang="en-US" altLang="ja-JP" dirty="0" smtClean="0"/>
              <a:t> </a:t>
            </a:r>
            <a:endParaRPr kumimoji="1" lang="ja-JP" altLang="en-US" dirty="0"/>
          </a:p>
        </p:txBody>
      </p:sp>
      <p:sp>
        <p:nvSpPr>
          <p:cNvPr id="31" name="テキスト プレースホルダー 5"/>
          <p:cNvSpPr>
            <a:spLocks noGrp="1"/>
          </p:cNvSpPr>
          <p:nvPr>
            <p:ph type="body" sz="quarter" idx="17" hasCustomPrompt="1"/>
          </p:nvPr>
        </p:nvSpPr>
        <p:spPr>
          <a:xfrm>
            <a:off x="450000" y="671100"/>
            <a:ext cx="9258300" cy="1436914"/>
          </a:xfrm>
          <a:prstGeom prst="rect">
            <a:avLst/>
          </a:prstGeom>
          <a:noFill/>
        </p:spPr>
        <p:txBody>
          <a:bodyPr anchor="t">
            <a:noAutofit/>
          </a:bodyPr>
          <a:lstStyle>
            <a:lvl1pPr algn="l">
              <a:lnSpc>
                <a:spcPts val="9600"/>
              </a:lnSpc>
              <a:spcBef>
                <a:spcPts val="0"/>
              </a:spcBef>
              <a:defRPr sz="9600" i="0" baseline="0">
                <a:blipFill dpi="0" rotWithShape="1">
                  <a:blip r:embed="rId2"/>
                  <a:srcRect/>
                  <a:stretch>
                    <a:fillRect/>
                  </a:stretch>
                </a:blipFill>
                <a:effectLst>
                  <a:innerShdw blurRad="114300">
                    <a:prstClr val="black"/>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8" hasCustomPrompt="1"/>
          </p:nvPr>
        </p:nvSpPr>
        <p:spPr>
          <a:xfrm>
            <a:off x="11109552" y="7620002"/>
            <a:ext cx="6586084" cy="2249714"/>
          </a:xfrm>
          <a:prstGeom prst="rect">
            <a:avLst/>
          </a:prstGeom>
        </p:spPr>
        <p:txBody>
          <a:bodyPr anchor="ctr">
            <a:noAutofit/>
          </a:bodyPr>
          <a:lstStyle>
            <a:lvl1pPr algn="r">
              <a:lnSpc>
                <a:spcPct val="120000"/>
              </a:lnSpc>
              <a:spcBef>
                <a:spcPts val="0"/>
              </a:spcBef>
              <a:defRPr sz="2000" i="0" baseline="0">
                <a:solidFill>
                  <a:schemeClr val="tx2"/>
                </a:solidFill>
                <a:effectLst/>
                <a:latin typeface="+mn-lt"/>
              </a:defRPr>
            </a:lvl1pPr>
          </a:lstStyle>
          <a:p>
            <a:pPr lvl="0"/>
            <a:r>
              <a:rPr kumimoji="1" lang="en-US" altLang="ja-JP" dirty="0" smtClean="0"/>
              <a:t>Text Here</a:t>
            </a:r>
            <a:endParaRPr kumimoji="1" lang="ja-JP" altLang="en-US" dirty="0" smtClean="0"/>
          </a:p>
        </p:txBody>
      </p:sp>
      <p:sp>
        <p:nvSpPr>
          <p:cNvPr id="30" name="図プレースホルダー 6"/>
          <p:cNvSpPr>
            <a:spLocks noGrp="1"/>
          </p:cNvSpPr>
          <p:nvPr>
            <p:ph type="pic" sz="quarter" idx="21" hasCustomPrompt="1"/>
          </p:nvPr>
        </p:nvSpPr>
        <p:spPr>
          <a:xfrm>
            <a:off x="0" y="-266700"/>
            <a:ext cx="18291175" cy="10287000"/>
          </a:xfrm>
          <a:prstGeom prst="rect">
            <a:avLst/>
          </a:prstGeom>
          <a:noFill/>
        </p:spPr>
        <p:txBody>
          <a:bodyPr/>
          <a:lstStyle>
            <a:lvl1pPr>
              <a:defRPr/>
            </a:lvl1pPr>
          </a:lstStyle>
          <a:p>
            <a:r>
              <a:rPr kumimoji="1" lang="en-US" altLang="ja-JP" dirty="0" smtClean="0"/>
              <a:t>                                                              </a:t>
            </a:r>
            <a:endParaRPr kumimoji="1" lang="ja-JP" altLang="en-US" dirty="0"/>
          </a:p>
        </p:txBody>
      </p:sp>
    </p:spTree>
    <p:extLst>
      <p:ext uri="{BB962C8B-B14F-4D97-AF65-F5344CB8AC3E}">
        <p14:creationId xmlns:p14="http://schemas.microsoft.com/office/powerpoint/2010/main" val="152451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2" presetClass="entr" presetSubtype="4"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par>
                                <p:cTn id="16" presetID="2" presetClass="entr" presetSubtype="4" decel="100000" fill="hold" grpId="0" nodeType="withEffect">
                                  <p:stCondLst>
                                    <p:cond delay="25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750" fill="hold"/>
                                        <p:tgtEl>
                                          <p:spTgt spid="27"/>
                                        </p:tgtEl>
                                        <p:attrNameLst>
                                          <p:attrName>ppt_x</p:attrName>
                                        </p:attrNameLst>
                                      </p:cBhvr>
                                      <p:tavLst>
                                        <p:tav tm="0">
                                          <p:val>
                                            <p:strVal val="#ppt_x"/>
                                          </p:val>
                                        </p:tav>
                                        <p:tav tm="100000">
                                          <p:val>
                                            <p:strVal val="#ppt_x"/>
                                          </p:val>
                                        </p:tav>
                                      </p:tavLst>
                                    </p:anim>
                                    <p:anim calcmode="lin" valueType="num">
                                      <p:cBhvr additive="base">
                                        <p:cTn id="19" dur="75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grpId="0" nodeType="withEffect">
                                  <p:stCondLst>
                                    <p:cond delay="50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ppt_x"/>
                                          </p:val>
                                        </p:tav>
                                        <p:tav tm="100000">
                                          <p:val>
                                            <p:strVal val="#ppt_x"/>
                                          </p:val>
                                        </p:tav>
                                      </p:tavLst>
                                    </p:anim>
                                    <p:anim calcmode="lin" valueType="num">
                                      <p:cBhvr additive="base">
                                        <p:cTn id="23" dur="750" fill="hold"/>
                                        <p:tgtEl>
                                          <p:spTgt spid="22"/>
                                        </p:tgtEl>
                                        <p:attrNameLst>
                                          <p:attrName>ppt_y</p:attrName>
                                        </p:attrNameLst>
                                      </p:cBhvr>
                                      <p:tavLst>
                                        <p:tav tm="0">
                                          <p:val>
                                            <p:strVal val="1+#ppt_h/2"/>
                                          </p:val>
                                        </p:tav>
                                        <p:tav tm="100000">
                                          <p:val>
                                            <p:strVal val="#ppt_y"/>
                                          </p:val>
                                        </p:tav>
                                      </p:tavLst>
                                    </p:anim>
                                  </p:childTnLst>
                                </p:cTn>
                              </p:par>
                              <p:par>
                                <p:cTn id="24" presetID="22" presetClass="entr" presetSubtype="2" fill="hold" grpId="0" nodeType="withEffect">
                                  <p:stCondLst>
                                    <p:cond delay="750"/>
                                  </p:stCondLst>
                                  <p:childTnLst>
                                    <p:set>
                                      <p:cBhvr>
                                        <p:cTn id="25" dur="1" fill="hold">
                                          <p:stCondLst>
                                            <p:cond delay="0"/>
                                          </p:stCondLst>
                                        </p:cTn>
                                        <p:tgtEl>
                                          <p:spTgt spid="29"/>
                                        </p:tgtEl>
                                        <p:attrNameLst>
                                          <p:attrName>style.visibility</p:attrName>
                                        </p:attrNameLst>
                                      </p:cBhvr>
                                      <p:to>
                                        <p:strVal val="visible"/>
                                      </p:to>
                                    </p:set>
                                    <p:animEffect transition="in" filter="wipe(right)">
                                      <p:cBhvr>
                                        <p:cTn id="26" dur="500"/>
                                        <p:tgtEl>
                                          <p:spTgt spid="29"/>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 presetClass="entr" presetSubtype="9" decel="100000" fill="hold" grpId="0" nodeType="withEffect">
                                  <p:stCondLst>
                                    <p:cond delay="500"/>
                                  </p:stCondLst>
                                  <p:iterate type="wd">
                                    <p:tmPct val="10000"/>
                                  </p:iterate>
                                  <p:childTnLst>
                                    <p:set>
                                      <p:cBhvr>
                                        <p:cTn id="31" dur="1" fill="hold">
                                          <p:stCondLst>
                                            <p:cond delay="0"/>
                                          </p:stCondLst>
                                        </p:cTn>
                                        <p:tgtEl>
                                          <p:spTgt spid="31">
                                            <p:txEl>
                                              <p:pRg st="0" end="0"/>
                                            </p:txEl>
                                          </p:spTgt>
                                        </p:tgtEl>
                                        <p:attrNameLst>
                                          <p:attrName>style.visibility</p:attrName>
                                        </p:attrNameLst>
                                      </p:cBhvr>
                                      <p:to>
                                        <p:strVal val="visible"/>
                                      </p:to>
                                    </p:set>
                                    <p:anim calcmode="lin" valueType="num">
                                      <p:cBhvr additive="base">
                                        <p:cTn id="32" dur="125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33" dur="1250" fill="hold"/>
                                        <p:tgtEl>
                                          <p:spTgt spid="31">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12" decel="100000" fill="hold" grpId="0" nodeType="withEffect">
                                  <p:stCondLst>
                                    <p:cond delay="100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75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37" dur="75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tmplLst>
          <p:tmpl>
            <p:tnLst>
              <p:par>
                <p:cTn presetID="2" presetClass="entr" presetSubtype="4"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750" fill="hold"/>
                        <p:tgtEl>
                          <p:spTgt spid="27"/>
                        </p:tgtEl>
                        <p:attrNameLst>
                          <p:attrName>ppt_x</p:attrName>
                        </p:attrNameLst>
                      </p:cBhvr>
                      <p:tavLst>
                        <p:tav tm="0">
                          <p:val>
                            <p:strVal val="#ppt_x"/>
                          </p:val>
                        </p:tav>
                        <p:tav tm="100000">
                          <p:val>
                            <p:strVal val="#ppt_x"/>
                          </p:val>
                        </p:tav>
                      </p:tavLst>
                    </p:anim>
                    <p:anim calcmode="lin" valueType="num">
                      <p:cBhvr additive="base">
                        <p:cTn dur="750" fill="hold"/>
                        <p:tgtEl>
                          <p:spTgt spid="27"/>
                        </p:tgtEl>
                        <p:attrNameLst>
                          <p:attrName>ppt_y</p:attrName>
                        </p:attrNameLst>
                      </p:cBhvr>
                      <p:tavLst>
                        <p:tav tm="0">
                          <p:val>
                            <p:strVal val="1+#ppt_h/2"/>
                          </p:val>
                        </p:tav>
                        <p:tav tm="100000">
                          <p:val>
                            <p:strVal val="#ppt_y"/>
                          </p:val>
                        </p:tav>
                      </p:tavLst>
                    </p:anim>
                  </p:childTnLst>
                </p:cTn>
              </p:par>
            </p:tnLst>
          </p:tmpl>
        </p:tmplLst>
      </p:bldP>
      <p:bldP spid="24" grpId="0" animBg="1">
        <p:tmplLst>
          <p:tmpl>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750" fill="hold"/>
                        <p:tgtEl>
                          <p:spTgt spid="24"/>
                        </p:tgtEl>
                        <p:attrNameLst>
                          <p:attrName>ppt_x</p:attrName>
                        </p:attrNameLst>
                      </p:cBhvr>
                      <p:tavLst>
                        <p:tav tm="0">
                          <p:val>
                            <p:strVal val="#ppt_x"/>
                          </p:val>
                        </p:tav>
                        <p:tav tm="100000">
                          <p:val>
                            <p:strVal val="#ppt_x"/>
                          </p:val>
                        </p:tav>
                      </p:tavLst>
                    </p:anim>
                    <p:anim calcmode="lin" valueType="num">
                      <p:cBhvr additive="base">
                        <p:cTn dur="750" fill="hold"/>
                        <p:tgtEl>
                          <p:spTgt spid="24"/>
                        </p:tgtEl>
                        <p:attrNameLst>
                          <p:attrName>ppt_y</p:attrName>
                        </p:attrNameLst>
                      </p:cBhvr>
                      <p:tavLst>
                        <p:tav tm="0">
                          <p:val>
                            <p:strVal val="0-#ppt_h/2"/>
                          </p:val>
                        </p:tav>
                        <p:tav tm="100000">
                          <p:val>
                            <p:strVal val="#ppt_y"/>
                          </p:val>
                        </p:tav>
                      </p:tavLst>
                    </p:anim>
                  </p:childTnLst>
                </p:cTn>
              </p:par>
            </p:tnLst>
          </p:tmpl>
        </p:tmplLst>
      </p:bldP>
      <p:bldP spid="28" grpId="0" animBg="1">
        <p:tmplLst>
          <p:tmpl>
            <p:tnLst>
              <p:par>
                <p:cTn presetID="22" presetClass="entr" presetSubtype="4"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wipe(down)">
                      <p:cBhvr>
                        <p:cTn dur="500"/>
                        <p:tgtEl>
                          <p:spTgt spid="28"/>
                        </p:tgtEl>
                      </p:cBhvr>
                    </p:animEffect>
                  </p:childTnLst>
                </p:cTn>
              </p:par>
            </p:tnLst>
          </p:tmpl>
        </p:tmplLst>
      </p:bldP>
      <p:bldP spid="3" grpId="0" animBg="1">
        <p:tmplLst>
          <p:tmpl>
            <p:tnLst>
              <p:par>
                <p:cTn presetID="2" presetClass="entr" presetSubtype="1"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750" fill="hold"/>
                        <p:tgtEl>
                          <p:spTgt spid="3"/>
                        </p:tgtEl>
                        <p:attrNameLst>
                          <p:attrName>ppt_x</p:attrName>
                        </p:attrNameLst>
                      </p:cBhvr>
                      <p:tavLst>
                        <p:tav tm="0">
                          <p:val>
                            <p:strVal val="#ppt_x"/>
                          </p:val>
                        </p:tav>
                        <p:tav tm="100000">
                          <p:val>
                            <p:strVal val="#ppt_x"/>
                          </p:val>
                        </p:tav>
                      </p:tavLst>
                    </p:anim>
                    <p:anim calcmode="lin" valueType="num">
                      <p:cBhvr additive="base">
                        <p:cTn dur="750" fill="hold"/>
                        <p:tgtEl>
                          <p:spTgt spid="3"/>
                        </p:tgtEl>
                        <p:attrNameLst>
                          <p:attrName>ppt_y</p:attrName>
                        </p:attrNameLst>
                      </p:cBhvr>
                      <p:tavLst>
                        <p:tav tm="0">
                          <p:val>
                            <p:strVal val="0-#ppt_h/2"/>
                          </p:val>
                        </p:tav>
                        <p:tav tm="100000">
                          <p:val>
                            <p:strVal val="#ppt_y"/>
                          </p:val>
                        </p:tav>
                      </p:tavLst>
                    </p:anim>
                  </p:childTnLst>
                </p:cTn>
              </p:par>
            </p:tnLst>
          </p:tmpl>
        </p:tmplLst>
      </p:bldP>
      <p:bldP spid="29" grpId="0" animBg="1">
        <p:tmplLst>
          <p:tmpl>
            <p:tnLst>
              <p:par>
                <p:cTn presetID="22" presetClass="entr" presetSubtype="2" fill="hold" nodeType="withEffect">
                  <p:stCondLst>
                    <p:cond delay="750"/>
                  </p:stCondLst>
                  <p:childTnLst>
                    <p:set>
                      <p:cBhvr>
                        <p:cTn dur="1" fill="hold">
                          <p:stCondLst>
                            <p:cond delay="0"/>
                          </p:stCondLst>
                        </p:cTn>
                        <p:tgtEl>
                          <p:spTgt spid="29"/>
                        </p:tgtEl>
                        <p:attrNameLst>
                          <p:attrName>style.visibility</p:attrName>
                        </p:attrNameLst>
                      </p:cBhvr>
                      <p:to>
                        <p:strVal val="visible"/>
                      </p:to>
                    </p:set>
                    <p:animEffect transition="in" filter="wipe(right)">
                      <p:cBhvr>
                        <p:cTn dur="500"/>
                        <p:tgtEl>
                          <p:spTgt spid="29"/>
                        </p:tgtEl>
                      </p:cBhvr>
                    </p:animEffect>
                  </p:childTnLst>
                </p:cTn>
              </p:par>
            </p:tnLst>
          </p:tmpl>
        </p:tmplLst>
      </p:bldP>
      <p:bldP spid="22" grpId="0" animBg="1">
        <p:tmplLst>
          <p:tmpl>
            <p:tnLst>
              <p:par>
                <p:cTn presetID="2" presetClass="entr" presetSubtype="4"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750" fill="hold"/>
                        <p:tgtEl>
                          <p:spTgt spid="22"/>
                        </p:tgtEl>
                        <p:attrNameLst>
                          <p:attrName>ppt_x</p:attrName>
                        </p:attrNameLst>
                      </p:cBhvr>
                      <p:tavLst>
                        <p:tav tm="0">
                          <p:val>
                            <p:strVal val="#ppt_x"/>
                          </p:val>
                        </p:tav>
                        <p:tav tm="100000">
                          <p:val>
                            <p:strVal val="#ppt_x"/>
                          </p:val>
                        </p:tav>
                      </p:tavLst>
                    </p:anim>
                    <p:anim calcmode="lin" valueType="num">
                      <p:cBhvr additive="base">
                        <p:cTn dur="750" fill="hold"/>
                        <p:tgtEl>
                          <p:spTgt spid="22"/>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1"/>
                        </p:tgtEl>
                        <p:attrNameLst>
                          <p:attrName>style.visibility</p:attrName>
                        </p:attrNameLst>
                      </p:cBhvr>
                      <p:to>
                        <p:strVal val="visible"/>
                      </p:to>
                    </p:set>
                    <p:anim calcmode="lin" valueType="num">
                      <p:cBhvr additive="base">
                        <p:cTn dur="1250" fill="hold"/>
                        <p:tgtEl>
                          <p:spTgt spid="31"/>
                        </p:tgtEl>
                        <p:attrNameLst>
                          <p:attrName>ppt_x</p:attrName>
                        </p:attrNameLst>
                      </p:cBhvr>
                      <p:tavLst>
                        <p:tav tm="0">
                          <p:val>
                            <p:strVal val="0-#ppt_w/2"/>
                          </p:val>
                        </p:tav>
                        <p:tav tm="100000">
                          <p:val>
                            <p:strVal val="#ppt_x"/>
                          </p:val>
                        </p:tav>
                      </p:tavLst>
                    </p:anim>
                    <p:anim calcmode="lin" valueType="num">
                      <p:cBhvr additive="base">
                        <p:cTn dur="125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2" presetClass="entr" presetSubtype="12" decel="100000" fill="hold" nodeType="withEffect">
                  <p:stCondLst>
                    <p:cond delay="10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0-#ppt_w/2"/>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P spid="30" grpId="0"/>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Break - Left">
    <p:spTree>
      <p:nvGrpSpPr>
        <p:cNvPr id="1" name=""/>
        <p:cNvGrpSpPr/>
        <p:nvPr/>
      </p:nvGrpSpPr>
      <p:grpSpPr>
        <a:xfrm>
          <a:off x="0" y="0"/>
          <a:ext cx="0" cy="0"/>
          <a:chOff x="0" y="0"/>
          <a:chExt cx="0" cy="0"/>
        </a:xfrm>
      </p:grpSpPr>
      <p:sp>
        <p:nvSpPr>
          <p:cNvPr id="10" name="図プレースホルダー 6"/>
          <p:cNvSpPr>
            <a:spLocks noGrp="1"/>
          </p:cNvSpPr>
          <p:nvPr>
            <p:ph type="pic" sz="quarter" idx="10" hasCustomPrompt="1"/>
          </p:nvPr>
        </p:nvSpPr>
        <p:spPr>
          <a:xfrm>
            <a:off x="3924300" y="0"/>
            <a:ext cx="143668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8" name="テキスト プレースホルダー 6"/>
          <p:cNvSpPr>
            <a:spLocks noGrp="1"/>
          </p:cNvSpPr>
          <p:nvPr>
            <p:ph type="body" sz="quarter" idx="11" hasCustomPrompt="1"/>
          </p:nvPr>
        </p:nvSpPr>
        <p:spPr>
          <a:xfrm flipV="1">
            <a:off x="1" y="-4990"/>
            <a:ext cx="7735661" cy="10291989"/>
          </a:xfrm>
          <a:custGeom>
            <a:avLst/>
            <a:gdLst>
              <a:gd name="connsiteX0" fmla="*/ 0 w 4412343"/>
              <a:gd name="connsiteY0" fmla="*/ 0 h 10287000"/>
              <a:gd name="connsiteX1" fmla="*/ 4412343 w 4412343"/>
              <a:gd name="connsiteY1" fmla="*/ 0 h 10287000"/>
              <a:gd name="connsiteX2" fmla="*/ 4412343 w 4412343"/>
              <a:gd name="connsiteY2" fmla="*/ 10287000 h 10287000"/>
              <a:gd name="connsiteX3" fmla="*/ 0 w 4412343"/>
              <a:gd name="connsiteY3" fmla="*/ 10287000 h 10287000"/>
              <a:gd name="connsiteX4" fmla="*/ 0 w 4412343"/>
              <a:gd name="connsiteY4" fmla="*/ 0 h 10287000"/>
              <a:gd name="connsiteX0" fmla="*/ 0 w 8810172"/>
              <a:gd name="connsiteY0" fmla="*/ 0 h 10330543"/>
              <a:gd name="connsiteX1" fmla="*/ 4412343 w 8810172"/>
              <a:gd name="connsiteY1" fmla="*/ 0 h 10330543"/>
              <a:gd name="connsiteX2" fmla="*/ 8810172 w 8810172"/>
              <a:gd name="connsiteY2" fmla="*/ 10330543 h 10330543"/>
              <a:gd name="connsiteX3" fmla="*/ 0 w 8810172"/>
              <a:gd name="connsiteY3" fmla="*/ 10287000 h 10330543"/>
              <a:gd name="connsiteX4" fmla="*/ 0 w 8810172"/>
              <a:gd name="connsiteY4" fmla="*/ 0 h 10330543"/>
              <a:gd name="connsiteX0" fmla="*/ 0 w 8810172"/>
              <a:gd name="connsiteY0" fmla="*/ 0 h 10287000"/>
              <a:gd name="connsiteX1" fmla="*/ 4412343 w 8810172"/>
              <a:gd name="connsiteY1" fmla="*/ 0 h 10287000"/>
              <a:gd name="connsiteX2" fmla="*/ 8810172 w 8810172"/>
              <a:gd name="connsiteY2" fmla="*/ 10287000 h 10287000"/>
              <a:gd name="connsiteX3" fmla="*/ 0 w 8810172"/>
              <a:gd name="connsiteY3" fmla="*/ 10287000 h 10287000"/>
              <a:gd name="connsiteX4" fmla="*/ 0 w 8810172"/>
              <a:gd name="connsiteY4" fmla="*/ 0 h 10287000"/>
              <a:gd name="connsiteX0" fmla="*/ 0 w 8911772"/>
              <a:gd name="connsiteY0" fmla="*/ 0 h 10287000"/>
              <a:gd name="connsiteX1" fmla="*/ 4412343 w 8911772"/>
              <a:gd name="connsiteY1" fmla="*/ 0 h 10287000"/>
              <a:gd name="connsiteX2" fmla="*/ 8911772 w 8911772"/>
              <a:gd name="connsiteY2" fmla="*/ 10272486 h 10287000"/>
              <a:gd name="connsiteX3" fmla="*/ 0 w 8911772"/>
              <a:gd name="connsiteY3" fmla="*/ 10287000 h 10287000"/>
              <a:gd name="connsiteX4" fmla="*/ 0 w 8911772"/>
              <a:gd name="connsiteY4" fmla="*/ 0 h 10287000"/>
              <a:gd name="connsiteX0" fmla="*/ 0 w 8940801"/>
              <a:gd name="connsiteY0" fmla="*/ 0 h 10287000"/>
              <a:gd name="connsiteX1" fmla="*/ 4412343 w 8940801"/>
              <a:gd name="connsiteY1" fmla="*/ 0 h 10287000"/>
              <a:gd name="connsiteX2" fmla="*/ 8940801 w 8940801"/>
              <a:gd name="connsiteY2" fmla="*/ 10287000 h 10287000"/>
              <a:gd name="connsiteX3" fmla="*/ 0 w 8940801"/>
              <a:gd name="connsiteY3" fmla="*/ 10287000 h 10287000"/>
              <a:gd name="connsiteX4" fmla="*/ 0 w 8940801"/>
              <a:gd name="connsiteY4" fmla="*/ 0 h 10287000"/>
              <a:gd name="connsiteX0" fmla="*/ 0 w 8969830"/>
              <a:gd name="connsiteY0" fmla="*/ 0 h 10287000"/>
              <a:gd name="connsiteX1" fmla="*/ 4412343 w 8969830"/>
              <a:gd name="connsiteY1" fmla="*/ 0 h 10287000"/>
              <a:gd name="connsiteX2" fmla="*/ 8969830 w 8969830"/>
              <a:gd name="connsiteY2" fmla="*/ 10272485 h 10287000"/>
              <a:gd name="connsiteX3" fmla="*/ 0 w 8969830"/>
              <a:gd name="connsiteY3" fmla="*/ 10287000 h 10287000"/>
              <a:gd name="connsiteX4" fmla="*/ 0 w 8969830"/>
              <a:gd name="connsiteY4" fmla="*/ 0 h 10287000"/>
              <a:gd name="connsiteX0" fmla="*/ 0 w 8940801"/>
              <a:gd name="connsiteY0" fmla="*/ 0 h 10316028"/>
              <a:gd name="connsiteX1" fmla="*/ 4412343 w 8940801"/>
              <a:gd name="connsiteY1" fmla="*/ 0 h 10316028"/>
              <a:gd name="connsiteX2" fmla="*/ 8940801 w 8940801"/>
              <a:gd name="connsiteY2" fmla="*/ 10316028 h 10316028"/>
              <a:gd name="connsiteX3" fmla="*/ 0 w 8940801"/>
              <a:gd name="connsiteY3" fmla="*/ 10287000 h 10316028"/>
              <a:gd name="connsiteX4" fmla="*/ 0 w 8940801"/>
              <a:gd name="connsiteY4" fmla="*/ 0 h 10316028"/>
              <a:gd name="connsiteX0" fmla="*/ 0 w 8940801"/>
              <a:gd name="connsiteY0" fmla="*/ 0 h 10301514"/>
              <a:gd name="connsiteX1" fmla="*/ 4412343 w 8940801"/>
              <a:gd name="connsiteY1" fmla="*/ 0 h 10301514"/>
              <a:gd name="connsiteX2" fmla="*/ 8940801 w 8940801"/>
              <a:gd name="connsiteY2" fmla="*/ 10301514 h 10301514"/>
              <a:gd name="connsiteX3" fmla="*/ 0 w 8940801"/>
              <a:gd name="connsiteY3" fmla="*/ 10287000 h 10301514"/>
              <a:gd name="connsiteX4" fmla="*/ 0 w 8940801"/>
              <a:gd name="connsiteY4" fmla="*/ 0 h 10301514"/>
              <a:gd name="connsiteX0" fmla="*/ 0 w 9521826"/>
              <a:gd name="connsiteY0" fmla="*/ 0 h 10287000"/>
              <a:gd name="connsiteX1" fmla="*/ 4412343 w 9521826"/>
              <a:gd name="connsiteY1" fmla="*/ 0 h 10287000"/>
              <a:gd name="connsiteX2" fmla="*/ 9521826 w 9521826"/>
              <a:gd name="connsiteY2" fmla="*/ 9777639 h 10287000"/>
              <a:gd name="connsiteX3" fmla="*/ 0 w 9521826"/>
              <a:gd name="connsiteY3" fmla="*/ 10287000 h 10287000"/>
              <a:gd name="connsiteX4" fmla="*/ 0 w 9521826"/>
              <a:gd name="connsiteY4" fmla="*/ 0 h 10287000"/>
              <a:gd name="connsiteX0" fmla="*/ 0 w 8969376"/>
              <a:gd name="connsiteY0" fmla="*/ 0 h 10291989"/>
              <a:gd name="connsiteX1" fmla="*/ 4412343 w 8969376"/>
              <a:gd name="connsiteY1" fmla="*/ 0 h 10291989"/>
              <a:gd name="connsiteX2" fmla="*/ 8969376 w 8969376"/>
              <a:gd name="connsiteY2" fmla="*/ 10291989 h 10291989"/>
              <a:gd name="connsiteX3" fmla="*/ 0 w 8969376"/>
              <a:gd name="connsiteY3" fmla="*/ 10287000 h 10291989"/>
              <a:gd name="connsiteX4" fmla="*/ 0 w 8969376"/>
              <a:gd name="connsiteY4" fmla="*/ 0 h 10291989"/>
              <a:gd name="connsiteX0" fmla="*/ 0 w 7793718"/>
              <a:gd name="connsiteY0" fmla="*/ 0 h 10291989"/>
              <a:gd name="connsiteX1" fmla="*/ 4412343 w 7793718"/>
              <a:gd name="connsiteY1" fmla="*/ 0 h 10291989"/>
              <a:gd name="connsiteX2" fmla="*/ 7793718 w 7793718"/>
              <a:gd name="connsiteY2" fmla="*/ 10291989 h 10291989"/>
              <a:gd name="connsiteX3" fmla="*/ 0 w 7793718"/>
              <a:gd name="connsiteY3" fmla="*/ 10287000 h 10291989"/>
              <a:gd name="connsiteX4" fmla="*/ 0 w 7793718"/>
              <a:gd name="connsiteY4" fmla="*/ 0 h 10291989"/>
              <a:gd name="connsiteX0" fmla="*/ 0 w 7735661"/>
              <a:gd name="connsiteY0" fmla="*/ 0 h 10291989"/>
              <a:gd name="connsiteX1" fmla="*/ 4412343 w 7735661"/>
              <a:gd name="connsiteY1" fmla="*/ 0 h 10291989"/>
              <a:gd name="connsiteX2" fmla="*/ 7735661 w 7735661"/>
              <a:gd name="connsiteY2" fmla="*/ 10291989 h 10291989"/>
              <a:gd name="connsiteX3" fmla="*/ 0 w 7735661"/>
              <a:gd name="connsiteY3" fmla="*/ 10287000 h 10291989"/>
              <a:gd name="connsiteX4" fmla="*/ 0 w 7735661"/>
              <a:gd name="connsiteY4" fmla="*/ 0 h 10291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5661" h="10291989">
                <a:moveTo>
                  <a:pt x="0" y="0"/>
                </a:moveTo>
                <a:lnTo>
                  <a:pt x="4412343" y="0"/>
                </a:lnTo>
                <a:lnTo>
                  <a:pt x="7735661" y="10291989"/>
                </a:lnTo>
                <a:lnTo>
                  <a:pt x="0" y="10287000"/>
                </a:lnTo>
                <a:lnTo>
                  <a:pt x="0" y="0"/>
                </a:lnTo>
                <a:close/>
              </a:path>
            </a:pathLst>
          </a:custGeom>
          <a:blipFill dpi="0" rotWithShape="0">
            <a:blip r:embed="rId2"/>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9" name="テキスト プレースホルダー 24"/>
          <p:cNvSpPr>
            <a:spLocks noGrp="1"/>
          </p:cNvSpPr>
          <p:nvPr>
            <p:ph type="body" sz="quarter" idx="19" hasCustomPrompt="1"/>
          </p:nvPr>
        </p:nvSpPr>
        <p:spPr>
          <a:xfrm rot="17280000" flipV="1">
            <a:off x="-3226805" y="5152487"/>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12" name="テキスト プレースホルダー 5"/>
          <p:cNvSpPr>
            <a:spLocks noGrp="1"/>
          </p:cNvSpPr>
          <p:nvPr>
            <p:ph type="body" sz="quarter" idx="16" hasCustomPrompt="1"/>
          </p:nvPr>
        </p:nvSpPr>
        <p:spPr>
          <a:xfrm>
            <a:off x="769257" y="333818"/>
            <a:ext cx="2002972" cy="2452914"/>
          </a:xfrm>
          <a:prstGeom prst="rect">
            <a:avLst/>
          </a:prstGeom>
        </p:spPr>
        <p:txBody>
          <a:bodyPr wrap="none" lIns="36000" tIns="36000" rIns="36000" bIns="36000" anchor="b">
            <a:noAutofit/>
          </a:bodyPr>
          <a:lstStyle>
            <a:lvl1pPr algn="l">
              <a:lnSpc>
                <a:spcPct val="100000"/>
              </a:lnSpc>
              <a:spcBef>
                <a:spcPts val="0"/>
              </a:spcBef>
              <a:defRPr sz="1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3" name="テキスト プレースホルダー 5"/>
          <p:cNvSpPr>
            <a:spLocks noGrp="1"/>
          </p:cNvSpPr>
          <p:nvPr>
            <p:ph type="body" sz="quarter" idx="21" hasCustomPrompt="1"/>
          </p:nvPr>
        </p:nvSpPr>
        <p:spPr>
          <a:xfrm>
            <a:off x="740229" y="2503024"/>
            <a:ext cx="6400799" cy="1743299"/>
          </a:xfrm>
          <a:prstGeom prst="rect">
            <a:avLst/>
          </a:prstGeom>
        </p:spPr>
        <p:txBody>
          <a:bodyPr anchor="t">
            <a:noAutofit/>
          </a:bodyPr>
          <a:lstStyle>
            <a:lvl1pPr algn="l">
              <a:lnSpc>
                <a:spcPts val="6000"/>
              </a:lnSpc>
              <a:spcBef>
                <a:spcPts val="0"/>
              </a:spcBef>
              <a:defRPr sz="6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SECTION NAME</a:t>
            </a:r>
          </a:p>
          <a:p>
            <a:pPr lvl="0"/>
            <a:endParaRPr kumimoji="1" lang="ja-JP" altLang="en-US" dirty="0" smtClean="0"/>
          </a:p>
        </p:txBody>
      </p:sp>
    </p:spTree>
    <p:extLst>
      <p:ext uri="{BB962C8B-B14F-4D97-AF65-F5344CB8AC3E}">
        <p14:creationId xmlns:p14="http://schemas.microsoft.com/office/powerpoint/2010/main" val="171594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750"/>
                                        <p:tgtEl>
                                          <p:spTgt spid="9"/>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2">
                                            <p:txEl>
                                              <p:pRg st="0" end="0"/>
                                            </p:txEl>
                                          </p:spTgt>
                                        </p:tgtEl>
                                        <p:attrNameLst>
                                          <p:attrName>style.visibility</p:attrName>
                                        </p:attrNameLst>
                                      </p:cBhvr>
                                      <p:to>
                                        <p:strVal val="visible"/>
                                      </p:to>
                                    </p:set>
                                    <p:anim calcmode="lin" valueType="num">
                                      <p:cBhvr additive="base">
                                        <p:cTn id="17"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8" dur="750" fill="hold"/>
                                        <p:tgtEl>
                                          <p:spTgt spid="12">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8" decel="100000" fill="hold" grpId="0" nodeType="withEffect">
                                  <p:stCondLst>
                                    <p:cond delay="250"/>
                                  </p:stCondLst>
                                  <p:childTnLst>
                                    <p:set>
                                      <p:cBhvr>
                                        <p:cTn id="20" dur="1" fill="hold">
                                          <p:stCondLst>
                                            <p:cond delay="0"/>
                                          </p:stCondLst>
                                        </p:cTn>
                                        <p:tgtEl>
                                          <p:spTgt spid="13">
                                            <p:txEl>
                                              <p:pRg st="0" end="0"/>
                                            </p:txEl>
                                          </p:spTgt>
                                        </p:tgtEl>
                                        <p:attrNameLst>
                                          <p:attrName>style.visibility</p:attrName>
                                        </p:attrNameLst>
                                      </p:cBhvr>
                                      <p:to>
                                        <p:strVal val="visible"/>
                                      </p:to>
                                    </p:set>
                                    <p:anim calcmode="lin" valueType="num">
                                      <p:cBhvr additive="base">
                                        <p:cTn id="21" dur="75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22" dur="75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animBg="1">
        <p:tmplLst>
          <p:tmpl>
            <p:tnLst>
              <p:par>
                <p:cTn presetID="2" presetClass="entr" presetSubtype="8"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ppt_y"/>
                          </p:val>
                        </p:tav>
                        <p:tav tm="100000">
                          <p:val>
                            <p:strVal val="#ppt_y"/>
                          </p:val>
                        </p:tav>
                      </p:tavLst>
                    </p:anim>
                  </p:childTnLst>
                </p:cTn>
              </p:par>
            </p:tnLst>
          </p:tmpl>
        </p:tmplLst>
      </p:bldP>
      <p:bldP spid="9" grpId="0" animBg="1">
        <p:tmplLst>
          <p:tmpl>
            <p:tnLst>
              <p:par>
                <p:cTn presetID="22" presetClass="entr" presetSubtype="1"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Effect transition="in" filter="wipe(up)">
                      <p:cBhvr>
                        <p:cTn dur="750"/>
                        <p:tgtEl>
                          <p:spTgt spid="9"/>
                        </p:tgtEl>
                      </p:cBhvr>
                    </p:animEffect>
                  </p:childTnLst>
                </p:cTn>
              </p:par>
            </p:tnLst>
          </p:tmpl>
        </p:tmplLst>
      </p:bldP>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8"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0-#ppt_w/2"/>
                          </p:val>
                        </p:tav>
                        <p:tav tm="100000">
                          <p:val>
                            <p:strVal val="#ppt_x"/>
                          </p:val>
                        </p:tav>
                      </p:tavLst>
                    </p:anim>
                    <p:anim calcmode="lin" valueType="num">
                      <p:cBhvr additive="base">
                        <p:cTn dur="75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Break - Right">
    <p:spTree>
      <p:nvGrpSpPr>
        <p:cNvPr id="1" name=""/>
        <p:cNvGrpSpPr/>
        <p:nvPr/>
      </p:nvGrpSpPr>
      <p:grpSpPr>
        <a:xfrm>
          <a:off x="0" y="0"/>
          <a:ext cx="0" cy="0"/>
          <a:chOff x="0" y="0"/>
          <a:chExt cx="0" cy="0"/>
        </a:xfrm>
      </p:grpSpPr>
      <p:sp>
        <p:nvSpPr>
          <p:cNvPr id="10" name="図プレースホルダー 6"/>
          <p:cNvSpPr>
            <a:spLocks noGrp="1"/>
          </p:cNvSpPr>
          <p:nvPr>
            <p:ph type="pic" sz="quarter" idx="10" hasCustomPrompt="1"/>
          </p:nvPr>
        </p:nvSpPr>
        <p:spPr>
          <a:xfrm>
            <a:off x="0" y="0"/>
            <a:ext cx="143668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7" name="テキスト プレースホルダー 6"/>
          <p:cNvSpPr>
            <a:spLocks noGrp="1"/>
          </p:cNvSpPr>
          <p:nvPr>
            <p:ph type="body" sz="quarter" idx="22" hasCustomPrompt="1"/>
          </p:nvPr>
        </p:nvSpPr>
        <p:spPr>
          <a:xfrm flipH="1" flipV="1">
            <a:off x="10555514" y="-4990"/>
            <a:ext cx="7735661" cy="10291989"/>
          </a:xfrm>
          <a:custGeom>
            <a:avLst/>
            <a:gdLst>
              <a:gd name="connsiteX0" fmla="*/ 0 w 4412343"/>
              <a:gd name="connsiteY0" fmla="*/ 0 h 10287000"/>
              <a:gd name="connsiteX1" fmla="*/ 4412343 w 4412343"/>
              <a:gd name="connsiteY1" fmla="*/ 0 h 10287000"/>
              <a:gd name="connsiteX2" fmla="*/ 4412343 w 4412343"/>
              <a:gd name="connsiteY2" fmla="*/ 10287000 h 10287000"/>
              <a:gd name="connsiteX3" fmla="*/ 0 w 4412343"/>
              <a:gd name="connsiteY3" fmla="*/ 10287000 h 10287000"/>
              <a:gd name="connsiteX4" fmla="*/ 0 w 4412343"/>
              <a:gd name="connsiteY4" fmla="*/ 0 h 10287000"/>
              <a:gd name="connsiteX0" fmla="*/ 0 w 8810172"/>
              <a:gd name="connsiteY0" fmla="*/ 0 h 10330543"/>
              <a:gd name="connsiteX1" fmla="*/ 4412343 w 8810172"/>
              <a:gd name="connsiteY1" fmla="*/ 0 h 10330543"/>
              <a:gd name="connsiteX2" fmla="*/ 8810172 w 8810172"/>
              <a:gd name="connsiteY2" fmla="*/ 10330543 h 10330543"/>
              <a:gd name="connsiteX3" fmla="*/ 0 w 8810172"/>
              <a:gd name="connsiteY3" fmla="*/ 10287000 h 10330543"/>
              <a:gd name="connsiteX4" fmla="*/ 0 w 8810172"/>
              <a:gd name="connsiteY4" fmla="*/ 0 h 10330543"/>
              <a:gd name="connsiteX0" fmla="*/ 0 w 8810172"/>
              <a:gd name="connsiteY0" fmla="*/ 0 h 10287000"/>
              <a:gd name="connsiteX1" fmla="*/ 4412343 w 8810172"/>
              <a:gd name="connsiteY1" fmla="*/ 0 h 10287000"/>
              <a:gd name="connsiteX2" fmla="*/ 8810172 w 8810172"/>
              <a:gd name="connsiteY2" fmla="*/ 10287000 h 10287000"/>
              <a:gd name="connsiteX3" fmla="*/ 0 w 8810172"/>
              <a:gd name="connsiteY3" fmla="*/ 10287000 h 10287000"/>
              <a:gd name="connsiteX4" fmla="*/ 0 w 8810172"/>
              <a:gd name="connsiteY4" fmla="*/ 0 h 10287000"/>
              <a:gd name="connsiteX0" fmla="*/ 0 w 8911772"/>
              <a:gd name="connsiteY0" fmla="*/ 0 h 10287000"/>
              <a:gd name="connsiteX1" fmla="*/ 4412343 w 8911772"/>
              <a:gd name="connsiteY1" fmla="*/ 0 h 10287000"/>
              <a:gd name="connsiteX2" fmla="*/ 8911772 w 8911772"/>
              <a:gd name="connsiteY2" fmla="*/ 10272486 h 10287000"/>
              <a:gd name="connsiteX3" fmla="*/ 0 w 8911772"/>
              <a:gd name="connsiteY3" fmla="*/ 10287000 h 10287000"/>
              <a:gd name="connsiteX4" fmla="*/ 0 w 8911772"/>
              <a:gd name="connsiteY4" fmla="*/ 0 h 10287000"/>
              <a:gd name="connsiteX0" fmla="*/ 0 w 8940801"/>
              <a:gd name="connsiteY0" fmla="*/ 0 h 10287000"/>
              <a:gd name="connsiteX1" fmla="*/ 4412343 w 8940801"/>
              <a:gd name="connsiteY1" fmla="*/ 0 h 10287000"/>
              <a:gd name="connsiteX2" fmla="*/ 8940801 w 8940801"/>
              <a:gd name="connsiteY2" fmla="*/ 10287000 h 10287000"/>
              <a:gd name="connsiteX3" fmla="*/ 0 w 8940801"/>
              <a:gd name="connsiteY3" fmla="*/ 10287000 h 10287000"/>
              <a:gd name="connsiteX4" fmla="*/ 0 w 8940801"/>
              <a:gd name="connsiteY4" fmla="*/ 0 h 10287000"/>
              <a:gd name="connsiteX0" fmla="*/ 0 w 8969830"/>
              <a:gd name="connsiteY0" fmla="*/ 0 h 10287000"/>
              <a:gd name="connsiteX1" fmla="*/ 4412343 w 8969830"/>
              <a:gd name="connsiteY1" fmla="*/ 0 h 10287000"/>
              <a:gd name="connsiteX2" fmla="*/ 8969830 w 8969830"/>
              <a:gd name="connsiteY2" fmla="*/ 10272485 h 10287000"/>
              <a:gd name="connsiteX3" fmla="*/ 0 w 8969830"/>
              <a:gd name="connsiteY3" fmla="*/ 10287000 h 10287000"/>
              <a:gd name="connsiteX4" fmla="*/ 0 w 8969830"/>
              <a:gd name="connsiteY4" fmla="*/ 0 h 10287000"/>
              <a:gd name="connsiteX0" fmla="*/ 0 w 8940801"/>
              <a:gd name="connsiteY0" fmla="*/ 0 h 10316028"/>
              <a:gd name="connsiteX1" fmla="*/ 4412343 w 8940801"/>
              <a:gd name="connsiteY1" fmla="*/ 0 h 10316028"/>
              <a:gd name="connsiteX2" fmla="*/ 8940801 w 8940801"/>
              <a:gd name="connsiteY2" fmla="*/ 10316028 h 10316028"/>
              <a:gd name="connsiteX3" fmla="*/ 0 w 8940801"/>
              <a:gd name="connsiteY3" fmla="*/ 10287000 h 10316028"/>
              <a:gd name="connsiteX4" fmla="*/ 0 w 8940801"/>
              <a:gd name="connsiteY4" fmla="*/ 0 h 10316028"/>
              <a:gd name="connsiteX0" fmla="*/ 0 w 8940801"/>
              <a:gd name="connsiteY0" fmla="*/ 0 h 10301514"/>
              <a:gd name="connsiteX1" fmla="*/ 4412343 w 8940801"/>
              <a:gd name="connsiteY1" fmla="*/ 0 h 10301514"/>
              <a:gd name="connsiteX2" fmla="*/ 8940801 w 8940801"/>
              <a:gd name="connsiteY2" fmla="*/ 10301514 h 10301514"/>
              <a:gd name="connsiteX3" fmla="*/ 0 w 8940801"/>
              <a:gd name="connsiteY3" fmla="*/ 10287000 h 10301514"/>
              <a:gd name="connsiteX4" fmla="*/ 0 w 8940801"/>
              <a:gd name="connsiteY4" fmla="*/ 0 h 10301514"/>
              <a:gd name="connsiteX0" fmla="*/ 0 w 9521826"/>
              <a:gd name="connsiteY0" fmla="*/ 0 h 10287000"/>
              <a:gd name="connsiteX1" fmla="*/ 4412343 w 9521826"/>
              <a:gd name="connsiteY1" fmla="*/ 0 h 10287000"/>
              <a:gd name="connsiteX2" fmla="*/ 9521826 w 9521826"/>
              <a:gd name="connsiteY2" fmla="*/ 9777639 h 10287000"/>
              <a:gd name="connsiteX3" fmla="*/ 0 w 9521826"/>
              <a:gd name="connsiteY3" fmla="*/ 10287000 h 10287000"/>
              <a:gd name="connsiteX4" fmla="*/ 0 w 9521826"/>
              <a:gd name="connsiteY4" fmla="*/ 0 h 10287000"/>
              <a:gd name="connsiteX0" fmla="*/ 0 w 8969376"/>
              <a:gd name="connsiteY0" fmla="*/ 0 h 10291989"/>
              <a:gd name="connsiteX1" fmla="*/ 4412343 w 8969376"/>
              <a:gd name="connsiteY1" fmla="*/ 0 h 10291989"/>
              <a:gd name="connsiteX2" fmla="*/ 8969376 w 8969376"/>
              <a:gd name="connsiteY2" fmla="*/ 10291989 h 10291989"/>
              <a:gd name="connsiteX3" fmla="*/ 0 w 8969376"/>
              <a:gd name="connsiteY3" fmla="*/ 10287000 h 10291989"/>
              <a:gd name="connsiteX4" fmla="*/ 0 w 8969376"/>
              <a:gd name="connsiteY4" fmla="*/ 0 h 10291989"/>
              <a:gd name="connsiteX0" fmla="*/ 0 w 7793718"/>
              <a:gd name="connsiteY0" fmla="*/ 0 h 10291989"/>
              <a:gd name="connsiteX1" fmla="*/ 4412343 w 7793718"/>
              <a:gd name="connsiteY1" fmla="*/ 0 h 10291989"/>
              <a:gd name="connsiteX2" fmla="*/ 7793718 w 7793718"/>
              <a:gd name="connsiteY2" fmla="*/ 10291989 h 10291989"/>
              <a:gd name="connsiteX3" fmla="*/ 0 w 7793718"/>
              <a:gd name="connsiteY3" fmla="*/ 10287000 h 10291989"/>
              <a:gd name="connsiteX4" fmla="*/ 0 w 7793718"/>
              <a:gd name="connsiteY4" fmla="*/ 0 h 10291989"/>
              <a:gd name="connsiteX0" fmla="*/ 0 w 7735661"/>
              <a:gd name="connsiteY0" fmla="*/ 0 h 10291989"/>
              <a:gd name="connsiteX1" fmla="*/ 4412343 w 7735661"/>
              <a:gd name="connsiteY1" fmla="*/ 0 h 10291989"/>
              <a:gd name="connsiteX2" fmla="*/ 7735661 w 7735661"/>
              <a:gd name="connsiteY2" fmla="*/ 10291989 h 10291989"/>
              <a:gd name="connsiteX3" fmla="*/ 0 w 7735661"/>
              <a:gd name="connsiteY3" fmla="*/ 10287000 h 10291989"/>
              <a:gd name="connsiteX4" fmla="*/ 0 w 7735661"/>
              <a:gd name="connsiteY4" fmla="*/ 0 h 10291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5661" h="10291989">
                <a:moveTo>
                  <a:pt x="0" y="0"/>
                </a:moveTo>
                <a:lnTo>
                  <a:pt x="4412343" y="0"/>
                </a:lnTo>
                <a:lnTo>
                  <a:pt x="7735661" y="10291989"/>
                </a:lnTo>
                <a:lnTo>
                  <a:pt x="0" y="10287000"/>
                </a:lnTo>
                <a:lnTo>
                  <a:pt x="0" y="0"/>
                </a:lnTo>
                <a:close/>
              </a:path>
            </a:pathLst>
          </a:custGeom>
          <a:blipFill dpi="0" rotWithShape="0">
            <a:blip r:embed="rId2"/>
            <a:srcRect/>
            <a:tile tx="0" ty="0" sx="100000" sy="100000" flip="none" algn="tl"/>
          </a:blipFill>
          <a:effectLst>
            <a:outerShdw blurRad="50800" dist="38100" dir="10800000" algn="r" rotWithShape="0">
              <a:prstClr val="black">
                <a:alpha val="40000"/>
              </a:prstClr>
            </a:outerShdw>
          </a:effectLst>
        </p:spPr>
        <p:txBody>
          <a:bodyPr/>
          <a:lstStyle/>
          <a:p>
            <a:pPr lvl="0"/>
            <a:r>
              <a:rPr kumimoji="1" lang="en-US" altLang="ja-JP" dirty="0" smtClean="0"/>
              <a:t> </a:t>
            </a:r>
            <a:endParaRPr kumimoji="1" lang="ja-JP" altLang="en-US" dirty="0"/>
          </a:p>
        </p:txBody>
      </p:sp>
      <p:sp>
        <p:nvSpPr>
          <p:cNvPr id="11" name="テキスト プレースホルダー 24"/>
          <p:cNvSpPr>
            <a:spLocks noGrp="1"/>
          </p:cNvSpPr>
          <p:nvPr>
            <p:ph type="body" sz="quarter" idx="23" hasCustomPrompt="1"/>
          </p:nvPr>
        </p:nvSpPr>
        <p:spPr>
          <a:xfrm rot="4320000" flipH="1" flipV="1">
            <a:off x="3279223" y="5152487"/>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12" name="テキスト プレースホルダー 5"/>
          <p:cNvSpPr>
            <a:spLocks noGrp="1"/>
          </p:cNvSpPr>
          <p:nvPr>
            <p:ph type="body" sz="quarter" idx="16" hasCustomPrompt="1"/>
          </p:nvPr>
        </p:nvSpPr>
        <p:spPr>
          <a:xfrm>
            <a:off x="15524918" y="333818"/>
            <a:ext cx="2002972" cy="2452914"/>
          </a:xfrm>
          <a:prstGeom prst="rect">
            <a:avLst/>
          </a:prstGeom>
        </p:spPr>
        <p:txBody>
          <a:bodyPr wrap="none" lIns="36000" tIns="36000" rIns="36000" bIns="36000" anchor="b">
            <a:noAutofit/>
          </a:bodyPr>
          <a:lstStyle>
            <a:lvl1pPr algn="r">
              <a:lnSpc>
                <a:spcPct val="100000"/>
              </a:lnSpc>
              <a:spcBef>
                <a:spcPts val="0"/>
              </a:spcBef>
              <a:defRPr sz="1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3" name="テキスト プレースホルダー 5"/>
          <p:cNvSpPr>
            <a:spLocks noGrp="1"/>
          </p:cNvSpPr>
          <p:nvPr>
            <p:ph type="body" sz="quarter" idx="21" hasCustomPrompt="1"/>
          </p:nvPr>
        </p:nvSpPr>
        <p:spPr>
          <a:xfrm>
            <a:off x="11136832" y="2503024"/>
            <a:ext cx="6400799" cy="1793403"/>
          </a:xfrm>
          <a:prstGeom prst="rect">
            <a:avLst/>
          </a:prstGeom>
        </p:spPr>
        <p:txBody>
          <a:bodyPr anchor="t">
            <a:noAutofit/>
          </a:bodyPr>
          <a:lstStyle>
            <a:lvl1pPr algn="r">
              <a:lnSpc>
                <a:spcPts val="6000"/>
              </a:lnSpc>
              <a:spcBef>
                <a:spcPts val="0"/>
              </a:spcBef>
              <a:defRPr sz="6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SECTION NAME</a:t>
            </a:r>
            <a:endParaRPr kumimoji="1" lang="ja-JP" altLang="en-US" dirty="0" smtClean="0"/>
          </a:p>
        </p:txBody>
      </p:sp>
    </p:spTree>
    <p:extLst>
      <p:ext uri="{BB962C8B-B14F-4D97-AF65-F5344CB8AC3E}">
        <p14:creationId xmlns:p14="http://schemas.microsoft.com/office/powerpoint/2010/main" val="248777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750"/>
                                        <p:tgtEl>
                                          <p:spTgt spid="11"/>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2">
                                            <p:txEl>
                                              <p:pRg st="0" end="0"/>
                                            </p:txEl>
                                          </p:spTgt>
                                        </p:tgtEl>
                                        <p:attrNameLst>
                                          <p:attrName>style.visibility</p:attrName>
                                        </p:attrNameLst>
                                      </p:cBhvr>
                                      <p:to>
                                        <p:strVal val="visible"/>
                                      </p:to>
                                    </p:set>
                                    <p:anim calcmode="lin" valueType="num">
                                      <p:cBhvr additive="base">
                                        <p:cTn id="17"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8" dur="750" fill="hold"/>
                                        <p:tgtEl>
                                          <p:spTgt spid="12">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2" decel="100000" fill="hold" grpId="0" nodeType="withEffect">
                                  <p:stCondLst>
                                    <p:cond delay="250"/>
                                  </p:stCondLst>
                                  <p:childTnLst>
                                    <p:set>
                                      <p:cBhvr>
                                        <p:cTn id="20" dur="1" fill="hold">
                                          <p:stCondLst>
                                            <p:cond delay="0"/>
                                          </p:stCondLst>
                                        </p:cTn>
                                        <p:tgtEl>
                                          <p:spTgt spid="13">
                                            <p:txEl>
                                              <p:pRg st="0" end="0"/>
                                            </p:txEl>
                                          </p:spTgt>
                                        </p:tgtEl>
                                        <p:attrNameLst>
                                          <p:attrName>style.visibility</p:attrName>
                                        </p:attrNameLst>
                                      </p:cBhvr>
                                      <p:to>
                                        <p:strVal val="visible"/>
                                      </p:to>
                                    </p:set>
                                    <p:anim calcmode="lin" valueType="num">
                                      <p:cBhvr additive="base">
                                        <p:cTn id="21" dur="75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2" dur="75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tmplLst>
          <p:tmpl>
            <p:tnLst>
              <p:par>
                <p:cTn presetID="2" presetClass="entr" presetSubtype="2"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1+#ppt_w/2"/>
                          </p:val>
                        </p:tav>
                        <p:tav tm="100000">
                          <p:val>
                            <p:strVal val="#ppt_x"/>
                          </p:val>
                        </p:tav>
                      </p:tavLst>
                    </p:anim>
                    <p:anim calcmode="lin" valueType="num">
                      <p:cBhvr additive="base">
                        <p:cTn dur="750" fill="hold"/>
                        <p:tgtEl>
                          <p:spTgt spid="7"/>
                        </p:tgtEl>
                        <p:attrNameLst>
                          <p:attrName>ppt_y</p:attrName>
                        </p:attrNameLst>
                      </p:cBhvr>
                      <p:tavLst>
                        <p:tav tm="0">
                          <p:val>
                            <p:strVal val="#ppt_y"/>
                          </p:val>
                        </p:tav>
                        <p:tav tm="100000">
                          <p:val>
                            <p:strVal val="#ppt_y"/>
                          </p:val>
                        </p:tav>
                      </p:tavLst>
                    </p:anim>
                  </p:childTnLst>
                </p:cTn>
              </p:par>
            </p:tnLst>
          </p:tmpl>
        </p:tmplLst>
      </p:bldP>
      <p:bldP spid="11" grpId="0" animBg="1">
        <p:tmplLst>
          <p:tmpl>
            <p:tnLst>
              <p:par>
                <p:cTn presetID="22" presetClass="entr" presetSubtype="1"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wipe(up)">
                      <p:cBhvr>
                        <p:cTn dur="750"/>
                        <p:tgtEl>
                          <p:spTgt spid="11"/>
                        </p:tgtEl>
                      </p:cBhvr>
                    </p:animEffect>
                  </p:childTnLst>
                </p:cTn>
              </p:par>
            </p:tnLst>
          </p:tmpl>
        </p:tmplLst>
      </p:bldP>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1+#ppt_w/2"/>
                          </p:val>
                        </p:tav>
                        <p:tav tm="100000">
                          <p:val>
                            <p:strVal val="#ppt_x"/>
                          </p:val>
                        </p:tav>
                      </p:tavLst>
                    </p:anim>
                    <p:anim calcmode="lin" valueType="num">
                      <p:cBhvr additive="base">
                        <p:cTn dur="75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8" name="正方形/長方形 37"/>
          <p:cNvSpPr/>
          <p:nvPr userDrawn="1"/>
        </p:nvSpPr>
        <p:spPr>
          <a:xfrm>
            <a:off x="-29029" y="8792448"/>
            <a:ext cx="18360000" cy="1522688"/>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userDrawn="1"/>
        </p:nvSpPr>
        <p:spPr>
          <a:xfrm>
            <a:off x="-29029" y="2403701"/>
            <a:ext cx="18360000" cy="2598057"/>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0" y="4871130"/>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テキスト プレースホルダー 5"/>
          <p:cNvSpPr>
            <a:spLocks noGrp="1"/>
          </p:cNvSpPr>
          <p:nvPr>
            <p:ph type="body" sz="quarter" idx="21" hasCustomPrompt="1"/>
          </p:nvPr>
        </p:nvSpPr>
        <p:spPr>
          <a:xfrm>
            <a:off x="8260217" y="2699659"/>
            <a:ext cx="9490755" cy="1403470"/>
          </a:xfrm>
          <a:prstGeom prst="rect">
            <a:avLst/>
          </a:prstGeom>
          <a:noFill/>
        </p:spPr>
        <p:txBody>
          <a:bodyPr anchor="b">
            <a:noAutofit/>
          </a:bodyPr>
          <a:lstStyle>
            <a:lvl1pPr algn="l">
              <a:lnSpc>
                <a:spcPct val="100000"/>
              </a:lnSpc>
              <a:spcBef>
                <a:spcPts val="0"/>
              </a:spcBef>
              <a:defRPr sz="8000" i="0" baseline="0">
                <a:blipFill dpi="0" rotWithShape="1">
                  <a:blip r:embed="rId4"/>
                  <a:srcRect/>
                  <a:tile tx="0" ty="0" sx="100000" sy="100000" flip="none" algn="tl"/>
                </a:blipFill>
                <a:effectLst>
                  <a:innerShdw blurRad="114300">
                    <a:prstClr val="black"/>
                  </a:innerShdw>
                </a:effectLst>
                <a:latin typeface="+mj-lt"/>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13" hasCustomPrompt="1"/>
          </p:nvPr>
        </p:nvSpPr>
        <p:spPr>
          <a:xfrm>
            <a:off x="8273140" y="3870904"/>
            <a:ext cx="9477831" cy="927656"/>
          </a:xfrm>
          <a:prstGeom prst="rect">
            <a:avLst/>
          </a:prstGeom>
        </p:spPr>
        <p:txBody>
          <a:bodyPr anchor="t">
            <a:noAutofit/>
          </a:bodyPr>
          <a:lstStyle>
            <a:lvl1pPr algn="l">
              <a:lnSpc>
                <a:spcPct val="100000"/>
              </a:lnSpc>
              <a:spcBef>
                <a:spcPts val="0"/>
              </a:spcBef>
              <a:defRPr sz="40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cxnSp>
        <p:nvCxnSpPr>
          <p:cNvPr id="25" name="直線コネクタ 24"/>
          <p:cNvCxnSpPr/>
          <p:nvPr userDrawn="1"/>
        </p:nvCxnSpPr>
        <p:spPr>
          <a:xfrm>
            <a:off x="0" y="2570615"/>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円/楕円 17"/>
          <p:cNvSpPr/>
          <p:nvPr userDrawn="1"/>
        </p:nvSpPr>
        <p:spPr>
          <a:xfrm>
            <a:off x="1639197" y="1268774"/>
            <a:ext cx="6071579" cy="6071579"/>
          </a:xfrm>
          <a:prstGeom prst="ellipse">
            <a:avLst/>
          </a:prstGeom>
          <a:blipFill dpi="0" rotWithShape="1">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820118" y="1449695"/>
            <a:ext cx="5709736" cy="5709736"/>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4" hasCustomPrompt="1"/>
          </p:nvPr>
        </p:nvSpPr>
        <p:spPr>
          <a:xfrm>
            <a:off x="1929482" y="1559059"/>
            <a:ext cx="5491009" cy="5491009"/>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6" name="テキスト プレースホルダー 5"/>
          <p:cNvSpPr>
            <a:spLocks noGrp="1"/>
          </p:cNvSpPr>
          <p:nvPr>
            <p:ph type="body" sz="quarter" idx="12" hasCustomPrompt="1"/>
          </p:nvPr>
        </p:nvSpPr>
        <p:spPr>
          <a:xfrm>
            <a:off x="8273141" y="5225525"/>
            <a:ext cx="8940801" cy="2423504"/>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9" name="図プレースホルダー 28"/>
          <p:cNvSpPr>
            <a:spLocks noGrp="1"/>
          </p:cNvSpPr>
          <p:nvPr>
            <p:ph type="pic" sz="quarter" idx="22" hasCustomPrompt="1"/>
          </p:nvPr>
        </p:nvSpPr>
        <p:spPr>
          <a:xfrm>
            <a:off x="2117661"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0" name="テキスト プレースホルダー 5"/>
          <p:cNvSpPr>
            <a:spLocks noGrp="1"/>
          </p:cNvSpPr>
          <p:nvPr>
            <p:ph type="body" sz="quarter" idx="23" hasCustomPrompt="1"/>
          </p:nvPr>
        </p:nvSpPr>
        <p:spPr>
          <a:xfrm>
            <a:off x="2758072"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sp>
        <p:nvSpPr>
          <p:cNvPr id="32" name="図プレースホルダー 28"/>
          <p:cNvSpPr>
            <a:spLocks noGrp="1"/>
          </p:cNvSpPr>
          <p:nvPr>
            <p:ph type="pic" sz="quarter" idx="24" hasCustomPrompt="1"/>
          </p:nvPr>
        </p:nvSpPr>
        <p:spPr>
          <a:xfrm>
            <a:off x="7382719"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3" name="テキスト プレースホルダー 5"/>
          <p:cNvSpPr>
            <a:spLocks noGrp="1"/>
          </p:cNvSpPr>
          <p:nvPr>
            <p:ph type="body" sz="quarter" idx="25" hasCustomPrompt="1"/>
          </p:nvPr>
        </p:nvSpPr>
        <p:spPr>
          <a:xfrm>
            <a:off x="8023130"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sp>
        <p:nvSpPr>
          <p:cNvPr id="35" name="図プレースホルダー 28"/>
          <p:cNvSpPr>
            <a:spLocks noGrp="1"/>
          </p:cNvSpPr>
          <p:nvPr>
            <p:ph type="pic" sz="quarter" idx="26" hasCustomPrompt="1"/>
          </p:nvPr>
        </p:nvSpPr>
        <p:spPr>
          <a:xfrm>
            <a:off x="12647776"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6" name="テキスト プレースホルダー 5"/>
          <p:cNvSpPr>
            <a:spLocks noGrp="1"/>
          </p:cNvSpPr>
          <p:nvPr>
            <p:ph type="body" sz="quarter" idx="27" hasCustomPrompt="1"/>
          </p:nvPr>
        </p:nvSpPr>
        <p:spPr>
          <a:xfrm>
            <a:off x="13288187"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cxnSp>
        <p:nvCxnSpPr>
          <p:cNvPr id="39" name="直線コネクタ 38"/>
          <p:cNvCxnSpPr/>
          <p:nvPr userDrawn="1"/>
        </p:nvCxnSpPr>
        <p:spPr>
          <a:xfrm>
            <a:off x="39796" y="8952104"/>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3" name="テキスト プレースホルダー 5"/>
          <p:cNvSpPr>
            <a:spLocks noGrp="1"/>
          </p:cNvSpPr>
          <p:nvPr>
            <p:ph type="body" sz="quarter" idx="28" hasCustomPrompt="1"/>
          </p:nvPr>
        </p:nvSpPr>
        <p:spPr>
          <a:xfrm>
            <a:off x="8257202" y="1161143"/>
            <a:ext cx="9477831" cy="1242558"/>
          </a:xfrm>
          <a:prstGeom prst="rect">
            <a:avLst/>
          </a:prstGeom>
        </p:spPr>
        <p:txBody>
          <a:bodyPr anchor="b">
            <a:noAutofit/>
          </a:bodyPr>
          <a:lstStyle>
            <a:lvl1pPr algn="l">
              <a:lnSpc>
                <a:spcPct val="100000"/>
              </a:lnSpc>
              <a:spcBef>
                <a:spcPts val="0"/>
              </a:spcBef>
              <a:defRPr sz="66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grpSp>
        <p:nvGrpSpPr>
          <p:cNvPr id="24" name="グループ化 23"/>
          <p:cNvGrpSpPr/>
          <p:nvPr userDrawn="1"/>
        </p:nvGrpSpPr>
        <p:grpSpPr>
          <a:xfrm>
            <a:off x="16778435" y="339170"/>
            <a:ext cx="1150664" cy="1150664"/>
            <a:chOff x="7418859" y="2569953"/>
            <a:chExt cx="934639" cy="934639"/>
          </a:xfrm>
        </p:grpSpPr>
        <p:sp>
          <p:nvSpPr>
            <p:cNvPr id="28" name="涙形 27"/>
            <p:cNvSpPr/>
            <p:nvPr/>
          </p:nvSpPr>
          <p:spPr>
            <a:xfrm>
              <a:off x="7418859" y="2569953"/>
              <a:ext cx="934639" cy="934639"/>
            </a:xfrm>
            <a:prstGeom prst="teardrop">
              <a:avLst/>
            </a:prstGeom>
            <a:blipFill>
              <a:blip r:embed="rId4"/>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涙形 36"/>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37156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decel="10000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heel(1)">
                                      <p:cBhvr>
                                        <p:cTn id="21" dur="10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childTnLst>
                                </p:cTn>
                              </p:par>
                            </p:childTnLst>
                          </p:cTn>
                        </p:par>
                        <p:par>
                          <p:cTn id="25" fill="hold">
                            <p:stCondLst>
                              <p:cond delay="2000"/>
                            </p:stCondLst>
                            <p:childTnLst>
                              <p:par>
                                <p:cTn id="26" presetID="2" presetClass="entr" presetSubtype="9" decel="100000" fill="hold" grpId="0" nodeType="after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10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29" dur="10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100"/>
                            </p:stCondLst>
                            <p:childTnLst>
                              <p:par>
                                <p:cTn id="31" presetID="16" presetClass="entr" presetSubtype="37"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barn(outVertical)">
                                      <p:cBhvr>
                                        <p:cTn id="33" dur="500"/>
                                        <p:tgtEl>
                                          <p:spTgt spid="22"/>
                                        </p:tgtEl>
                                      </p:cBhvr>
                                    </p:animEffect>
                                  </p:childTnLst>
                                </p:cTn>
                              </p:par>
                              <p:par>
                                <p:cTn id="34" presetID="22" presetClass="entr" presetSubtype="8" fill="hold" nodeType="withEffect">
                                  <p:stCondLst>
                                    <p:cond delay="25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par>
                                <p:cTn id="37" presetID="22" presetClass="entr" presetSubtype="2" fill="hold" nodeType="withEffect">
                                  <p:stCondLst>
                                    <p:cond delay="25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childTnLst>
                          </p:cTn>
                        </p:par>
                        <p:par>
                          <p:cTn id="40" fill="hold">
                            <p:stCondLst>
                              <p:cond delay="3850"/>
                            </p:stCondLst>
                            <p:childTnLst>
                              <p:par>
                                <p:cTn id="41" presetID="2" presetClass="entr" presetSubtype="2" decel="100000" fill="hold" grpId="0" nodeType="afterEffect">
                                  <p:stCondLst>
                                    <p:cond delay="0"/>
                                  </p:stCondLst>
                                  <p:iterate type="wd">
                                    <p:tmPct val="10000"/>
                                  </p:iterate>
                                  <p:childTnLst>
                                    <p:set>
                                      <p:cBhvr>
                                        <p:cTn id="42" dur="1" fill="hold">
                                          <p:stCondLst>
                                            <p:cond delay="0"/>
                                          </p:stCondLst>
                                        </p:cTn>
                                        <p:tgtEl>
                                          <p:spTgt spid="15">
                                            <p:txEl>
                                              <p:pRg st="0" end="0"/>
                                            </p:txEl>
                                          </p:spTgt>
                                        </p:tgtEl>
                                        <p:attrNameLst>
                                          <p:attrName>style.visibility</p:attrName>
                                        </p:attrNameLst>
                                      </p:cBhvr>
                                      <p:to>
                                        <p:strVal val="visible"/>
                                      </p:to>
                                    </p:set>
                                    <p:anim calcmode="lin" valueType="num">
                                      <p:cBhvr additive="base">
                                        <p:cTn id="43" dur="75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44" dur="75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45" fill="hold">
                            <p:stCondLst>
                              <p:cond delay="4675"/>
                            </p:stCondLst>
                            <p:childTnLst>
                              <p:par>
                                <p:cTn id="46" presetID="22" presetClass="entr" presetSubtype="8"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wipe(left)">
                                      <p:cBhvr>
                                        <p:cTn id="48" dur="500"/>
                                        <p:tgtEl>
                                          <p:spTgt spid="20">
                                            <p:txEl>
                                              <p:pRg st="0" end="0"/>
                                            </p:txEl>
                                          </p:spTgt>
                                        </p:tgtEl>
                                      </p:cBhvr>
                                    </p:animEffect>
                                  </p:childTnLst>
                                </p:cTn>
                              </p:par>
                            </p:childTnLst>
                          </p:cTn>
                        </p:par>
                        <p:par>
                          <p:cTn id="49" fill="hold">
                            <p:stCondLst>
                              <p:cond delay="5175"/>
                            </p:stCondLst>
                            <p:childTnLst>
                              <p:par>
                                <p:cTn id="50" presetID="10" presetClass="entr" presetSubtype="0" fill="hold" grpId="0" nodeType="afterEffect">
                                  <p:stCondLst>
                                    <p:cond delay="250"/>
                                  </p:stCondLst>
                                  <p:childTnLst>
                                    <p:set>
                                      <p:cBhvr>
                                        <p:cTn id="51" dur="1" fill="hold">
                                          <p:stCondLst>
                                            <p:cond delay="0"/>
                                          </p:stCondLst>
                                        </p:cTn>
                                        <p:tgtEl>
                                          <p:spTgt spid="26">
                                            <p:txEl>
                                              <p:pRg st="0" end="0"/>
                                            </p:txEl>
                                          </p:spTgt>
                                        </p:tgtEl>
                                        <p:attrNameLst>
                                          <p:attrName>style.visibility</p:attrName>
                                        </p:attrNameLst>
                                      </p:cBhvr>
                                      <p:to>
                                        <p:strVal val="visible"/>
                                      </p:to>
                                    </p:set>
                                    <p:animEffect transition="in" filter="fade">
                                      <p:cBhvr>
                                        <p:cTn id="52" dur="500"/>
                                        <p:tgtEl>
                                          <p:spTgt spid="26">
                                            <p:txEl>
                                              <p:pRg st="0" end="0"/>
                                            </p:txEl>
                                          </p:spTgt>
                                        </p:tgtEl>
                                      </p:cBhvr>
                                    </p:animEffect>
                                  </p:childTnLst>
                                </p:cTn>
                              </p:par>
                            </p:childTnLst>
                          </p:cTn>
                        </p:par>
                        <p:par>
                          <p:cTn id="53" fill="hold">
                            <p:stCondLst>
                              <p:cond delay="5925"/>
                            </p:stCondLst>
                            <p:childTnLst>
                              <p:par>
                                <p:cTn id="54" presetID="16" presetClass="entr" presetSubtype="37" fill="hold" grpId="0" nodeType="afterEffect">
                                  <p:stCondLst>
                                    <p:cond delay="250"/>
                                  </p:stCondLst>
                                  <p:childTnLst>
                                    <p:set>
                                      <p:cBhvr>
                                        <p:cTn id="55" dur="1" fill="hold">
                                          <p:stCondLst>
                                            <p:cond delay="0"/>
                                          </p:stCondLst>
                                        </p:cTn>
                                        <p:tgtEl>
                                          <p:spTgt spid="38"/>
                                        </p:tgtEl>
                                        <p:attrNameLst>
                                          <p:attrName>style.visibility</p:attrName>
                                        </p:attrNameLst>
                                      </p:cBhvr>
                                      <p:to>
                                        <p:strVal val="visible"/>
                                      </p:to>
                                    </p:set>
                                    <p:animEffect transition="in" filter="barn(outVertical)">
                                      <p:cBhvr>
                                        <p:cTn id="56" dur="500"/>
                                        <p:tgtEl>
                                          <p:spTgt spid="38"/>
                                        </p:tgtEl>
                                      </p:cBhvr>
                                    </p:animEffect>
                                  </p:childTnLst>
                                </p:cTn>
                              </p:par>
                              <p:par>
                                <p:cTn id="57" presetID="22" presetClass="entr" presetSubtype="8" fill="hold" nodeType="withEffect">
                                  <p:stCondLst>
                                    <p:cond delay="50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6925"/>
                            </p:stCondLst>
                            <p:childTnLst>
                              <p:par>
                                <p:cTn id="61" presetID="49" presetClass="entr" presetSubtype="0" decel="10000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 calcmode="lin" valueType="num">
                                      <p:cBhvr>
                                        <p:cTn id="65" dur="500" fill="hold"/>
                                        <p:tgtEl>
                                          <p:spTgt spid="29"/>
                                        </p:tgtEl>
                                        <p:attrNameLst>
                                          <p:attrName>style.rotation</p:attrName>
                                        </p:attrNameLst>
                                      </p:cBhvr>
                                      <p:tavLst>
                                        <p:tav tm="0">
                                          <p:val>
                                            <p:fltVal val="360"/>
                                          </p:val>
                                        </p:tav>
                                        <p:tav tm="100000">
                                          <p:val>
                                            <p:fltVal val="0"/>
                                          </p:val>
                                        </p:tav>
                                      </p:tavLst>
                                    </p:anim>
                                    <p:animEffect transition="in" filter="fade">
                                      <p:cBhvr>
                                        <p:cTn id="66" dur="500"/>
                                        <p:tgtEl>
                                          <p:spTgt spid="29"/>
                                        </p:tgtEl>
                                      </p:cBhvr>
                                    </p:animEffect>
                                  </p:childTnLst>
                                </p:cTn>
                              </p:par>
                              <p:par>
                                <p:cTn id="67" presetID="22" presetClass="entr" presetSubtype="8" fill="hold" grpId="0" nodeType="withEffect">
                                  <p:stCondLst>
                                    <p:cond delay="250"/>
                                  </p:stCondLst>
                                  <p:childTnLst>
                                    <p:set>
                                      <p:cBhvr>
                                        <p:cTn id="68" dur="1" fill="hold">
                                          <p:stCondLst>
                                            <p:cond delay="0"/>
                                          </p:stCondLst>
                                        </p:cTn>
                                        <p:tgtEl>
                                          <p:spTgt spid="30">
                                            <p:txEl>
                                              <p:pRg st="0" end="0"/>
                                            </p:txEl>
                                          </p:spTgt>
                                        </p:tgtEl>
                                        <p:attrNameLst>
                                          <p:attrName>style.visibility</p:attrName>
                                        </p:attrNameLst>
                                      </p:cBhvr>
                                      <p:to>
                                        <p:strVal val="visible"/>
                                      </p:to>
                                    </p:set>
                                    <p:animEffect transition="in" filter="wipe(left)">
                                      <p:cBhvr>
                                        <p:cTn id="69" dur="500"/>
                                        <p:tgtEl>
                                          <p:spTgt spid="30">
                                            <p:txEl>
                                              <p:pRg st="0" end="0"/>
                                            </p:txEl>
                                          </p:spTgt>
                                        </p:tgtEl>
                                      </p:cBhvr>
                                    </p:animEffect>
                                  </p:childTnLst>
                                </p:cTn>
                              </p:par>
                            </p:childTnLst>
                          </p:cTn>
                        </p:par>
                        <p:par>
                          <p:cTn id="70" fill="hold">
                            <p:stCondLst>
                              <p:cond delay="7675"/>
                            </p:stCondLst>
                            <p:childTnLst>
                              <p:par>
                                <p:cTn id="71" presetID="49" presetClass="entr" presetSubtype="0" decel="100000"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 calcmode="lin" valueType="num">
                                      <p:cBhvr>
                                        <p:cTn id="75" dur="500" fill="hold"/>
                                        <p:tgtEl>
                                          <p:spTgt spid="32"/>
                                        </p:tgtEl>
                                        <p:attrNameLst>
                                          <p:attrName>style.rotation</p:attrName>
                                        </p:attrNameLst>
                                      </p:cBhvr>
                                      <p:tavLst>
                                        <p:tav tm="0">
                                          <p:val>
                                            <p:fltVal val="360"/>
                                          </p:val>
                                        </p:tav>
                                        <p:tav tm="100000">
                                          <p:val>
                                            <p:fltVal val="0"/>
                                          </p:val>
                                        </p:tav>
                                      </p:tavLst>
                                    </p:anim>
                                    <p:animEffect transition="in" filter="fade">
                                      <p:cBhvr>
                                        <p:cTn id="76" dur="500"/>
                                        <p:tgtEl>
                                          <p:spTgt spid="32"/>
                                        </p:tgtEl>
                                      </p:cBhvr>
                                    </p:animEffect>
                                  </p:childTnLst>
                                </p:cTn>
                              </p:par>
                              <p:par>
                                <p:cTn id="77" presetID="22" presetClass="entr" presetSubtype="8" fill="hold" grpId="0" nodeType="withEffect">
                                  <p:stCondLst>
                                    <p:cond delay="250"/>
                                  </p:stCondLst>
                                  <p:childTnLst>
                                    <p:set>
                                      <p:cBhvr>
                                        <p:cTn id="78" dur="1" fill="hold">
                                          <p:stCondLst>
                                            <p:cond delay="0"/>
                                          </p:stCondLst>
                                        </p:cTn>
                                        <p:tgtEl>
                                          <p:spTgt spid="33">
                                            <p:txEl>
                                              <p:pRg st="0" end="0"/>
                                            </p:txEl>
                                          </p:spTgt>
                                        </p:tgtEl>
                                        <p:attrNameLst>
                                          <p:attrName>style.visibility</p:attrName>
                                        </p:attrNameLst>
                                      </p:cBhvr>
                                      <p:to>
                                        <p:strVal val="visible"/>
                                      </p:to>
                                    </p:set>
                                    <p:animEffect transition="in" filter="wipe(left)">
                                      <p:cBhvr>
                                        <p:cTn id="79" dur="500"/>
                                        <p:tgtEl>
                                          <p:spTgt spid="33">
                                            <p:txEl>
                                              <p:pRg st="0" end="0"/>
                                            </p:txEl>
                                          </p:spTgt>
                                        </p:tgtEl>
                                      </p:cBhvr>
                                    </p:animEffect>
                                  </p:childTnLst>
                                </p:cTn>
                              </p:par>
                            </p:childTnLst>
                          </p:cTn>
                        </p:par>
                        <p:par>
                          <p:cTn id="80" fill="hold">
                            <p:stCondLst>
                              <p:cond delay="8425"/>
                            </p:stCondLst>
                            <p:childTnLst>
                              <p:par>
                                <p:cTn id="81" presetID="49" presetClass="entr" presetSubtype="0" decel="10000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500" fill="hold"/>
                                        <p:tgtEl>
                                          <p:spTgt spid="35"/>
                                        </p:tgtEl>
                                        <p:attrNameLst>
                                          <p:attrName>ppt_w</p:attrName>
                                        </p:attrNameLst>
                                      </p:cBhvr>
                                      <p:tavLst>
                                        <p:tav tm="0">
                                          <p:val>
                                            <p:fltVal val="0"/>
                                          </p:val>
                                        </p:tav>
                                        <p:tav tm="100000">
                                          <p:val>
                                            <p:strVal val="#ppt_w"/>
                                          </p:val>
                                        </p:tav>
                                      </p:tavLst>
                                    </p:anim>
                                    <p:anim calcmode="lin" valueType="num">
                                      <p:cBhvr>
                                        <p:cTn id="84" dur="500" fill="hold"/>
                                        <p:tgtEl>
                                          <p:spTgt spid="35"/>
                                        </p:tgtEl>
                                        <p:attrNameLst>
                                          <p:attrName>ppt_h</p:attrName>
                                        </p:attrNameLst>
                                      </p:cBhvr>
                                      <p:tavLst>
                                        <p:tav tm="0">
                                          <p:val>
                                            <p:fltVal val="0"/>
                                          </p:val>
                                        </p:tav>
                                        <p:tav tm="100000">
                                          <p:val>
                                            <p:strVal val="#ppt_h"/>
                                          </p:val>
                                        </p:tav>
                                      </p:tavLst>
                                    </p:anim>
                                    <p:anim calcmode="lin" valueType="num">
                                      <p:cBhvr>
                                        <p:cTn id="85" dur="500" fill="hold"/>
                                        <p:tgtEl>
                                          <p:spTgt spid="35"/>
                                        </p:tgtEl>
                                        <p:attrNameLst>
                                          <p:attrName>style.rotation</p:attrName>
                                        </p:attrNameLst>
                                      </p:cBhvr>
                                      <p:tavLst>
                                        <p:tav tm="0">
                                          <p:val>
                                            <p:fltVal val="360"/>
                                          </p:val>
                                        </p:tav>
                                        <p:tav tm="100000">
                                          <p:val>
                                            <p:fltVal val="0"/>
                                          </p:val>
                                        </p:tav>
                                      </p:tavLst>
                                    </p:anim>
                                    <p:animEffect transition="in" filter="fade">
                                      <p:cBhvr>
                                        <p:cTn id="86" dur="500"/>
                                        <p:tgtEl>
                                          <p:spTgt spid="35"/>
                                        </p:tgtEl>
                                      </p:cBhvr>
                                    </p:animEffect>
                                  </p:childTnLst>
                                </p:cTn>
                              </p:par>
                              <p:par>
                                <p:cTn id="87" presetID="22" presetClass="entr" presetSubtype="8" fill="hold" grpId="0" nodeType="withEffect">
                                  <p:stCondLst>
                                    <p:cond delay="250"/>
                                  </p:stCondLst>
                                  <p:childTnLst>
                                    <p:set>
                                      <p:cBhvr>
                                        <p:cTn id="88" dur="1" fill="hold">
                                          <p:stCondLst>
                                            <p:cond delay="0"/>
                                          </p:stCondLst>
                                        </p:cTn>
                                        <p:tgtEl>
                                          <p:spTgt spid="36">
                                            <p:txEl>
                                              <p:pRg st="0" end="0"/>
                                            </p:txEl>
                                          </p:spTgt>
                                        </p:tgtEl>
                                        <p:attrNameLst>
                                          <p:attrName>style.visibility</p:attrName>
                                        </p:attrNameLst>
                                      </p:cBhvr>
                                      <p:to>
                                        <p:strVal val="visible"/>
                                      </p:to>
                                    </p:set>
                                    <p:animEffect transition="in" filter="wipe(left)">
                                      <p:cBhvr>
                                        <p:cTn id="8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22" grpId="0" animBg="1"/>
      <p:bldP spid="22" grpId="1" animBg="1"/>
      <p:bldP spid="1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1+#ppt_w/2"/>
                          </p:val>
                        </p:tav>
                        <p:tav tm="100000">
                          <p:val>
                            <p:strVal val="#ppt_x"/>
                          </p:val>
                        </p:tav>
                      </p:tavLst>
                    </p:anim>
                    <p:anim calcmode="lin" valueType="num">
                      <p:cBhvr additive="base">
                        <p:cTn dur="750" fill="hold"/>
                        <p:tgtEl>
                          <p:spTgt spid="15"/>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8" grpId="0" animBg="1"/>
      <p:bldP spid="18" grpId="1" animBg="1"/>
      <p:bldP spid="19" grpId="0" animBg="1"/>
      <p:bldP spid="19" grpId="1" animBg="1"/>
      <p:bldP spid="21" grpId="0"/>
      <p:bldP spid="26" grpId="0" build="p">
        <p:tmplLst>
          <p:tmpl lvl="1">
            <p:tnLst>
              <p:par>
                <p:cTn presetID="10" presetClass="entr" presetSubtype="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9" grpId="0"/>
      <p:bldP spid="30" grpId="0" build="p">
        <p:tmplLst>
          <p:tmpl lvl="1">
            <p:tnLst>
              <p:par>
                <p:cTn presetID="22" presetClass="entr" presetSubtype="8"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2" grpId="0"/>
      <p:bldP spid="33" grpId="0" build="p">
        <p:tmplLst>
          <p:tmpl lvl="1">
            <p:tnLst>
              <p:par>
                <p:cTn presetID="22" presetClass="entr" presetSubtype="8"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5" grpId="0"/>
      <p:bldP spid="36" grpId="0" build="p">
        <p:tmplLst>
          <p:tmpl lvl="1">
            <p:tnLst>
              <p:par>
                <p:cTn presetID="22" presetClass="entr" presetSubtype="8"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23"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0-#ppt_w/2"/>
                          </p:val>
                        </p:tav>
                        <p:tav tm="100000">
                          <p:val>
                            <p:strVal val="#ppt_x"/>
                          </p:val>
                        </p:tav>
                      </p:tavLst>
                    </p:anim>
                    <p:anim calcmode="lin" valueType="num">
                      <p:cBhvr additive="base">
                        <p:cTn dur="1000" fill="hold"/>
                        <p:tgtEl>
                          <p:spTgt spid="23"/>
                        </p:tgtEl>
                        <p:attrNameLst>
                          <p:attrName>ppt_y</p:attrName>
                        </p:attrNameLst>
                      </p:cBhvr>
                      <p:tavLst>
                        <p:tav tm="0">
                          <p:val>
                            <p:strVal val="0-#ppt_h/2"/>
                          </p:val>
                        </p:tav>
                        <p:tav tm="100000">
                          <p:val>
                            <p:strVal val="#ppt_y"/>
                          </p:val>
                        </p:tav>
                      </p:tavLst>
                    </p:anim>
                  </p:childTnLst>
                </p:cTn>
              </p:par>
            </p:tnLst>
          </p:tmpl>
        </p:tmplLst>
      </p:bldP>
      <p:bldP spid="40" grpId="0"/>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図プレースホルダー 9"/>
          <p:cNvSpPr>
            <a:spLocks noGrp="1"/>
          </p:cNvSpPr>
          <p:nvPr>
            <p:ph type="pic" sz="quarter" idx="10" hasCustomPrompt="1"/>
          </p:nvPr>
        </p:nvSpPr>
        <p:spPr>
          <a:xfrm>
            <a:off x="696006" y="0"/>
            <a:ext cx="7229475" cy="10287000"/>
          </a:xfrm>
          <a:prstGeom prst="rect">
            <a:avLst/>
          </a:prstGeom>
          <a:effectLst>
            <a:outerShdw blurRad="50800" dist="88900" dir="2700000" algn="tl" rotWithShape="0">
              <a:prstClr val="black">
                <a:alpha val="40000"/>
              </a:prstClr>
            </a:out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11" name="テキスト プレースホルダー 5"/>
          <p:cNvSpPr>
            <a:spLocks noGrp="1"/>
          </p:cNvSpPr>
          <p:nvPr>
            <p:ph type="body" sz="quarter" idx="16" hasCustomPrompt="1"/>
          </p:nvPr>
        </p:nvSpPr>
        <p:spPr>
          <a:xfrm>
            <a:off x="7982854" y="174171"/>
            <a:ext cx="8679545" cy="3976913"/>
          </a:xfrm>
          <a:prstGeom prst="rect">
            <a:avLst/>
          </a:prstGeom>
        </p:spPr>
        <p:txBody>
          <a:bodyPr anchor="b">
            <a:noAutofit/>
          </a:bodyPr>
          <a:lstStyle>
            <a:lvl1pPr algn="l">
              <a:lnSpc>
                <a:spcPts val="10000"/>
              </a:lnSpc>
              <a:spcBef>
                <a:spcPts val="0"/>
              </a:spcBef>
              <a:defRPr sz="12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2" name="テキスト プレースホルダー 5"/>
          <p:cNvSpPr>
            <a:spLocks noGrp="1"/>
          </p:cNvSpPr>
          <p:nvPr>
            <p:ph type="body" sz="quarter" idx="21" hasCustomPrompt="1"/>
          </p:nvPr>
        </p:nvSpPr>
        <p:spPr>
          <a:xfrm>
            <a:off x="7982855" y="3918859"/>
            <a:ext cx="8708574" cy="950685"/>
          </a:xfrm>
          <a:prstGeom prst="rect">
            <a:avLst/>
          </a:prstGeom>
        </p:spPr>
        <p:txBody>
          <a:bodyPr anchor="ctr">
            <a:noAutofit/>
          </a:bodyPr>
          <a:lstStyle>
            <a:lvl1pPr algn="l">
              <a:lnSpc>
                <a:spcPct val="100000"/>
              </a:lnSpc>
              <a:spcBef>
                <a:spcPts val="0"/>
              </a:spcBef>
              <a:defRPr sz="60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2" hasCustomPrompt="1"/>
          </p:nvPr>
        </p:nvSpPr>
        <p:spPr>
          <a:xfrm>
            <a:off x="7968342" y="5298094"/>
            <a:ext cx="8737601"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255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14" presetClass="entr" presetSubtype="1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par>
                                <p:cTn id="15" presetID="2" presetClass="entr" presetSubtype="3" decel="100000" fill="hold" grpId="0" nodeType="withEffect">
                                  <p:stCondLst>
                                    <p:cond delay="250"/>
                                  </p:stCondLst>
                                  <p:iterate type="wd">
                                    <p:tmPct val="10000"/>
                                  </p:iterate>
                                  <p:childTnLst>
                                    <p:set>
                                      <p:cBhvr>
                                        <p:cTn id="16" dur="1" fill="hold">
                                          <p:stCondLst>
                                            <p:cond delay="0"/>
                                          </p:stCondLst>
                                        </p:cTn>
                                        <p:tgtEl>
                                          <p:spTgt spid="11">
                                            <p:txEl>
                                              <p:pRg st="0" end="0"/>
                                            </p:txEl>
                                          </p:spTgt>
                                        </p:tgtEl>
                                        <p:attrNameLst>
                                          <p:attrName>style.visibility</p:attrName>
                                        </p:attrNameLst>
                                      </p:cBhvr>
                                      <p:to>
                                        <p:strVal val="visible"/>
                                      </p:to>
                                    </p:set>
                                    <p:anim calcmode="lin" valueType="num">
                                      <p:cBhvr additive="base">
                                        <p:cTn id="17" dur="75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18" dur="750" fill="hold"/>
                                        <p:tgtEl>
                                          <p:spTgt spid="11">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12">
                                            <p:txEl>
                                              <p:pRg st="0" end="0"/>
                                            </p:txEl>
                                          </p:spTgt>
                                        </p:tgtEl>
                                        <p:attrNameLst>
                                          <p:attrName>style.visibility</p:attrName>
                                        </p:attrNameLst>
                                      </p:cBhvr>
                                      <p:to>
                                        <p:strVal val="visible"/>
                                      </p:to>
                                    </p:set>
                                    <p:anim calcmode="lin" valueType="num">
                                      <p:cBhvr additive="base">
                                        <p:cTn id="21"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2"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10" presetClass="entr" presetSubtype="0" fill="hold" grpId="0" nodeType="afterEffect">
                                  <p:stCondLst>
                                    <p:cond delay="25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p:bldP spid="11"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build="p">
        <p:tmplLst>
          <p:tmpl lvl="1">
            <p:tnLst>
              <p:par>
                <p:cTn presetID="2" presetClass="entr" presetSubtype="2" decel="100000" fill="hold" nodeType="withEffect">
                  <p:stCondLst>
                    <p:cond delay="7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Wide Image, 3 Icons, Captions and Texts">
    <p:spTree>
      <p:nvGrpSpPr>
        <p:cNvPr id="1" name=""/>
        <p:cNvGrpSpPr/>
        <p:nvPr/>
      </p:nvGrpSpPr>
      <p:grpSpPr>
        <a:xfrm>
          <a:off x="0" y="0"/>
          <a:ext cx="0" cy="0"/>
          <a:chOff x="0" y="0"/>
          <a:chExt cx="0" cy="0"/>
        </a:xfrm>
      </p:grpSpPr>
      <p:sp>
        <p:nvSpPr>
          <p:cNvPr id="3" name="正方形/長方形 2"/>
          <p:cNvSpPr/>
          <p:nvPr userDrawn="1"/>
        </p:nvSpPr>
        <p:spPr>
          <a:xfrm>
            <a:off x="-29029" y="-29028"/>
            <a:ext cx="18360000" cy="5796782"/>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図プレースホルダー 4"/>
          <p:cNvSpPr>
            <a:spLocks noGrp="1"/>
          </p:cNvSpPr>
          <p:nvPr>
            <p:ph type="pic" sz="quarter" idx="10" hasCustomPrompt="1"/>
          </p:nvPr>
        </p:nvSpPr>
        <p:spPr>
          <a:xfrm>
            <a:off x="0" y="0"/>
            <a:ext cx="18291175" cy="5542672"/>
          </a:xfrm>
          <a:prstGeom prst="rect">
            <a:avLst/>
          </a:prstGeom>
          <a:effectLst>
            <a:innerShdw blurRad="63500" dist="50800" dir="5400000">
              <a:prstClr val="black">
                <a:alpha val="50000"/>
              </a:prstClr>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cxnSp>
        <p:nvCxnSpPr>
          <p:cNvPr id="6" name="直線コネクタ 5"/>
          <p:cNvCxnSpPr/>
          <p:nvPr userDrawn="1"/>
        </p:nvCxnSpPr>
        <p:spPr>
          <a:xfrm>
            <a:off x="0" y="5619419"/>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8" name="テキスト プレースホルダー 7"/>
          <p:cNvSpPr>
            <a:spLocks noGrp="1"/>
          </p:cNvSpPr>
          <p:nvPr>
            <p:ph type="body" sz="quarter" idx="11" hasCustomPrompt="1"/>
          </p:nvPr>
        </p:nvSpPr>
        <p:spPr>
          <a:xfrm>
            <a:off x="2654127" y="4093318"/>
            <a:ext cx="2615933" cy="2617352"/>
          </a:xfrm>
          <a:prstGeom prst="ellipse">
            <a:avLst/>
          </a:prstGeom>
          <a:blipFill dpi="0" rotWithShape="0">
            <a:blip r:embed="rId2"/>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9" name="テキスト プレースホルダー 7"/>
          <p:cNvSpPr>
            <a:spLocks noGrp="1"/>
          </p:cNvSpPr>
          <p:nvPr>
            <p:ph type="body" sz="quarter" idx="12" hasCustomPrompt="1"/>
          </p:nvPr>
        </p:nvSpPr>
        <p:spPr>
          <a:xfrm>
            <a:off x="2818878"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10" name="図プレースホルダー 7"/>
          <p:cNvSpPr>
            <a:spLocks noGrp="1"/>
          </p:cNvSpPr>
          <p:nvPr>
            <p:ph type="pic" sz="quarter" idx="13" hasCustomPrompt="1"/>
          </p:nvPr>
        </p:nvSpPr>
        <p:spPr>
          <a:xfrm>
            <a:off x="3468381"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1" name="テキスト プレースホルダー 5"/>
          <p:cNvSpPr>
            <a:spLocks noGrp="1"/>
          </p:cNvSpPr>
          <p:nvPr>
            <p:ph type="body" sz="quarter" idx="14" hasCustomPrompt="1"/>
          </p:nvPr>
        </p:nvSpPr>
        <p:spPr>
          <a:xfrm>
            <a:off x="1514215"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5" hasCustomPrompt="1"/>
          </p:nvPr>
        </p:nvSpPr>
        <p:spPr>
          <a:xfrm>
            <a:off x="1512739"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8" name="テキスト プレースホルダー 7"/>
          <p:cNvSpPr>
            <a:spLocks noGrp="1"/>
          </p:cNvSpPr>
          <p:nvPr>
            <p:ph type="body" sz="quarter" idx="16" hasCustomPrompt="1"/>
          </p:nvPr>
        </p:nvSpPr>
        <p:spPr>
          <a:xfrm>
            <a:off x="7838703" y="4093318"/>
            <a:ext cx="2615933" cy="2617352"/>
          </a:xfrm>
          <a:prstGeom prst="ellipse">
            <a:avLst/>
          </a:prstGeom>
          <a:blipFill dpi="0" rotWithShape="0">
            <a:blip r:embed="rId3"/>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19" name="テキスト プレースホルダー 7"/>
          <p:cNvSpPr>
            <a:spLocks noGrp="1"/>
          </p:cNvSpPr>
          <p:nvPr>
            <p:ph type="body" sz="quarter" idx="17" hasCustomPrompt="1"/>
          </p:nvPr>
        </p:nvSpPr>
        <p:spPr>
          <a:xfrm>
            <a:off x="8003454"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20" name="図プレースホルダー 7"/>
          <p:cNvSpPr>
            <a:spLocks noGrp="1"/>
          </p:cNvSpPr>
          <p:nvPr>
            <p:ph type="pic" sz="quarter" idx="18" hasCustomPrompt="1"/>
          </p:nvPr>
        </p:nvSpPr>
        <p:spPr>
          <a:xfrm>
            <a:off x="8652957"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1" name="テキスト プレースホルダー 5"/>
          <p:cNvSpPr>
            <a:spLocks noGrp="1"/>
          </p:cNvSpPr>
          <p:nvPr>
            <p:ph type="body" sz="quarter" idx="19" hasCustomPrompt="1"/>
          </p:nvPr>
        </p:nvSpPr>
        <p:spPr>
          <a:xfrm>
            <a:off x="6698791"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2" name="テキスト プレースホルダー 5"/>
          <p:cNvSpPr>
            <a:spLocks noGrp="1"/>
          </p:cNvSpPr>
          <p:nvPr>
            <p:ph type="body" sz="quarter" idx="20" hasCustomPrompt="1"/>
          </p:nvPr>
        </p:nvSpPr>
        <p:spPr>
          <a:xfrm>
            <a:off x="6697315"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3" name="テキスト プレースホルダー 7"/>
          <p:cNvSpPr>
            <a:spLocks noGrp="1"/>
          </p:cNvSpPr>
          <p:nvPr>
            <p:ph type="body" sz="quarter" idx="21" hasCustomPrompt="1"/>
          </p:nvPr>
        </p:nvSpPr>
        <p:spPr>
          <a:xfrm>
            <a:off x="13021115" y="4093318"/>
            <a:ext cx="2615933" cy="2617352"/>
          </a:xfrm>
          <a:prstGeom prst="ellipse">
            <a:avLst/>
          </a:prstGeom>
          <a:blipFill dpi="0" rotWithShape="0">
            <a:blip r:embed="rId2"/>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24" name="テキスト プレースホルダー 7"/>
          <p:cNvSpPr>
            <a:spLocks noGrp="1"/>
          </p:cNvSpPr>
          <p:nvPr>
            <p:ph type="body" sz="quarter" idx="22" hasCustomPrompt="1"/>
          </p:nvPr>
        </p:nvSpPr>
        <p:spPr>
          <a:xfrm>
            <a:off x="13185866"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25" name="図プレースホルダー 7"/>
          <p:cNvSpPr>
            <a:spLocks noGrp="1"/>
          </p:cNvSpPr>
          <p:nvPr>
            <p:ph type="pic" sz="quarter" idx="23" hasCustomPrompt="1"/>
          </p:nvPr>
        </p:nvSpPr>
        <p:spPr>
          <a:xfrm>
            <a:off x="13835369"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6" name="テキスト プレースホルダー 5"/>
          <p:cNvSpPr>
            <a:spLocks noGrp="1"/>
          </p:cNvSpPr>
          <p:nvPr>
            <p:ph type="body" sz="quarter" idx="24" hasCustomPrompt="1"/>
          </p:nvPr>
        </p:nvSpPr>
        <p:spPr>
          <a:xfrm>
            <a:off x="11881203"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25" hasCustomPrompt="1"/>
          </p:nvPr>
        </p:nvSpPr>
        <p:spPr>
          <a:xfrm>
            <a:off x="11879727"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953481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ntr" presetSubtype="2"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000"/>
                            </p:stCondLst>
                            <p:childTnLst>
                              <p:par>
                                <p:cTn id="15" presetID="2" presetClass="entr" presetSubtype="1" decel="100000" fill="hold" grpId="0" nodeType="after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ppt_x"/>
                                          </p:val>
                                        </p:tav>
                                        <p:tav tm="100000">
                                          <p:val>
                                            <p:strVal val="#ppt_x"/>
                                          </p:val>
                                        </p:tav>
                                      </p:tavLst>
                                    </p:anim>
                                    <p:anim calcmode="lin" valueType="num">
                                      <p:cBhvr additive="base">
                                        <p:cTn id="18" dur="750" fill="hold"/>
                                        <p:tgtEl>
                                          <p:spTgt spid="10"/>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750" fill="hold"/>
                                        <p:tgtEl>
                                          <p:spTgt spid="8"/>
                                        </p:tgtEl>
                                        <p:attrNameLst>
                                          <p:attrName>ppt_x</p:attrName>
                                        </p:attrNameLst>
                                      </p:cBhvr>
                                      <p:tavLst>
                                        <p:tav tm="0">
                                          <p:val>
                                            <p:strVal val="#ppt_x"/>
                                          </p:val>
                                        </p:tav>
                                        <p:tav tm="100000">
                                          <p:val>
                                            <p:strVal val="#ppt_x"/>
                                          </p:val>
                                        </p:tav>
                                      </p:tavLst>
                                    </p:anim>
                                    <p:anim calcmode="lin" valueType="num">
                                      <p:cBhvr additive="base">
                                        <p:cTn id="22" dur="75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ppt_x"/>
                                          </p:val>
                                        </p:tav>
                                        <p:tav tm="100000">
                                          <p:val>
                                            <p:strVal val="#ppt_x"/>
                                          </p:val>
                                        </p:tav>
                                      </p:tavLst>
                                    </p:anim>
                                    <p:anim calcmode="lin" valueType="num">
                                      <p:cBhvr additive="base">
                                        <p:cTn id="26" dur="750" fill="hold"/>
                                        <p:tgtEl>
                                          <p:spTgt spid="9"/>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 calcmode="lin" valueType="num">
                                      <p:cBhvr additive="base">
                                        <p:cTn id="3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 calcmode="lin" valueType="num">
                                      <p:cBhvr additive="base">
                                        <p:cTn id="34"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1" decel="100000" fill="hold" grpId="0" nodeType="after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ppt_x"/>
                                          </p:val>
                                        </p:tav>
                                        <p:tav tm="100000">
                                          <p:val>
                                            <p:strVal val="#ppt_x"/>
                                          </p:val>
                                        </p:tav>
                                      </p:tavLst>
                                    </p:anim>
                                    <p:anim calcmode="lin" valueType="num">
                                      <p:cBhvr additive="base">
                                        <p:cTn id="44" dur="75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750" fill="hold"/>
                                        <p:tgtEl>
                                          <p:spTgt spid="19"/>
                                        </p:tgtEl>
                                        <p:attrNameLst>
                                          <p:attrName>ppt_x</p:attrName>
                                        </p:attrNameLst>
                                      </p:cBhvr>
                                      <p:tavLst>
                                        <p:tav tm="0">
                                          <p:val>
                                            <p:strVal val="#ppt_x"/>
                                          </p:val>
                                        </p:tav>
                                        <p:tav tm="100000">
                                          <p:val>
                                            <p:strVal val="#ppt_x"/>
                                          </p:val>
                                        </p:tav>
                                      </p:tavLst>
                                    </p:anim>
                                    <p:anim calcmode="lin" valueType="num">
                                      <p:cBhvr additive="base">
                                        <p:cTn id="48" dur="750" fill="hold"/>
                                        <p:tgtEl>
                                          <p:spTgt spid="19"/>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2" presetClass="entr" presetSubtype="4" decel="100000" fill="hold" grpId="0" nodeType="afterEffect">
                                  <p:stCondLst>
                                    <p:cond delay="0"/>
                                  </p:stCondLst>
                                  <p:childTnLst>
                                    <p:set>
                                      <p:cBhvr>
                                        <p:cTn id="51" dur="1" fill="hold">
                                          <p:stCondLst>
                                            <p:cond delay="0"/>
                                          </p:stCondLst>
                                        </p:cTn>
                                        <p:tgtEl>
                                          <p:spTgt spid="22">
                                            <p:txEl>
                                              <p:pRg st="0" end="0"/>
                                            </p:txEl>
                                          </p:spTgt>
                                        </p:tgtEl>
                                        <p:attrNameLst>
                                          <p:attrName>style.visibility</p:attrName>
                                        </p:attrNameLst>
                                      </p:cBhvr>
                                      <p:to>
                                        <p:strVal val="visible"/>
                                      </p:to>
                                    </p:set>
                                    <p:anim calcmode="lin" valueType="num">
                                      <p:cBhvr additive="base">
                                        <p:cTn id="52"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1" decel="100000" fill="hold" grpId="0" nodeType="afterEffect">
                                  <p:stCondLst>
                                    <p:cond delay="25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750" fill="hold"/>
                                        <p:tgtEl>
                                          <p:spTgt spid="25"/>
                                        </p:tgtEl>
                                        <p:attrNameLst>
                                          <p:attrName>ppt_x</p:attrName>
                                        </p:attrNameLst>
                                      </p:cBhvr>
                                      <p:tavLst>
                                        <p:tav tm="0">
                                          <p:val>
                                            <p:strVal val="#ppt_x"/>
                                          </p:val>
                                        </p:tav>
                                        <p:tav tm="100000">
                                          <p:val>
                                            <p:strVal val="#ppt_x"/>
                                          </p:val>
                                        </p:tav>
                                      </p:tavLst>
                                    </p:anim>
                                    <p:anim calcmode="lin" valueType="num">
                                      <p:cBhvr additive="base">
                                        <p:cTn id="62" dur="750" fill="hold"/>
                                        <p:tgtEl>
                                          <p:spTgt spid="25"/>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750" fill="hold"/>
                                        <p:tgtEl>
                                          <p:spTgt spid="23"/>
                                        </p:tgtEl>
                                        <p:attrNameLst>
                                          <p:attrName>ppt_x</p:attrName>
                                        </p:attrNameLst>
                                      </p:cBhvr>
                                      <p:tavLst>
                                        <p:tav tm="0">
                                          <p:val>
                                            <p:strVal val="#ppt_x"/>
                                          </p:val>
                                        </p:tav>
                                        <p:tav tm="100000">
                                          <p:val>
                                            <p:strVal val="#ppt_x"/>
                                          </p:val>
                                        </p:tav>
                                      </p:tavLst>
                                    </p:anim>
                                    <p:anim calcmode="lin" valueType="num">
                                      <p:cBhvr additive="base">
                                        <p:cTn id="66" dur="750" fill="hold"/>
                                        <p:tgtEl>
                                          <p:spTgt spid="23"/>
                                        </p:tgtEl>
                                        <p:attrNameLst>
                                          <p:attrName>ppt_y</p:attrName>
                                        </p:attrNameLst>
                                      </p:cBhvr>
                                      <p:tavLst>
                                        <p:tav tm="0">
                                          <p:val>
                                            <p:strVal val="0-#ppt_h/2"/>
                                          </p:val>
                                        </p:tav>
                                        <p:tav tm="100000">
                                          <p:val>
                                            <p:strVal val="#ppt_y"/>
                                          </p:val>
                                        </p:tav>
                                      </p:tavLst>
                                    </p:anim>
                                  </p:childTnLst>
                                </p:cTn>
                              </p:par>
                              <p:par>
                                <p:cTn id="67" presetID="2" presetClass="entr" presetSubtype="1" decel="100000" fill="hold" grpId="0" nodeType="withEffect">
                                  <p:stCondLst>
                                    <p:cond delay="25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750" fill="hold"/>
                                        <p:tgtEl>
                                          <p:spTgt spid="24"/>
                                        </p:tgtEl>
                                        <p:attrNameLst>
                                          <p:attrName>ppt_x</p:attrName>
                                        </p:attrNameLst>
                                      </p:cBhvr>
                                      <p:tavLst>
                                        <p:tav tm="0">
                                          <p:val>
                                            <p:strVal val="#ppt_x"/>
                                          </p:val>
                                        </p:tav>
                                        <p:tav tm="100000">
                                          <p:val>
                                            <p:strVal val="#ppt_x"/>
                                          </p:val>
                                        </p:tav>
                                      </p:tavLst>
                                    </p:anim>
                                    <p:anim calcmode="lin" valueType="num">
                                      <p:cBhvr additive="base">
                                        <p:cTn id="70" dur="750" fill="hold"/>
                                        <p:tgtEl>
                                          <p:spTgt spid="24"/>
                                        </p:tgtEl>
                                        <p:attrNameLst>
                                          <p:attrName>ppt_y</p:attrName>
                                        </p:attrNameLst>
                                      </p:cBhvr>
                                      <p:tavLst>
                                        <p:tav tm="0">
                                          <p:val>
                                            <p:strVal val="0-#ppt_h/2"/>
                                          </p:val>
                                        </p:tav>
                                        <p:tav tm="100000">
                                          <p:val>
                                            <p:strVal val="#ppt_y"/>
                                          </p:val>
                                        </p:tav>
                                      </p:tavLst>
                                    </p:anim>
                                  </p:childTnLst>
                                </p:cTn>
                              </p:par>
                            </p:childTnLst>
                          </p:cTn>
                        </p:par>
                        <p:par>
                          <p:cTn id="71" fill="hold">
                            <p:stCondLst>
                              <p:cond delay="5000"/>
                            </p:stCondLst>
                            <p:childTnLst>
                              <p:par>
                                <p:cTn id="72" presetID="2" presetClass="entr" presetSubtype="4" decel="100000" fill="hold" grpId="0" nodeType="afterEffect">
                                  <p:stCondLst>
                                    <p:cond delay="0"/>
                                  </p:stCondLst>
                                  <p:childTnLst>
                                    <p:set>
                                      <p:cBhvr>
                                        <p:cTn id="73" dur="1" fill="hold">
                                          <p:stCondLst>
                                            <p:cond delay="0"/>
                                          </p:stCondLst>
                                        </p:cTn>
                                        <p:tgtEl>
                                          <p:spTgt spid="27">
                                            <p:txEl>
                                              <p:pRg st="0" end="0"/>
                                            </p:txEl>
                                          </p:spTgt>
                                        </p:tgtEl>
                                        <p:attrNameLst>
                                          <p:attrName>style.visibility</p:attrName>
                                        </p:attrNameLst>
                                      </p:cBhvr>
                                      <p:to>
                                        <p:strVal val="visible"/>
                                      </p:to>
                                    </p:set>
                                    <p:anim calcmode="lin" valueType="num">
                                      <p:cBhvr additive="base">
                                        <p:cTn id="7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26">
                                            <p:txEl>
                                              <p:pRg st="0" end="0"/>
                                            </p:txEl>
                                          </p:spTgt>
                                        </p:tgtEl>
                                        <p:attrNameLst>
                                          <p:attrName>style.visibility</p:attrName>
                                        </p:attrNameLst>
                                      </p:cBhvr>
                                      <p:to>
                                        <p:strVal val="visible"/>
                                      </p:to>
                                    </p:set>
                                    <p:anim calcmode="lin" valueType="num">
                                      <p:cBhvr additive="base">
                                        <p:cTn id="7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animBg="1">
        <p:tmplLst>
          <p:tmpl>
            <p:tnLst>
              <p:par>
                <p:cTn presetID="2" presetClass="entr" presetSubtype="1"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2" presetClass="entr" presetSubtype="4"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1"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ppt_x"/>
                          </p:val>
                        </p:tav>
                        <p:tav tm="100000">
                          <p:val>
                            <p:strVal val="#ppt_x"/>
                          </p:val>
                        </p:tav>
                      </p:tavLst>
                    </p:anim>
                    <p:anim calcmode="lin" valueType="num">
                      <p:cBhvr additive="base">
                        <p:cTn dur="750" fill="hold"/>
                        <p:tgtEl>
                          <p:spTgt spid="18"/>
                        </p:tgtEl>
                        <p:attrNameLst>
                          <p:attrName>ppt_y</p:attrName>
                        </p:attrNameLst>
                      </p:cBhvr>
                      <p:tavLst>
                        <p:tav tm="0">
                          <p:val>
                            <p:strVal val="0-#ppt_h/2"/>
                          </p:val>
                        </p:tav>
                        <p:tav tm="100000">
                          <p:val>
                            <p:strVal val="#ppt_y"/>
                          </p:val>
                        </p:tav>
                      </p:tavLst>
                    </p:anim>
                  </p:childTnLst>
                </p:cTn>
              </p:par>
            </p:tnLst>
          </p:tmpl>
        </p:tmplLst>
      </p:bldP>
      <p:bldP spid="19" grpId="0" animBg="1">
        <p:tmplLst>
          <p:tmpl>
            <p:tnLst>
              <p:par>
                <p:cTn presetID="2" presetClass="entr" presetSubtype="1"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ppt_x"/>
                          </p:val>
                        </p:tav>
                        <p:tav tm="100000">
                          <p:val>
                            <p:strVal val="#ppt_x"/>
                          </p:val>
                        </p:tav>
                      </p:tavLst>
                    </p:anim>
                    <p:anim calcmode="lin" valueType="num">
                      <p:cBhvr additive="base">
                        <p:cTn dur="750" fill="hold"/>
                        <p:tgtEl>
                          <p:spTgt spid="19"/>
                        </p:tgtEl>
                        <p:attrNameLst>
                          <p:attrName>ppt_y</p:attrName>
                        </p:attrNameLst>
                      </p:cBhvr>
                      <p:tavLst>
                        <p:tav tm="0">
                          <p:val>
                            <p:strVal val="0-#ppt_h/2"/>
                          </p:val>
                        </p:tav>
                        <p:tav tm="100000">
                          <p:val>
                            <p:strVal val="#ppt_y"/>
                          </p:val>
                        </p:tav>
                      </p:tavLst>
                    </p:anim>
                  </p:childTnLst>
                </p:cTn>
              </p:par>
            </p:tnLst>
          </p:tmpl>
        </p:tmplLst>
      </p:bldP>
      <p:bldP spid="20" grpId="0"/>
      <p:bldP spid="21" grpId="0" build="p">
        <p:tmplLst>
          <p:tmpl lvl="1">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build="p">
        <p:tmplLst>
          <p:tmpl lvl="1">
            <p:tnLst>
              <p:par>
                <p:cTn presetID="2" presetClass="entr" presetSubtype="4"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animBg="1">
        <p:tmplLst>
          <p:tmpl>
            <p:tnLst>
              <p:par>
                <p:cTn presetID="2" presetClass="entr" presetSubtype="1" decel="10000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ppt_x"/>
                          </p:val>
                        </p:tav>
                        <p:tav tm="100000">
                          <p:val>
                            <p:strVal val="#ppt_x"/>
                          </p:val>
                        </p:tav>
                      </p:tavLst>
                    </p:anim>
                    <p:anim calcmode="lin" valueType="num">
                      <p:cBhvr additive="base">
                        <p:cTn dur="750" fill="hold"/>
                        <p:tgtEl>
                          <p:spTgt spid="23"/>
                        </p:tgtEl>
                        <p:attrNameLst>
                          <p:attrName>ppt_y</p:attrName>
                        </p:attrNameLst>
                      </p:cBhvr>
                      <p:tavLst>
                        <p:tav tm="0">
                          <p:val>
                            <p:strVal val="0-#ppt_h/2"/>
                          </p:val>
                        </p:tav>
                        <p:tav tm="100000">
                          <p:val>
                            <p:strVal val="#ppt_y"/>
                          </p:val>
                        </p:tav>
                      </p:tavLst>
                    </p:anim>
                  </p:childTnLst>
                </p:cTn>
              </p:par>
            </p:tnLst>
          </p:tmpl>
        </p:tmplLst>
      </p:bldP>
      <p:bldP spid="24" grpId="0" animBg="1">
        <p:tmplLst>
          <p:tmpl>
            <p:tnLst>
              <p:par>
                <p:cTn presetID="2" presetClass="entr" presetSubtype="1"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750" fill="hold"/>
                        <p:tgtEl>
                          <p:spTgt spid="24"/>
                        </p:tgtEl>
                        <p:attrNameLst>
                          <p:attrName>ppt_x</p:attrName>
                        </p:attrNameLst>
                      </p:cBhvr>
                      <p:tavLst>
                        <p:tav tm="0">
                          <p:val>
                            <p:strVal val="#ppt_x"/>
                          </p:val>
                        </p:tav>
                        <p:tav tm="100000">
                          <p:val>
                            <p:strVal val="#ppt_x"/>
                          </p:val>
                        </p:tav>
                      </p:tavLst>
                    </p:anim>
                    <p:anim calcmode="lin" valueType="num">
                      <p:cBhvr additive="base">
                        <p:cTn dur="750" fill="hold"/>
                        <p:tgtEl>
                          <p:spTgt spid="24"/>
                        </p:tgtEl>
                        <p:attrNameLst>
                          <p:attrName>ppt_y</p:attrName>
                        </p:attrNameLst>
                      </p:cBhvr>
                      <p:tavLst>
                        <p:tav tm="0">
                          <p:val>
                            <p:strVal val="0-#ppt_h/2"/>
                          </p:val>
                        </p:tav>
                        <p:tav tm="100000">
                          <p:val>
                            <p:strVal val="#ppt_y"/>
                          </p:val>
                        </p:tav>
                      </p:tavLst>
                    </p:anim>
                  </p:childTnLst>
                </p:cTn>
              </p:par>
            </p:tnLst>
          </p:tmpl>
        </p:tmplLst>
      </p:bldP>
      <p:bldP spid="25" grpId="0"/>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3" name="正方形/長方形 2"/>
          <p:cNvSpPr/>
          <p:nvPr userDrawn="1"/>
        </p:nvSpPr>
        <p:spPr>
          <a:xfrm>
            <a:off x="-29029" y="-29028"/>
            <a:ext cx="10492770" cy="10368000"/>
          </a:xfrm>
          <a:prstGeom prst="rect">
            <a:avLst/>
          </a:prstGeom>
          <a:blipFill dpi="0" rotWithShape="0">
            <a:blip r:embed="rId2"/>
            <a:srcRect/>
            <a:tile tx="0" ty="0" sx="100000" sy="100000" flip="none" algn="tl"/>
          </a:blipFill>
          <a:ln>
            <a:noFill/>
          </a:ln>
          <a:effectLst>
            <a:outerShdw blurRad="101600" dist="889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10325687"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1372410" y="2501896"/>
            <a:ext cx="7266248" cy="5689600"/>
          </a:xfrm>
          <a:prstGeom prst="rect">
            <a:avLst/>
          </a:prstGeom>
        </p:spPr>
        <p:txBody>
          <a:bodyPr anchor="ctr">
            <a:noAutofit/>
          </a:bodyPr>
          <a:lstStyle>
            <a:lvl1pPr algn="ctr">
              <a:lnSpc>
                <a:spcPts val="10000"/>
              </a:lnSpc>
              <a:spcBef>
                <a:spcPts val="0"/>
              </a:spcBef>
              <a:defRPr sz="12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grpSp>
        <p:nvGrpSpPr>
          <p:cNvPr id="50" name="グループ化 49"/>
          <p:cNvGrpSpPr/>
          <p:nvPr userDrawn="1"/>
        </p:nvGrpSpPr>
        <p:grpSpPr>
          <a:xfrm>
            <a:off x="8596454" y="859719"/>
            <a:ext cx="2002861" cy="1003665"/>
            <a:chOff x="7280704" y="761243"/>
            <a:chExt cx="2002861" cy="1003665"/>
          </a:xfrm>
        </p:grpSpPr>
        <p:sp>
          <p:nvSpPr>
            <p:cNvPr id="1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正方形/長方形 16"/>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1" name="グループ化 50"/>
          <p:cNvGrpSpPr/>
          <p:nvPr userDrawn="1"/>
        </p:nvGrpSpPr>
        <p:grpSpPr>
          <a:xfrm>
            <a:off x="8596454" y="2364945"/>
            <a:ext cx="2002861" cy="1003665"/>
            <a:chOff x="7280704" y="2081261"/>
            <a:chExt cx="2002861" cy="1003665"/>
          </a:xfrm>
        </p:grpSpPr>
        <p:sp>
          <p:nvSpPr>
            <p:cNvPr id="43"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コネクタ 44"/>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正方形/長方形 48"/>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2" name="グループ化 51"/>
          <p:cNvGrpSpPr/>
          <p:nvPr userDrawn="1"/>
        </p:nvGrpSpPr>
        <p:grpSpPr>
          <a:xfrm>
            <a:off x="8596454" y="3870171"/>
            <a:ext cx="2002861" cy="1003665"/>
            <a:chOff x="7280704" y="761243"/>
            <a:chExt cx="2002861" cy="1003665"/>
          </a:xfrm>
        </p:grpSpPr>
        <p:sp>
          <p:nvSpPr>
            <p:cNvPr id="53"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9" name="正方形/長方形 58"/>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 name="グループ化 59"/>
          <p:cNvGrpSpPr/>
          <p:nvPr userDrawn="1"/>
        </p:nvGrpSpPr>
        <p:grpSpPr>
          <a:xfrm>
            <a:off x="8596454" y="5375397"/>
            <a:ext cx="2002861" cy="1003665"/>
            <a:chOff x="7280704" y="2081261"/>
            <a:chExt cx="2002861" cy="1003665"/>
          </a:xfrm>
        </p:grpSpPr>
        <p:sp>
          <p:nvSpPr>
            <p:cNvPr id="61"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 name="直線コネクタ 62"/>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7" name="正方形/長方形 66"/>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 name="グループ化 67"/>
          <p:cNvGrpSpPr/>
          <p:nvPr userDrawn="1"/>
        </p:nvGrpSpPr>
        <p:grpSpPr>
          <a:xfrm>
            <a:off x="8596454" y="6880623"/>
            <a:ext cx="2002861" cy="1003665"/>
            <a:chOff x="7280704" y="761243"/>
            <a:chExt cx="2002861" cy="1003665"/>
          </a:xfrm>
        </p:grpSpPr>
        <p:sp>
          <p:nvSpPr>
            <p:cNvPr id="6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1" name="直線コネクタ 7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5" name="正方形/長方形 7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userDrawn="1"/>
        </p:nvGrpSpPr>
        <p:grpSpPr>
          <a:xfrm>
            <a:off x="8596454" y="8385848"/>
            <a:ext cx="2002861" cy="1003665"/>
            <a:chOff x="7280704" y="2081261"/>
            <a:chExt cx="2002861" cy="1003665"/>
          </a:xfrm>
        </p:grpSpPr>
        <p:sp>
          <p:nvSpPr>
            <p:cNvPr id="77"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9" name="直線コネクタ 78"/>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3" name="正方形/長方形 82"/>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3"/>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88" name="テキスト プレースホルダー 5"/>
          <p:cNvSpPr>
            <a:spLocks noGrp="1"/>
          </p:cNvSpPr>
          <p:nvPr>
            <p:ph type="body" sz="quarter" idx="21" hasCustomPrompt="1"/>
          </p:nvPr>
        </p:nvSpPr>
        <p:spPr>
          <a:xfrm>
            <a:off x="8957804" y="1072591"/>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9" name="テキスト プレースホルダー 5"/>
          <p:cNvSpPr>
            <a:spLocks noGrp="1"/>
          </p:cNvSpPr>
          <p:nvPr>
            <p:ph type="body" sz="quarter" idx="22" hasCustomPrompt="1"/>
          </p:nvPr>
        </p:nvSpPr>
        <p:spPr>
          <a:xfrm>
            <a:off x="8957804" y="2576815"/>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0" name="テキスト プレースホルダー 5"/>
          <p:cNvSpPr>
            <a:spLocks noGrp="1"/>
          </p:cNvSpPr>
          <p:nvPr>
            <p:ph type="body" sz="quarter" idx="23" hasCustomPrompt="1"/>
          </p:nvPr>
        </p:nvSpPr>
        <p:spPr>
          <a:xfrm>
            <a:off x="8957804" y="4081039"/>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1" name="テキスト プレースホルダー 5"/>
          <p:cNvSpPr>
            <a:spLocks noGrp="1"/>
          </p:cNvSpPr>
          <p:nvPr>
            <p:ph type="body" sz="quarter" idx="24" hasCustomPrompt="1"/>
          </p:nvPr>
        </p:nvSpPr>
        <p:spPr>
          <a:xfrm>
            <a:off x="8957804" y="558526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2" name="テキスト プレースホルダー 5"/>
          <p:cNvSpPr>
            <a:spLocks noGrp="1"/>
          </p:cNvSpPr>
          <p:nvPr>
            <p:ph type="body" sz="quarter" idx="25" hasCustomPrompt="1"/>
          </p:nvPr>
        </p:nvSpPr>
        <p:spPr>
          <a:xfrm>
            <a:off x="8957804" y="7089487"/>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3" name="テキスト プレースホルダー 5"/>
          <p:cNvSpPr>
            <a:spLocks noGrp="1"/>
          </p:cNvSpPr>
          <p:nvPr>
            <p:ph type="body" sz="quarter" idx="26" hasCustomPrompt="1"/>
          </p:nvPr>
        </p:nvSpPr>
        <p:spPr>
          <a:xfrm>
            <a:off x="8957804" y="859371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4" name="テキスト プレースホルダー 5"/>
          <p:cNvSpPr>
            <a:spLocks noGrp="1"/>
          </p:cNvSpPr>
          <p:nvPr>
            <p:ph type="body" sz="quarter" idx="13" hasCustomPrompt="1"/>
          </p:nvPr>
        </p:nvSpPr>
        <p:spPr>
          <a:xfrm>
            <a:off x="10669655" y="928570"/>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5" name="テキスト プレースホルダー 5"/>
          <p:cNvSpPr>
            <a:spLocks noGrp="1"/>
          </p:cNvSpPr>
          <p:nvPr>
            <p:ph type="body" sz="quarter" idx="12" hasCustomPrompt="1"/>
          </p:nvPr>
        </p:nvSpPr>
        <p:spPr>
          <a:xfrm>
            <a:off x="10669655" y="7644803"/>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96" name="テキスト プレースホルダー 5"/>
          <p:cNvSpPr>
            <a:spLocks noGrp="1"/>
          </p:cNvSpPr>
          <p:nvPr>
            <p:ph type="body" sz="quarter" idx="27" hasCustomPrompt="1"/>
          </p:nvPr>
        </p:nvSpPr>
        <p:spPr>
          <a:xfrm>
            <a:off x="10669655" y="6950218"/>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7" name="テキスト プレースホルダー 5"/>
          <p:cNvSpPr>
            <a:spLocks noGrp="1"/>
          </p:cNvSpPr>
          <p:nvPr>
            <p:ph type="body" sz="quarter" idx="28" hasCustomPrompt="1"/>
          </p:nvPr>
        </p:nvSpPr>
        <p:spPr>
          <a:xfrm>
            <a:off x="10669655" y="6138921"/>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98" name="テキスト プレースホルダー 5"/>
          <p:cNvSpPr>
            <a:spLocks noGrp="1"/>
          </p:cNvSpPr>
          <p:nvPr>
            <p:ph type="body" sz="quarter" idx="29" hasCustomPrompt="1"/>
          </p:nvPr>
        </p:nvSpPr>
        <p:spPr>
          <a:xfrm>
            <a:off x="10669655" y="3939394"/>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9" name="テキスト プレースホルダー 5"/>
          <p:cNvSpPr>
            <a:spLocks noGrp="1"/>
          </p:cNvSpPr>
          <p:nvPr>
            <p:ph type="body" sz="quarter" idx="30" hasCustomPrompt="1"/>
          </p:nvPr>
        </p:nvSpPr>
        <p:spPr>
          <a:xfrm>
            <a:off x="10669655" y="1621275"/>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0" name="テキスト プレースホルダー 5"/>
          <p:cNvSpPr>
            <a:spLocks noGrp="1"/>
          </p:cNvSpPr>
          <p:nvPr>
            <p:ph type="body" sz="quarter" idx="31" hasCustomPrompt="1"/>
          </p:nvPr>
        </p:nvSpPr>
        <p:spPr>
          <a:xfrm>
            <a:off x="10669655" y="5444806"/>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1" name="テキスト プレースホルダー 5"/>
          <p:cNvSpPr>
            <a:spLocks noGrp="1"/>
          </p:cNvSpPr>
          <p:nvPr>
            <p:ph type="body" sz="quarter" idx="32" hasCustomPrompt="1"/>
          </p:nvPr>
        </p:nvSpPr>
        <p:spPr>
          <a:xfrm>
            <a:off x="10669655" y="3127157"/>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2" name="テキスト プレースホルダー 5"/>
          <p:cNvSpPr>
            <a:spLocks noGrp="1"/>
          </p:cNvSpPr>
          <p:nvPr>
            <p:ph type="body" sz="quarter" idx="33" hasCustomPrompt="1"/>
          </p:nvPr>
        </p:nvSpPr>
        <p:spPr>
          <a:xfrm>
            <a:off x="10669655" y="2433982"/>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3" name="テキスト プレースホルダー 5"/>
          <p:cNvSpPr>
            <a:spLocks noGrp="1"/>
          </p:cNvSpPr>
          <p:nvPr>
            <p:ph type="body" sz="quarter" idx="34" hasCustomPrompt="1"/>
          </p:nvPr>
        </p:nvSpPr>
        <p:spPr>
          <a:xfrm>
            <a:off x="10669655" y="4633039"/>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4" name="テキスト プレースホルダー 5"/>
          <p:cNvSpPr>
            <a:spLocks noGrp="1"/>
          </p:cNvSpPr>
          <p:nvPr>
            <p:ph type="body" sz="quarter" idx="35" hasCustomPrompt="1"/>
          </p:nvPr>
        </p:nvSpPr>
        <p:spPr>
          <a:xfrm>
            <a:off x="10669655" y="8455632"/>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5" name="テキスト プレースホルダー 5"/>
          <p:cNvSpPr>
            <a:spLocks noGrp="1"/>
          </p:cNvSpPr>
          <p:nvPr>
            <p:ph type="body" sz="quarter" idx="36" hasCustomPrompt="1"/>
          </p:nvPr>
        </p:nvSpPr>
        <p:spPr>
          <a:xfrm>
            <a:off x="10669655" y="9150685"/>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259748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06"/>
                                        </p:tgtEl>
                                        <p:attrNameLst>
                                          <p:attrName>style.visibility</p:attrName>
                                        </p:attrNameLst>
                                      </p:cBhvr>
                                      <p:to>
                                        <p:strVal val="visible"/>
                                      </p:to>
                                    </p:set>
                                    <p:animEffect transition="in" filter="wipe(up)">
                                      <p:cBhvr>
                                        <p:cTn id="20" dur="500"/>
                                        <p:tgtEl>
                                          <p:spTgt spid="106"/>
                                        </p:tgtEl>
                                      </p:cBhvr>
                                    </p:animEffect>
                                  </p:childTnLst>
                                </p:cTn>
                              </p:par>
                              <p:par>
                                <p:cTn id="21" presetID="2" presetClass="entr" presetSubtype="9" decel="100000" fill="hold" grpId="0" nodeType="withEffect">
                                  <p:stCondLst>
                                    <p:cond delay="250"/>
                                  </p:stCondLst>
                                  <p:iterate type="wd">
                                    <p:tmPct val="10000"/>
                                  </p:iterate>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fill="hold"/>
                                        <p:tgtEl>
                                          <p:spTgt spid="4"/>
                                        </p:tgtEl>
                                        <p:attrNameLst>
                                          <p:attrName>ppt_x</p:attrName>
                                        </p:attrNameLst>
                                      </p:cBhvr>
                                      <p:tavLst>
                                        <p:tav tm="0">
                                          <p:val>
                                            <p:strVal val="0-#ppt_w/2"/>
                                          </p:val>
                                        </p:tav>
                                        <p:tav tm="100000">
                                          <p:val>
                                            <p:strVal val="#ppt_x"/>
                                          </p:val>
                                        </p:tav>
                                      </p:tavLst>
                                    </p:anim>
                                    <p:anim calcmode="lin" valueType="num">
                                      <p:cBhvr additive="base">
                                        <p:cTn id="24" dur="75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2075"/>
                            </p:stCondLst>
                            <p:childTnLst>
                              <p:par>
                                <p:cTn id="26" presetID="22" presetClass="entr" presetSubtype="2"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right)">
                                      <p:cBhvr>
                                        <p:cTn id="28" dur="500"/>
                                        <p:tgtEl>
                                          <p:spTgt spid="5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88">
                                            <p:txEl>
                                              <p:pRg st="0" end="0"/>
                                            </p:txEl>
                                          </p:spTgt>
                                        </p:tgtEl>
                                        <p:attrNameLst>
                                          <p:attrName>style.visibility</p:attrName>
                                        </p:attrNameLst>
                                      </p:cBhvr>
                                      <p:to>
                                        <p:strVal val="visible"/>
                                      </p:to>
                                    </p:set>
                                    <p:animEffect transition="in" filter="wipe(right)">
                                      <p:cBhvr>
                                        <p:cTn id="31" dur="500"/>
                                        <p:tgtEl>
                                          <p:spTgt spid="88">
                                            <p:txEl>
                                              <p:pRg st="0" end="0"/>
                                            </p:txEl>
                                          </p:spTgt>
                                        </p:tgtEl>
                                      </p:cBhvr>
                                    </p:animEffect>
                                  </p:childTnLst>
                                </p:cTn>
                              </p:par>
                            </p:childTnLst>
                          </p:cTn>
                        </p:par>
                        <p:par>
                          <p:cTn id="32" fill="hold">
                            <p:stCondLst>
                              <p:cond delay="2575"/>
                            </p:stCondLst>
                            <p:childTnLst>
                              <p:par>
                                <p:cTn id="33" presetID="2" presetClass="entr" presetSubtype="2" decel="100000" fill="hold" grpId="0" nodeType="afterEffect">
                                  <p:stCondLst>
                                    <p:cond delay="0"/>
                                  </p:stCondLst>
                                  <p:childTnLst>
                                    <p:set>
                                      <p:cBhvr>
                                        <p:cTn id="34" dur="1" fill="hold">
                                          <p:stCondLst>
                                            <p:cond delay="0"/>
                                          </p:stCondLst>
                                        </p:cTn>
                                        <p:tgtEl>
                                          <p:spTgt spid="94"/>
                                        </p:tgtEl>
                                        <p:attrNameLst>
                                          <p:attrName>style.visibility</p:attrName>
                                        </p:attrNameLst>
                                      </p:cBhvr>
                                      <p:to>
                                        <p:strVal val="visible"/>
                                      </p:to>
                                    </p:set>
                                    <p:anim calcmode="lin" valueType="num">
                                      <p:cBhvr additive="base">
                                        <p:cTn id="35" dur="500" fill="hold"/>
                                        <p:tgtEl>
                                          <p:spTgt spid="94"/>
                                        </p:tgtEl>
                                        <p:attrNameLst>
                                          <p:attrName>ppt_x</p:attrName>
                                        </p:attrNameLst>
                                      </p:cBhvr>
                                      <p:tavLst>
                                        <p:tav tm="0">
                                          <p:val>
                                            <p:strVal val="1+#ppt_w/2"/>
                                          </p:val>
                                        </p:tav>
                                        <p:tav tm="100000">
                                          <p:val>
                                            <p:strVal val="#ppt_x"/>
                                          </p:val>
                                        </p:tav>
                                      </p:tavLst>
                                    </p:anim>
                                    <p:anim calcmode="lin" valueType="num">
                                      <p:cBhvr additive="base">
                                        <p:cTn id="36" dur="500" fill="hold"/>
                                        <p:tgtEl>
                                          <p:spTgt spid="94"/>
                                        </p:tgtEl>
                                        <p:attrNameLst>
                                          <p:attrName>ppt_y</p:attrName>
                                        </p:attrNameLst>
                                      </p:cBhvr>
                                      <p:tavLst>
                                        <p:tav tm="0">
                                          <p:val>
                                            <p:strVal val="#ppt_y"/>
                                          </p:val>
                                        </p:tav>
                                        <p:tav tm="100000">
                                          <p:val>
                                            <p:strVal val="#ppt_y"/>
                                          </p:val>
                                        </p:tav>
                                      </p:tavLst>
                                    </p:anim>
                                  </p:childTnLst>
                                </p:cTn>
                              </p:par>
                            </p:childTnLst>
                          </p:cTn>
                        </p:par>
                        <p:par>
                          <p:cTn id="37" fill="hold">
                            <p:stCondLst>
                              <p:cond delay="3075"/>
                            </p:stCondLst>
                            <p:childTnLst>
                              <p:par>
                                <p:cTn id="38" presetID="22" presetClass="entr" presetSubtype="8" fill="hold" grpId="0" nodeType="afterEffect">
                                  <p:stCondLst>
                                    <p:cond delay="0"/>
                                  </p:stCondLst>
                                  <p:childTnLst>
                                    <p:set>
                                      <p:cBhvr>
                                        <p:cTn id="39" dur="1" fill="hold">
                                          <p:stCondLst>
                                            <p:cond delay="0"/>
                                          </p:stCondLst>
                                        </p:cTn>
                                        <p:tgtEl>
                                          <p:spTgt spid="99">
                                            <p:txEl>
                                              <p:pRg st="0" end="0"/>
                                            </p:txEl>
                                          </p:spTgt>
                                        </p:tgtEl>
                                        <p:attrNameLst>
                                          <p:attrName>style.visibility</p:attrName>
                                        </p:attrNameLst>
                                      </p:cBhvr>
                                      <p:to>
                                        <p:strVal val="visible"/>
                                      </p:to>
                                    </p:set>
                                    <p:animEffect transition="in" filter="wipe(left)">
                                      <p:cBhvr>
                                        <p:cTn id="40" dur="500"/>
                                        <p:tgtEl>
                                          <p:spTgt spid="99">
                                            <p:txEl>
                                              <p:pRg st="0" end="0"/>
                                            </p:txEl>
                                          </p:spTgt>
                                        </p:tgtEl>
                                      </p:cBhvr>
                                    </p:animEffect>
                                  </p:childTnLst>
                                </p:cTn>
                              </p:par>
                            </p:childTnLst>
                          </p:cTn>
                        </p:par>
                        <p:par>
                          <p:cTn id="41" fill="hold">
                            <p:stCondLst>
                              <p:cond delay="3575"/>
                            </p:stCondLst>
                            <p:childTnLst>
                              <p:par>
                                <p:cTn id="42" presetID="22" presetClass="entr" presetSubtype="2" fill="hold"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wipe(right)">
                                      <p:cBhvr>
                                        <p:cTn id="44" dur="500"/>
                                        <p:tgtEl>
                                          <p:spTgt spid="51"/>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89">
                                            <p:txEl>
                                              <p:pRg st="0" end="0"/>
                                            </p:txEl>
                                          </p:spTgt>
                                        </p:tgtEl>
                                        <p:attrNameLst>
                                          <p:attrName>style.visibility</p:attrName>
                                        </p:attrNameLst>
                                      </p:cBhvr>
                                      <p:to>
                                        <p:strVal val="visible"/>
                                      </p:to>
                                    </p:set>
                                    <p:animEffect transition="in" filter="wipe(right)">
                                      <p:cBhvr>
                                        <p:cTn id="47" dur="500"/>
                                        <p:tgtEl>
                                          <p:spTgt spid="89">
                                            <p:txEl>
                                              <p:pRg st="0" end="0"/>
                                            </p:txEl>
                                          </p:spTgt>
                                        </p:tgtEl>
                                      </p:cBhvr>
                                    </p:animEffect>
                                  </p:childTnLst>
                                </p:cTn>
                              </p:par>
                            </p:childTnLst>
                          </p:cTn>
                        </p:par>
                        <p:par>
                          <p:cTn id="48" fill="hold">
                            <p:stCondLst>
                              <p:cond delay="4075"/>
                            </p:stCondLst>
                            <p:childTnLst>
                              <p:par>
                                <p:cTn id="49" presetID="2" presetClass="entr" presetSubtype="2" decel="100000"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1+#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childTnLst>
                          </p:cTn>
                        </p:par>
                        <p:par>
                          <p:cTn id="53" fill="hold">
                            <p:stCondLst>
                              <p:cond delay="4575"/>
                            </p:stCondLst>
                            <p:childTnLst>
                              <p:par>
                                <p:cTn id="54" presetID="22" presetClass="entr" presetSubtype="8" fill="hold" grpId="0" nodeType="afterEffect">
                                  <p:stCondLst>
                                    <p:cond delay="0"/>
                                  </p:stCondLst>
                                  <p:childTnLst>
                                    <p:set>
                                      <p:cBhvr>
                                        <p:cTn id="55" dur="1" fill="hold">
                                          <p:stCondLst>
                                            <p:cond delay="0"/>
                                          </p:stCondLst>
                                        </p:cTn>
                                        <p:tgtEl>
                                          <p:spTgt spid="101">
                                            <p:txEl>
                                              <p:pRg st="0" end="0"/>
                                            </p:txEl>
                                          </p:spTgt>
                                        </p:tgtEl>
                                        <p:attrNameLst>
                                          <p:attrName>style.visibility</p:attrName>
                                        </p:attrNameLst>
                                      </p:cBhvr>
                                      <p:to>
                                        <p:strVal val="visible"/>
                                      </p:to>
                                    </p:set>
                                    <p:animEffect transition="in" filter="wipe(left)">
                                      <p:cBhvr>
                                        <p:cTn id="56" dur="500"/>
                                        <p:tgtEl>
                                          <p:spTgt spid="101">
                                            <p:txEl>
                                              <p:pRg st="0" end="0"/>
                                            </p:txEl>
                                          </p:spTgt>
                                        </p:tgtEl>
                                      </p:cBhvr>
                                    </p:animEffect>
                                  </p:childTnLst>
                                </p:cTn>
                              </p:par>
                            </p:childTnLst>
                          </p:cTn>
                        </p:par>
                        <p:par>
                          <p:cTn id="57" fill="hold">
                            <p:stCondLst>
                              <p:cond delay="5075"/>
                            </p:stCondLst>
                            <p:childTnLst>
                              <p:par>
                                <p:cTn id="58" presetID="22" presetClass="entr" presetSubtype="2" fill="hold" nodeType="after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wipe(right)">
                                      <p:cBhvr>
                                        <p:cTn id="60" dur="500"/>
                                        <p:tgtEl>
                                          <p:spTgt spid="52"/>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90">
                                            <p:txEl>
                                              <p:pRg st="0" end="0"/>
                                            </p:txEl>
                                          </p:spTgt>
                                        </p:tgtEl>
                                        <p:attrNameLst>
                                          <p:attrName>style.visibility</p:attrName>
                                        </p:attrNameLst>
                                      </p:cBhvr>
                                      <p:to>
                                        <p:strVal val="visible"/>
                                      </p:to>
                                    </p:set>
                                    <p:animEffect transition="in" filter="wipe(right)">
                                      <p:cBhvr>
                                        <p:cTn id="63" dur="500"/>
                                        <p:tgtEl>
                                          <p:spTgt spid="90">
                                            <p:txEl>
                                              <p:pRg st="0" end="0"/>
                                            </p:txEl>
                                          </p:spTgt>
                                        </p:tgtEl>
                                      </p:cBhvr>
                                    </p:animEffect>
                                  </p:childTnLst>
                                </p:cTn>
                              </p:par>
                            </p:childTnLst>
                          </p:cTn>
                        </p:par>
                        <p:par>
                          <p:cTn id="64" fill="hold">
                            <p:stCondLst>
                              <p:cond delay="5575"/>
                            </p:stCondLst>
                            <p:childTnLst>
                              <p:par>
                                <p:cTn id="65" presetID="2" presetClass="entr" presetSubtype="2" decel="100000" fill="hold" grpId="0" nodeType="afterEffect">
                                  <p:stCondLst>
                                    <p:cond delay="0"/>
                                  </p:stCondLst>
                                  <p:childTnLst>
                                    <p:set>
                                      <p:cBhvr>
                                        <p:cTn id="66" dur="1" fill="hold">
                                          <p:stCondLst>
                                            <p:cond delay="0"/>
                                          </p:stCondLst>
                                        </p:cTn>
                                        <p:tgtEl>
                                          <p:spTgt spid="98"/>
                                        </p:tgtEl>
                                        <p:attrNameLst>
                                          <p:attrName>style.visibility</p:attrName>
                                        </p:attrNameLst>
                                      </p:cBhvr>
                                      <p:to>
                                        <p:strVal val="visible"/>
                                      </p:to>
                                    </p:set>
                                    <p:anim calcmode="lin" valueType="num">
                                      <p:cBhvr additive="base">
                                        <p:cTn id="67" dur="500" fill="hold"/>
                                        <p:tgtEl>
                                          <p:spTgt spid="98"/>
                                        </p:tgtEl>
                                        <p:attrNameLst>
                                          <p:attrName>ppt_x</p:attrName>
                                        </p:attrNameLst>
                                      </p:cBhvr>
                                      <p:tavLst>
                                        <p:tav tm="0">
                                          <p:val>
                                            <p:strVal val="1+#ppt_w/2"/>
                                          </p:val>
                                        </p:tav>
                                        <p:tav tm="100000">
                                          <p:val>
                                            <p:strVal val="#ppt_x"/>
                                          </p:val>
                                        </p:tav>
                                      </p:tavLst>
                                    </p:anim>
                                    <p:anim calcmode="lin" valueType="num">
                                      <p:cBhvr additive="base">
                                        <p:cTn id="68" dur="500" fill="hold"/>
                                        <p:tgtEl>
                                          <p:spTgt spid="98"/>
                                        </p:tgtEl>
                                        <p:attrNameLst>
                                          <p:attrName>ppt_y</p:attrName>
                                        </p:attrNameLst>
                                      </p:cBhvr>
                                      <p:tavLst>
                                        <p:tav tm="0">
                                          <p:val>
                                            <p:strVal val="#ppt_y"/>
                                          </p:val>
                                        </p:tav>
                                        <p:tav tm="100000">
                                          <p:val>
                                            <p:strVal val="#ppt_y"/>
                                          </p:val>
                                        </p:tav>
                                      </p:tavLst>
                                    </p:anim>
                                  </p:childTnLst>
                                </p:cTn>
                              </p:par>
                            </p:childTnLst>
                          </p:cTn>
                        </p:par>
                        <p:par>
                          <p:cTn id="69" fill="hold">
                            <p:stCondLst>
                              <p:cond delay="6075"/>
                            </p:stCondLst>
                            <p:childTnLst>
                              <p:par>
                                <p:cTn id="70" presetID="22" presetClass="entr" presetSubtype="8" fill="hold" grpId="0" nodeType="afterEffect">
                                  <p:stCondLst>
                                    <p:cond delay="0"/>
                                  </p:stCondLst>
                                  <p:childTnLst>
                                    <p:set>
                                      <p:cBhvr>
                                        <p:cTn id="71" dur="1" fill="hold">
                                          <p:stCondLst>
                                            <p:cond delay="0"/>
                                          </p:stCondLst>
                                        </p:cTn>
                                        <p:tgtEl>
                                          <p:spTgt spid="103">
                                            <p:txEl>
                                              <p:pRg st="0" end="0"/>
                                            </p:txEl>
                                          </p:spTgt>
                                        </p:tgtEl>
                                        <p:attrNameLst>
                                          <p:attrName>style.visibility</p:attrName>
                                        </p:attrNameLst>
                                      </p:cBhvr>
                                      <p:to>
                                        <p:strVal val="visible"/>
                                      </p:to>
                                    </p:set>
                                    <p:animEffect transition="in" filter="wipe(left)">
                                      <p:cBhvr>
                                        <p:cTn id="72" dur="500"/>
                                        <p:tgtEl>
                                          <p:spTgt spid="103">
                                            <p:txEl>
                                              <p:pRg st="0" end="0"/>
                                            </p:txEl>
                                          </p:spTgt>
                                        </p:tgtEl>
                                      </p:cBhvr>
                                    </p:animEffect>
                                  </p:childTnLst>
                                </p:cTn>
                              </p:par>
                            </p:childTnLst>
                          </p:cTn>
                        </p:par>
                        <p:par>
                          <p:cTn id="73" fill="hold">
                            <p:stCondLst>
                              <p:cond delay="6575"/>
                            </p:stCondLst>
                            <p:childTnLst>
                              <p:par>
                                <p:cTn id="74" presetID="22" presetClass="entr" presetSubtype="2" fill="hold" nodeType="after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wipe(right)">
                                      <p:cBhvr>
                                        <p:cTn id="76" dur="500"/>
                                        <p:tgtEl>
                                          <p:spTgt spid="60"/>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91">
                                            <p:txEl>
                                              <p:pRg st="0" end="0"/>
                                            </p:txEl>
                                          </p:spTgt>
                                        </p:tgtEl>
                                        <p:attrNameLst>
                                          <p:attrName>style.visibility</p:attrName>
                                        </p:attrNameLst>
                                      </p:cBhvr>
                                      <p:to>
                                        <p:strVal val="visible"/>
                                      </p:to>
                                    </p:set>
                                    <p:animEffect transition="in" filter="wipe(right)">
                                      <p:cBhvr>
                                        <p:cTn id="79" dur="500"/>
                                        <p:tgtEl>
                                          <p:spTgt spid="91">
                                            <p:txEl>
                                              <p:pRg st="0" end="0"/>
                                            </p:txEl>
                                          </p:spTgt>
                                        </p:tgtEl>
                                      </p:cBhvr>
                                    </p:animEffect>
                                  </p:childTnLst>
                                </p:cTn>
                              </p:par>
                            </p:childTnLst>
                          </p:cTn>
                        </p:par>
                        <p:par>
                          <p:cTn id="80" fill="hold">
                            <p:stCondLst>
                              <p:cond delay="7075"/>
                            </p:stCondLst>
                            <p:childTnLst>
                              <p:par>
                                <p:cTn id="81" presetID="2" presetClass="entr" presetSubtype="2" decel="100000" fill="hold" grpId="0" nodeType="afterEffect">
                                  <p:stCondLst>
                                    <p:cond delay="0"/>
                                  </p:stCondLst>
                                  <p:childTnLst>
                                    <p:set>
                                      <p:cBhvr>
                                        <p:cTn id="82" dur="1" fill="hold">
                                          <p:stCondLst>
                                            <p:cond delay="0"/>
                                          </p:stCondLst>
                                        </p:cTn>
                                        <p:tgtEl>
                                          <p:spTgt spid="100"/>
                                        </p:tgtEl>
                                        <p:attrNameLst>
                                          <p:attrName>style.visibility</p:attrName>
                                        </p:attrNameLst>
                                      </p:cBhvr>
                                      <p:to>
                                        <p:strVal val="visible"/>
                                      </p:to>
                                    </p:set>
                                    <p:anim calcmode="lin" valueType="num">
                                      <p:cBhvr additive="base">
                                        <p:cTn id="83" dur="500" fill="hold"/>
                                        <p:tgtEl>
                                          <p:spTgt spid="100"/>
                                        </p:tgtEl>
                                        <p:attrNameLst>
                                          <p:attrName>ppt_x</p:attrName>
                                        </p:attrNameLst>
                                      </p:cBhvr>
                                      <p:tavLst>
                                        <p:tav tm="0">
                                          <p:val>
                                            <p:strVal val="1+#ppt_w/2"/>
                                          </p:val>
                                        </p:tav>
                                        <p:tav tm="100000">
                                          <p:val>
                                            <p:strVal val="#ppt_x"/>
                                          </p:val>
                                        </p:tav>
                                      </p:tavLst>
                                    </p:anim>
                                    <p:anim calcmode="lin" valueType="num">
                                      <p:cBhvr additive="base">
                                        <p:cTn id="84" dur="500" fill="hold"/>
                                        <p:tgtEl>
                                          <p:spTgt spid="100"/>
                                        </p:tgtEl>
                                        <p:attrNameLst>
                                          <p:attrName>ppt_y</p:attrName>
                                        </p:attrNameLst>
                                      </p:cBhvr>
                                      <p:tavLst>
                                        <p:tav tm="0">
                                          <p:val>
                                            <p:strVal val="#ppt_y"/>
                                          </p:val>
                                        </p:tav>
                                        <p:tav tm="100000">
                                          <p:val>
                                            <p:strVal val="#ppt_y"/>
                                          </p:val>
                                        </p:tav>
                                      </p:tavLst>
                                    </p:anim>
                                  </p:childTnLst>
                                </p:cTn>
                              </p:par>
                            </p:childTnLst>
                          </p:cTn>
                        </p:par>
                        <p:par>
                          <p:cTn id="85" fill="hold">
                            <p:stCondLst>
                              <p:cond delay="7575"/>
                            </p:stCondLst>
                            <p:childTnLst>
                              <p:par>
                                <p:cTn id="86" presetID="22" presetClass="entr" presetSubtype="8" fill="hold" grpId="0" nodeType="afterEffect">
                                  <p:stCondLst>
                                    <p:cond delay="0"/>
                                  </p:stCondLst>
                                  <p:childTnLst>
                                    <p:set>
                                      <p:cBhvr>
                                        <p:cTn id="87" dur="1" fill="hold">
                                          <p:stCondLst>
                                            <p:cond delay="0"/>
                                          </p:stCondLst>
                                        </p:cTn>
                                        <p:tgtEl>
                                          <p:spTgt spid="97">
                                            <p:txEl>
                                              <p:pRg st="0" end="0"/>
                                            </p:txEl>
                                          </p:spTgt>
                                        </p:tgtEl>
                                        <p:attrNameLst>
                                          <p:attrName>style.visibility</p:attrName>
                                        </p:attrNameLst>
                                      </p:cBhvr>
                                      <p:to>
                                        <p:strVal val="visible"/>
                                      </p:to>
                                    </p:set>
                                    <p:animEffect transition="in" filter="wipe(left)">
                                      <p:cBhvr>
                                        <p:cTn id="88" dur="500"/>
                                        <p:tgtEl>
                                          <p:spTgt spid="97">
                                            <p:txEl>
                                              <p:pRg st="0" end="0"/>
                                            </p:txEl>
                                          </p:spTgt>
                                        </p:tgtEl>
                                      </p:cBhvr>
                                    </p:animEffect>
                                  </p:childTnLst>
                                </p:cTn>
                              </p:par>
                            </p:childTnLst>
                          </p:cTn>
                        </p:par>
                        <p:par>
                          <p:cTn id="89" fill="hold">
                            <p:stCondLst>
                              <p:cond delay="8075"/>
                            </p:stCondLst>
                            <p:childTnLst>
                              <p:par>
                                <p:cTn id="90" presetID="22" presetClass="entr" presetSubtype="2" fill="hold" nodeType="after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wipe(right)">
                                      <p:cBhvr>
                                        <p:cTn id="92" dur="500"/>
                                        <p:tgtEl>
                                          <p:spTgt spid="68"/>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92">
                                            <p:txEl>
                                              <p:pRg st="0" end="0"/>
                                            </p:txEl>
                                          </p:spTgt>
                                        </p:tgtEl>
                                        <p:attrNameLst>
                                          <p:attrName>style.visibility</p:attrName>
                                        </p:attrNameLst>
                                      </p:cBhvr>
                                      <p:to>
                                        <p:strVal val="visible"/>
                                      </p:to>
                                    </p:set>
                                    <p:animEffect transition="in" filter="wipe(right)">
                                      <p:cBhvr>
                                        <p:cTn id="95" dur="500"/>
                                        <p:tgtEl>
                                          <p:spTgt spid="92">
                                            <p:txEl>
                                              <p:pRg st="0" end="0"/>
                                            </p:txEl>
                                          </p:spTgt>
                                        </p:tgtEl>
                                      </p:cBhvr>
                                    </p:animEffect>
                                  </p:childTnLst>
                                </p:cTn>
                              </p:par>
                            </p:childTnLst>
                          </p:cTn>
                        </p:par>
                        <p:par>
                          <p:cTn id="96" fill="hold">
                            <p:stCondLst>
                              <p:cond delay="8575"/>
                            </p:stCondLst>
                            <p:childTnLst>
                              <p:par>
                                <p:cTn id="97" presetID="2" presetClass="entr" presetSubtype="2" decel="100000" fill="hold" grpId="0" nodeType="afterEffect">
                                  <p:stCondLst>
                                    <p:cond delay="0"/>
                                  </p:stCondLst>
                                  <p:childTnLst>
                                    <p:set>
                                      <p:cBhvr>
                                        <p:cTn id="98" dur="1" fill="hold">
                                          <p:stCondLst>
                                            <p:cond delay="0"/>
                                          </p:stCondLst>
                                        </p:cTn>
                                        <p:tgtEl>
                                          <p:spTgt spid="96"/>
                                        </p:tgtEl>
                                        <p:attrNameLst>
                                          <p:attrName>style.visibility</p:attrName>
                                        </p:attrNameLst>
                                      </p:cBhvr>
                                      <p:to>
                                        <p:strVal val="visible"/>
                                      </p:to>
                                    </p:set>
                                    <p:anim calcmode="lin" valueType="num">
                                      <p:cBhvr additive="base">
                                        <p:cTn id="99" dur="500" fill="hold"/>
                                        <p:tgtEl>
                                          <p:spTgt spid="96"/>
                                        </p:tgtEl>
                                        <p:attrNameLst>
                                          <p:attrName>ppt_x</p:attrName>
                                        </p:attrNameLst>
                                      </p:cBhvr>
                                      <p:tavLst>
                                        <p:tav tm="0">
                                          <p:val>
                                            <p:strVal val="1+#ppt_w/2"/>
                                          </p:val>
                                        </p:tav>
                                        <p:tav tm="100000">
                                          <p:val>
                                            <p:strVal val="#ppt_x"/>
                                          </p:val>
                                        </p:tav>
                                      </p:tavLst>
                                    </p:anim>
                                    <p:anim calcmode="lin" valueType="num">
                                      <p:cBhvr additive="base">
                                        <p:cTn id="100" dur="500" fill="hold"/>
                                        <p:tgtEl>
                                          <p:spTgt spid="96"/>
                                        </p:tgtEl>
                                        <p:attrNameLst>
                                          <p:attrName>ppt_y</p:attrName>
                                        </p:attrNameLst>
                                      </p:cBhvr>
                                      <p:tavLst>
                                        <p:tav tm="0">
                                          <p:val>
                                            <p:strVal val="#ppt_y"/>
                                          </p:val>
                                        </p:tav>
                                        <p:tav tm="100000">
                                          <p:val>
                                            <p:strVal val="#ppt_y"/>
                                          </p:val>
                                        </p:tav>
                                      </p:tavLst>
                                    </p:anim>
                                  </p:childTnLst>
                                </p:cTn>
                              </p:par>
                            </p:childTnLst>
                          </p:cTn>
                        </p:par>
                        <p:par>
                          <p:cTn id="101" fill="hold">
                            <p:stCondLst>
                              <p:cond delay="9075"/>
                            </p:stCondLst>
                            <p:childTnLst>
                              <p:par>
                                <p:cTn id="102" presetID="22" presetClass="entr" presetSubtype="8" fill="hold" grpId="0" nodeType="afterEffect">
                                  <p:stCondLst>
                                    <p:cond delay="0"/>
                                  </p:stCondLst>
                                  <p:childTnLst>
                                    <p:set>
                                      <p:cBhvr>
                                        <p:cTn id="103" dur="1" fill="hold">
                                          <p:stCondLst>
                                            <p:cond delay="0"/>
                                          </p:stCondLst>
                                        </p:cTn>
                                        <p:tgtEl>
                                          <p:spTgt spid="95">
                                            <p:txEl>
                                              <p:pRg st="0" end="0"/>
                                            </p:txEl>
                                          </p:spTgt>
                                        </p:tgtEl>
                                        <p:attrNameLst>
                                          <p:attrName>style.visibility</p:attrName>
                                        </p:attrNameLst>
                                      </p:cBhvr>
                                      <p:to>
                                        <p:strVal val="visible"/>
                                      </p:to>
                                    </p:set>
                                    <p:animEffect transition="in" filter="wipe(left)">
                                      <p:cBhvr>
                                        <p:cTn id="104" dur="500"/>
                                        <p:tgtEl>
                                          <p:spTgt spid="95">
                                            <p:txEl>
                                              <p:pRg st="0" end="0"/>
                                            </p:txEl>
                                          </p:spTgt>
                                        </p:tgtEl>
                                      </p:cBhvr>
                                    </p:animEffect>
                                  </p:childTnLst>
                                </p:cTn>
                              </p:par>
                            </p:childTnLst>
                          </p:cTn>
                        </p:par>
                        <p:par>
                          <p:cTn id="105" fill="hold">
                            <p:stCondLst>
                              <p:cond delay="9575"/>
                            </p:stCondLst>
                            <p:childTnLst>
                              <p:par>
                                <p:cTn id="106" presetID="22" presetClass="entr" presetSubtype="2" fill="hold" nodeType="afterEffect">
                                  <p:stCondLst>
                                    <p:cond delay="0"/>
                                  </p:stCondLst>
                                  <p:childTnLst>
                                    <p:set>
                                      <p:cBhvr>
                                        <p:cTn id="107" dur="1" fill="hold">
                                          <p:stCondLst>
                                            <p:cond delay="0"/>
                                          </p:stCondLst>
                                        </p:cTn>
                                        <p:tgtEl>
                                          <p:spTgt spid="76"/>
                                        </p:tgtEl>
                                        <p:attrNameLst>
                                          <p:attrName>style.visibility</p:attrName>
                                        </p:attrNameLst>
                                      </p:cBhvr>
                                      <p:to>
                                        <p:strVal val="visible"/>
                                      </p:to>
                                    </p:set>
                                    <p:animEffect transition="in" filter="wipe(right)">
                                      <p:cBhvr>
                                        <p:cTn id="108" dur="500"/>
                                        <p:tgtEl>
                                          <p:spTgt spid="76"/>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93">
                                            <p:txEl>
                                              <p:pRg st="0" end="0"/>
                                            </p:txEl>
                                          </p:spTgt>
                                        </p:tgtEl>
                                        <p:attrNameLst>
                                          <p:attrName>style.visibility</p:attrName>
                                        </p:attrNameLst>
                                      </p:cBhvr>
                                      <p:to>
                                        <p:strVal val="visible"/>
                                      </p:to>
                                    </p:set>
                                    <p:animEffect transition="in" filter="wipe(right)">
                                      <p:cBhvr>
                                        <p:cTn id="111" dur="500"/>
                                        <p:tgtEl>
                                          <p:spTgt spid="93">
                                            <p:txEl>
                                              <p:pRg st="0" end="0"/>
                                            </p:txEl>
                                          </p:spTgt>
                                        </p:tgtEl>
                                      </p:cBhvr>
                                    </p:animEffect>
                                  </p:childTnLst>
                                </p:cTn>
                              </p:par>
                            </p:childTnLst>
                          </p:cTn>
                        </p:par>
                        <p:par>
                          <p:cTn id="112" fill="hold">
                            <p:stCondLst>
                              <p:cond delay="10075"/>
                            </p:stCondLst>
                            <p:childTnLst>
                              <p:par>
                                <p:cTn id="113" presetID="2" presetClass="entr" presetSubtype="2" decel="100000" fill="hold" grpId="0" nodeType="afterEffect">
                                  <p:stCondLst>
                                    <p:cond delay="0"/>
                                  </p:stCondLst>
                                  <p:childTnLst>
                                    <p:set>
                                      <p:cBhvr>
                                        <p:cTn id="114" dur="1" fill="hold">
                                          <p:stCondLst>
                                            <p:cond delay="0"/>
                                          </p:stCondLst>
                                        </p:cTn>
                                        <p:tgtEl>
                                          <p:spTgt spid="104"/>
                                        </p:tgtEl>
                                        <p:attrNameLst>
                                          <p:attrName>style.visibility</p:attrName>
                                        </p:attrNameLst>
                                      </p:cBhvr>
                                      <p:to>
                                        <p:strVal val="visible"/>
                                      </p:to>
                                    </p:set>
                                    <p:anim calcmode="lin" valueType="num">
                                      <p:cBhvr additive="base">
                                        <p:cTn id="115" dur="500" fill="hold"/>
                                        <p:tgtEl>
                                          <p:spTgt spid="104"/>
                                        </p:tgtEl>
                                        <p:attrNameLst>
                                          <p:attrName>ppt_x</p:attrName>
                                        </p:attrNameLst>
                                      </p:cBhvr>
                                      <p:tavLst>
                                        <p:tav tm="0">
                                          <p:val>
                                            <p:strVal val="1+#ppt_w/2"/>
                                          </p:val>
                                        </p:tav>
                                        <p:tav tm="100000">
                                          <p:val>
                                            <p:strVal val="#ppt_x"/>
                                          </p:val>
                                        </p:tav>
                                      </p:tavLst>
                                    </p:anim>
                                    <p:anim calcmode="lin" valueType="num">
                                      <p:cBhvr additive="base">
                                        <p:cTn id="116" dur="500" fill="hold"/>
                                        <p:tgtEl>
                                          <p:spTgt spid="104"/>
                                        </p:tgtEl>
                                        <p:attrNameLst>
                                          <p:attrName>ppt_y</p:attrName>
                                        </p:attrNameLst>
                                      </p:cBhvr>
                                      <p:tavLst>
                                        <p:tav tm="0">
                                          <p:val>
                                            <p:strVal val="#ppt_y"/>
                                          </p:val>
                                        </p:tav>
                                        <p:tav tm="100000">
                                          <p:val>
                                            <p:strVal val="#ppt_y"/>
                                          </p:val>
                                        </p:tav>
                                      </p:tavLst>
                                    </p:anim>
                                  </p:childTnLst>
                                </p:cTn>
                              </p:par>
                            </p:childTnLst>
                          </p:cTn>
                        </p:par>
                        <p:par>
                          <p:cTn id="117" fill="hold">
                            <p:stCondLst>
                              <p:cond delay="10575"/>
                            </p:stCondLst>
                            <p:childTnLst>
                              <p:par>
                                <p:cTn id="118" presetID="22" presetClass="entr" presetSubtype="8" fill="hold" grpId="0" nodeType="afterEffect">
                                  <p:stCondLst>
                                    <p:cond delay="0"/>
                                  </p:stCondLst>
                                  <p:childTnLst>
                                    <p:set>
                                      <p:cBhvr>
                                        <p:cTn id="119" dur="1" fill="hold">
                                          <p:stCondLst>
                                            <p:cond delay="0"/>
                                          </p:stCondLst>
                                        </p:cTn>
                                        <p:tgtEl>
                                          <p:spTgt spid="105">
                                            <p:txEl>
                                              <p:pRg st="0" end="0"/>
                                            </p:txEl>
                                          </p:spTgt>
                                        </p:tgtEl>
                                        <p:attrNameLst>
                                          <p:attrName>style.visibility</p:attrName>
                                        </p:attrNameLst>
                                      </p:cBhvr>
                                      <p:to>
                                        <p:strVal val="visible"/>
                                      </p:to>
                                    </p:set>
                                    <p:animEffect transition="in" filter="wipe(left)">
                                      <p:cBhvr>
                                        <p:cTn id="120" dur="500"/>
                                        <p:tgtEl>
                                          <p:spTgt spid="1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tmplLst>
          <p:tmpl>
            <p:tnLst>
              <p:par>
                <p:cTn presetID="2" presetClass="entr" presetSubtype="9" decel="100000" fill="hold" nodeType="withEffect">
                  <p:stCondLst>
                    <p:cond delay="25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0-#ppt_w/2"/>
                          </p:val>
                        </p:tav>
                        <p:tav tm="100000">
                          <p:val>
                            <p:strVal val="#ppt_x"/>
                          </p:val>
                        </p:tav>
                      </p:tavLst>
                    </p:anim>
                    <p:anim calcmode="lin" valueType="num">
                      <p:cBhvr additive="base">
                        <p:cTn dur="750" fill="hold"/>
                        <p:tgtEl>
                          <p:spTgt spid="4"/>
                        </p:tgtEl>
                        <p:attrNameLst>
                          <p:attrName>ppt_y</p:attrName>
                        </p:attrNameLst>
                      </p:cBhvr>
                      <p:tavLst>
                        <p:tav tm="0">
                          <p:val>
                            <p:strVal val="0-#ppt_h/2"/>
                          </p:val>
                        </p:tav>
                        <p:tav tm="100000">
                          <p:val>
                            <p:strVal val="#ppt_y"/>
                          </p:val>
                        </p:tav>
                      </p:tavLst>
                    </p:anim>
                  </p:childTnLst>
                </p:cTn>
              </p:par>
            </p:tnLst>
          </p:tmpl>
        </p:tmplLst>
      </p:bldP>
      <p:bldP spid="87" grpId="0"/>
      <p:bldP spid="88" grpId="0" build="p">
        <p:tmplLst>
          <p:tmpl lvl="1">
            <p:tnLst>
              <p:par>
                <p:cTn presetID="22" presetClass="entr" presetSubtype="2"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wipe(right)">
                      <p:cBhvr>
                        <p:cTn dur="500"/>
                        <p:tgtEl>
                          <p:spTgt spid="88"/>
                        </p:tgtEl>
                      </p:cBhvr>
                    </p:animEffect>
                  </p:childTnLst>
                </p:cTn>
              </p:par>
            </p:tnLst>
          </p:tmpl>
        </p:tmplLst>
      </p:bldP>
      <p:bldP spid="89" grpId="0" build="p">
        <p:tmplLst>
          <p:tmpl lvl="1">
            <p:tnLst>
              <p:par>
                <p:cTn presetID="22" presetClass="entr" presetSubtype="2"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wipe(right)">
                      <p:cBhvr>
                        <p:cTn dur="500"/>
                        <p:tgtEl>
                          <p:spTgt spid="89"/>
                        </p:tgtEl>
                      </p:cBhvr>
                    </p:animEffect>
                  </p:childTnLst>
                </p:cTn>
              </p:par>
            </p:tnLst>
          </p:tmpl>
        </p:tmplLst>
      </p:bldP>
      <p:bldP spid="90" grpId="0" build="p">
        <p:tmplLst>
          <p:tmpl lvl="1">
            <p:tnLst>
              <p:par>
                <p:cTn presetID="22" presetClass="entr" presetSubtype="2"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wipe(right)">
                      <p:cBhvr>
                        <p:cTn dur="500"/>
                        <p:tgtEl>
                          <p:spTgt spid="90"/>
                        </p:tgtEl>
                      </p:cBhvr>
                    </p:animEffect>
                  </p:childTnLst>
                </p:cTn>
              </p:par>
            </p:tnLst>
          </p:tmpl>
        </p:tmplLst>
      </p:bldP>
      <p:bldP spid="91" grpId="0" build="p">
        <p:tmplLst>
          <p:tmpl lvl="1">
            <p:tnLst>
              <p:par>
                <p:cTn presetID="22" presetClass="entr" presetSubtype="2"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wipe(right)">
                      <p:cBhvr>
                        <p:cTn dur="500"/>
                        <p:tgtEl>
                          <p:spTgt spid="91"/>
                        </p:tgtEl>
                      </p:cBhvr>
                    </p:animEffect>
                  </p:childTnLst>
                </p:cTn>
              </p:par>
            </p:tnLst>
          </p:tmpl>
        </p:tmplLst>
      </p:bldP>
      <p:bldP spid="92" grpId="0" build="p">
        <p:tmplLst>
          <p:tmpl lvl="1">
            <p:tnLst>
              <p:par>
                <p:cTn presetID="22" presetClass="entr" presetSubtype="2"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wipe(right)">
                      <p:cBhvr>
                        <p:cTn dur="500"/>
                        <p:tgtEl>
                          <p:spTgt spid="92"/>
                        </p:tgtEl>
                      </p:cBhvr>
                    </p:animEffect>
                  </p:childTnLst>
                </p:cTn>
              </p:par>
            </p:tnLst>
          </p:tmpl>
        </p:tmplLst>
      </p:bldP>
      <p:bldP spid="93" grpId="0" build="p">
        <p:tmplLst>
          <p:tmpl lvl="1">
            <p:tnLst>
              <p:par>
                <p:cTn presetID="22" presetClass="entr" presetSubtype="2" fill="hold" nodeType="with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wipe(right)">
                      <p:cBhvr>
                        <p:cTn dur="500"/>
                        <p:tgtEl>
                          <p:spTgt spid="93"/>
                        </p:tgtEl>
                      </p:cBhvr>
                    </p:animEffect>
                  </p:childTnLst>
                </p:cTn>
              </p:par>
            </p:tnLst>
          </p:tmpl>
        </p:tmplLst>
      </p:bldP>
      <p:bldP spid="94" grpId="0">
        <p:tmplLst>
          <p:tmpl>
            <p:tnLst>
              <p:par>
                <p:cTn presetID="2" presetClass="entr" presetSubtype="2" decel="10000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 calcmode="lin" valueType="num">
                      <p:cBhvr additive="base">
                        <p:cTn dur="500" fill="hold"/>
                        <p:tgtEl>
                          <p:spTgt spid="94"/>
                        </p:tgtEl>
                        <p:attrNameLst>
                          <p:attrName>ppt_x</p:attrName>
                        </p:attrNameLst>
                      </p:cBhvr>
                      <p:tavLst>
                        <p:tav tm="0">
                          <p:val>
                            <p:strVal val="1+#ppt_w/2"/>
                          </p:val>
                        </p:tav>
                        <p:tav tm="100000">
                          <p:val>
                            <p:strVal val="#ppt_x"/>
                          </p:val>
                        </p:tav>
                      </p:tavLst>
                    </p:anim>
                    <p:anim calcmode="lin" valueType="num">
                      <p:cBhvr additive="base">
                        <p:cTn dur="500" fill="hold"/>
                        <p:tgtEl>
                          <p:spTgt spid="94"/>
                        </p:tgtEl>
                        <p:attrNameLst>
                          <p:attrName>ppt_y</p:attrName>
                        </p:attrNameLst>
                      </p:cBhvr>
                      <p:tavLst>
                        <p:tav tm="0">
                          <p:val>
                            <p:strVal val="#ppt_y"/>
                          </p:val>
                        </p:tav>
                        <p:tav tm="100000">
                          <p:val>
                            <p:strVal val="#ppt_y"/>
                          </p:val>
                        </p:tav>
                      </p:tavLst>
                    </p:anim>
                  </p:childTnLst>
                </p:cTn>
              </p:par>
            </p:tnLst>
          </p:tmpl>
        </p:tmplLst>
      </p:bldP>
      <p:bldP spid="95" grpId="0" build="p">
        <p:tmplLst>
          <p:tmpl lvl="1">
            <p:tnLst>
              <p:par>
                <p:cTn presetID="22" presetClass="entr" presetSubtype="8"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wipe(left)">
                      <p:cBhvr>
                        <p:cTn dur="500"/>
                        <p:tgtEl>
                          <p:spTgt spid="95"/>
                        </p:tgtEl>
                      </p:cBhvr>
                    </p:animEffect>
                  </p:childTnLst>
                </p:cTn>
              </p:par>
            </p:tnLst>
          </p:tmpl>
        </p:tmplLst>
      </p:bldP>
      <p:bldP spid="96" grpId="0">
        <p:tmplLst>
          <p:tmpl>
            <p:tnLst>
              <p:par>
                <p:cTn presetID="2" presetClass="entr" presetSubtype="2" decel="10000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500" fill="hold"/>
                        <p:tgtEl>
                          <p:spTgt spid="96"/>
                        </p:tgtEl>
                        <p:attrNameLst>
                          <p:attrName>ppt_x</p:attrName>
                        </p:attrNameLst>
                      </p:cBhvr>
                      <p:tavLst>
                        <p:tav tm="0">
                          <p:val>
                            <p:strVal val="1+#ppt_w/2"/>
                          </p:val>
                        </p:tav>
                        <p:tav tm="100000">
                          <p:val>
                            <p:strVal val="#ppt_x"/>
                          </p:val>
                        </p:tav>
                      </p:tavLst>
                    </p:anim>
                    <p:anim calcmode="lin" valueType="num">
                      <p:cBhvr additive="base">
                        <p:cTn dur="500" fill="hold"/>
                        <p:tgtEl>
                          <p:spTgt spid="96"/>
                        </p:tgtEl>
                        <p:attrNameLst>
                          <p:attrName>ppt_y</p:attrName>
                        </p:attrNameLst>
                      </p:cBhvr>
                      <p:tavLst>
                        <p:tav tm="0">
                          <p:val>
                            <p:strVal val="#ppt_y"/>
                          </p:val>
                        </p:tav>
                        <p:tav tm="100000">
                          <p:val>
                            <p:strVal val="#ppt_y"/>
                          </p:val>
                        </p:tav>
                      </p:tavLst>
                    </p:anim>
                  </p:childTnLst>
                </p:cTn>
              </p:par>
            </p:tnLst>
          </p:tmpl>
        </p:tmplLst>
      </p:bldP>
      <p:bldP spid="97" grpId="0" build="p">
        <p:tmplLst>
          <p:tmpl lvl="1">
            <p:tnLst>
              <p:par>
                <p:cTn presetID="22" presetClass="entr" presetSubtype="8" fill="hold" nodeType="after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wipe(left)">
                      <p:cBhvr>
                        <p:cTn dur="500"/>
                        <p:tgtEl>
                          <p:spTgt spid="97"/>
                        </p:tgtEl>
                      </p:cBhvr>
                    </p:animEffect>
                  </p:childTnLst>
                </p:cTn>
              </p:par>
            </p:tnLst>
          </p:tmpl>
        </p:tmplLst>
      </p:bldP>
      <p:bldP spid="98" grpId="0">
        <p:tmplLst>
          <p:tmpl>
            <p:tnLst>
              <p:par>
                <p:cTn presetID="2" presetClass="entr" presetSubtype="2" decel="100000"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 calcmode="lin" valueType="num">
                      <p:cBhvr additive="base">
                        <p:cTn dur="500" fill="hold"/>
                        <p:tgtEl>
                          <p:spTgt spid="98"/>
                        </p:tgtEl>
                        <p:attrNameLst>
                          <p:attrName>ppt_x</p:attrName>
                        </p:attrNameLst>
                      </p:cBhvr>
                      <p:tavLst>
                        <p:tav tm="0">
                          <p:val>
                            <p:strVal val="1+#ppt_w/2"/>
                          </p:val>
                        </p:tav>
                        <p:tav tm="100000">
                          <p:val>
                            <p:strVal val="#ppt_x"/>
                          </p:val>
                        </p:tav>
                      </p:tavLst>
                    </p:anim>
                    <p:anim calcmode="lin" valueType="num">
                      <p:cBhvr additive="base">
                        <p:cTn dur="500" fill="hold"/>
                        <p:tgtEl>
                          <p:spTgt spid="98"/>
                        </p:tgtEl>
                        <p:attrNameLst>
                          <p:attrName>ppt_y</p:attrName>
                        </p:attrNameLst>
                      </p:cBhvr>
                      <p:tavLst>
                        <p:tav tm="0">
                          <p:val>
                            <p:strVal val="#ppt_y"/>
                          </p:val>
                        </p:tav>
                        <p:tav tm="100000">
                          <p:val>
                            <p:strVal val="#ppt_y"/>
                          </p:val>
                        </p:tav>
                      </p:tavLst>
                    </p:anim>
                  </p:childTnLst>
                </p:cTn>
              </p:par>
            </p:tnLst>
          </p:tmpl>
        </p:tmplLst>
      </p:bldP>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p:tmplLst>
          <p:tmpl>
            <p:tnLst>
              <p:par>
                <p:cTn presetID="2" presetClass="entr" presetSubtype="2" decel="10000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500" fill="hold"/>
                        <p:tgtEl>
                          <p:spTgt spid="100"/>
                        </p:tgtEl>
                        <p:attrNameLst>
                          <p:attrName>ppt_x</p:attrName>
                        </p:attrNameLst>
                      </p:cBhvr>
                      <p:tavLst>
                        <p:tav tm="0">
                          <p:val>
                            <p:strVal val="1+#ppt_w/2"/>
                          </p:val>
                        </p:tav>
                        <p:tav tm="100000">
                          <p:val>
                            <p:strVal val="#ppt_x"/>
                          </p:val>
                        </p:tav>
                      </p:tavLst>
                    </p:anim>
                    <p:anim calcmode="lin" valueType="num">
                      <p:cBhvr additive="base">
                        <p:cTn dur="500" fill="hold"/>
                        <p:tgtEl>
                          <p:spTgt spid="100"/>
                        </p:tgtEl>
                        <p:attrNameLst>
                          <p:attrName>ppt_y</p:attrName>
                        </p:attrNameLst>
                      </p:cBhvr>
                      <p:tavLst>
                        <p:tav tm="0">
                          <p:val>
                            <p:strVal val="#ppt_y"/>
                          </p:val>
                        </p:tav>
                        <p:tav tm="100000">
                          <p:val>
                            <p:strVal val="#ppt_y"/>
                          </p:val>
                        </p:tav>
                      </p:tavLst>
                    </p:anim>
                  </p:childTnLst>
                </p:cTn>
              </p:par>
            </p:tnLst>
          </p:tmpl>
        </p:tmplLst>
      </p:bldP>
      <p:bldP spid="101" grpId="0" build="p">
        <p:tmplLst>
          <p:tmpl lvl="1">
            <p:tnLst>
              <p:par>
                <p:cTn presetID="22" presetClass="entr" presetSubtype="8"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wipe(left)">
                      <p:cBhvr>
                        <p:cTn dur="500"/>
                        <p:tgtEl>
                          <p:spTgt spid="101"/>
                        </p:tgtEl>
                      </p:cBhvr>
                    </p:animEffect>
                  </p:childTnLst>
                </p:cTn>
              </p:par>
            </p:tnLst>
          </p:tmpl>
        </p:tmplLst>
      </p:bldP>
      <p:bldP spid="102" grpId="0">
        <p:tmplLst>
          <p:tmpl>
            <p:tnLst>
              <p:par>
                <p:cTn presetID="2" presetClass="entr" presetSubtype="2" decel="10000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1+#ppt_w/2"/>
                          </p:val>
                        </p:tav>
                        <p:tav tm="100000">
                          <p:val>
                            <p:strVal val="#ppt_x"/>
                          </p:val>
                        </p:tav>
                      </p:tavLst>
                    </p:anim>
                    <p:anim calcmode="lin" valueType="num">
                      <p:cBhvr additive="base">
                        <p:cTn dur="500" fill="hold"/>
                        <p:tgtEl>
                          <p:spTgt spid="102"/>
                        </p:tgtEl>
                        <p:attrNameLst>
                          <p:attrName>ppt_y</p:attrName>
                        </p:attrNameLst>
                      </p:cBhvr>
                      <p:tavLst>
                        <p:tav tm="0">
                          <p:val>
                            <p:strVal val="#ppt_y"/>
                          </p:val>
                        </p:tav>
                        <p:tav tm="100000">
                          <p:val>
                            <p:strVal val="#ppt_y"/>
                          </p:val>
                        </p:tav>
                      </p:tavLst>
                    </p:anim>
                  </p:childTnLst>
                </p:cTn>
              </p:par>
            </p:tnLst>
          </p:tmpl>
        </p:tmplLst>
      </p:bldP>
      <p:bldP spid="103" grpId="0" build="p">
        <p:tmplLst>
          <p:tmpl lvl="1">
            <p:tnLst>
              <p:par>
                <p:cTn presetID="22" presetClass="entr" presetSubtype="8" fill="hold" nodeType="afterEffect">
                  <p:stCondLst>
                    <p:cond delay="0"/>
                  </p:stCondLst>
                  <p:childTnLst>
                    <p:set>
                      <p:cBhvr>
                        <p:cTn dur="1" fill="hold">
                          <p:stCondLst>
                            <p:cond delay="0"/>
                          </p:stCondLst>
                        </p:cTn>
                        <p:tgtEl>
                          <p:spTgt spid="103"/>
                        </p:tgtEl>
                        <p:attrNameLst>
                          <p:attrName>style.visibility</p:attrName>
                        </p:attrNameLst>
                      </p:cBhvr>
                      <p:to>
                        <p:strVal val="visible"/>
                      </p:to>
                    </p:set>
                    <p:animEffect transition="in" filter="wipe(left)">
                      <p:cBhvr>
                        <p:cTn dur="500"/>
                        <p:tgtEl>
                          <p:spTgt spid="103"/>
                        </p:tgtEl>
                      </p:cBhvr>
                    </p:animEffect>
                  </p:childTnLst>
                </p:cTn>
              </p:par>
            </p:tnLst>
          </p:tmpl>
        </p:tmplLst>
      </p:bldP>
      <p:bldP spid="104" grpId="0">
        <p:tmplLst>
          <p:tmpl>
            <p:tnLst>
              <p:par>
                <p:cTn presetID="2" presetClass="entr" presetSubtype="2" decel="100000" fill="hold" nodeType="after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1+#ppt_w/2"/>
                          </p:val>
                        </p:tav>
                        <p:tav tm="100000">
                          <p:val>
                            <p:strVal val="#ppt_x"/>
                          </p:val>
                        </p:tav>
                      </p:tavLst>
                    </p:anim>
                    <p:anim calcmode="lin" valueType="num">
                      <p:cBhvr additive="base">
                        <p:cTn dur="500" fill="hold"/>
                        <p:tgtEl>
                          <p:spTgt spid="104"/>
                        </p:tgtEl>
                        <p:attrNameLst>
                          <p:attrName>ppt_y</p:attrName>
                        </p:attrNameLst>
                      </p:cBhvr>
                      <p:tavLst>
                        <p:tav tm="0">
                          <p:val>
                            <p:strVal val="#ppt_y"/>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eyword 3">
    <p:spTree>
      <p:nvGrpSpPr>
        <p:cNvPr id="1" name=""/>
        <p:cNvGrpSpPr/>
        <p:nvPr/>
      </p:nvGrpSpPr>
      <p:grpSpPr>
        <a:xfrm>
          <a:off x="0" y="0"/>
          <a:ext cx="0" cy="0"/>
          <a:chOff x="0" y="0"/>
          <a:chExt cx="0" cy="0"/>
        </a:xfrm>
      </p:grpSpPr>
      <p:sp>
        <p:nvSpPr>
          <p:cNvPr id="10" name="テキスト プレースホルダー 5"/>
          <p:cNvSpPr>
            <a:spLocks noGrp="1"/>
          </p:cNvSpPr>
          <p:nvPr>
            <p:ph type="body" sz="quarter" idx="16" hasCustomPrompt="1"/>
          </p:nvPr>
        </p:nvSpPr>
        <p:spPr>
          <a:xfrm>
            <a:off x="976181" y="3210976"/>
            <a:ext cx="10263906" cy="2339336"/>
          </a:xfrm>
          <a:prstGeom prst="rect">
            <a:avLst/>
          </a:prstGeom>
        </p:spPr>
        <p:txBody>
          <a:bodyPr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21" hasCustomPrompt="1"/>
          </p:nvPr>
        </p:nvSpPr>
        <p:spPr>
          <a:xfrm>
            <a:off x="7305656" y="5170488"/>
            <a:ext cx="3708000" cy="864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
        <p:nvSpPr>
          <p:cNvPr id="13" name="テキスト プレースホルダー 5"/>
          <p:cNvSpPr>
            <a:spLocks noGrp="1"/>
          </p:cNvSpPr>
          <p:nvPr>
            <p:ph type="body" sz="quarter" idx="22" hasCustomPrompt="1"/>
          </p:nvPr>
        </p:nvSpPr>
        <p:spPr>
          <a:xfrm>
            <a:off x="7216724" y="5509706"/>
            <a:ext cx="9695838" cy="1538207"/>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14" name="グループ化 13"/>
          <p:cNvGrpSpPr/>
          <p:nvPr userDrawn="1"/>
        </p:nvGrpSpPr>
        <p:grpSpPr>
          <a:xfrm>
            <a:off x="16778435" y="339170"/>
            <a:ext cx="1150664" cy="1150664"/>
            <a:chOff x="7418859" y="2569953"/>
            <a:chExt cx="934639" cy="934639"/>
          </a:xfrm>
        </p:grpSpPr>
        <p:sp>
          <p:nvSpPr>
            <p:cNvPr id="15" name="涙形 1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涙形 1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27820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0-#ppt_h/2"/>
                                          </p:val>
                                        </p:tav>
                                        <p:tav tm="100000">
                                          <p:val>
                                            <p:strVal val="#ppt_y"/>
                                          </p:val>
                                        </p:tav>
                                      </p:tavLst>
                                    </p:anim>
                                  </p:childTnLst>
                                </p:cTn>
                              </p:par>
                              <p:par>
                                <p:cTn id="18" presetID="2" presetClass="entr" presetSubtype="2" decel="100000" fill="hold" grpId="0" nodeType="withEffect">
                                  <p:stCondLst>
                                    <p:cond delay="25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1000" fill="hold"/>
                                        <p:tgtEl>
                                          <p:spTgt spid="12"/>
                                        </p:tgtEl>
                                        <p:attrNameLst>
                                          <p:attrName>ppt_x</p:attrName>
                                        </p:attrNameLst>
                                      </p:cBhvr>
                                      <p:tavLst>
                                        <p:tav tm="0">
                                          <p:val>
                                            <p:strVal val="1+#ppt_w/2"/>
                                          </p:val>
                                        </p:tav>
                                        <p:tav tm="100000">
                                          <p:val>
                                            <p:strVal val="#ppt_x"/>
                                          </p:val>
                                        </p:tav>
                                      </p:tavLst>
                                    </p:anim>
                                    <p:anim calcmode="lin" valueType="num">
                                      <p:cBhvr additive="base">
                                        <p:cTn id="21" dur="1000" fill="hold"/>
                                        <p:tgtEl>
                                          <p:spTgt spid="12"/>
                                        </p:tgtEl>
                                        <p:attrNameLst>
                                          <p:attrName>ppt_y</p:attrName>
                                        </p:attrNameLst>
                                      </p:cBhvr>
                                      <p:tavLst>
                                        <p:tav tm="0">
                                          <p:val>
                                            <p:strVal val="#ppt_y"/>
                                          </p:val>
                                        </p:tav>
                                        <p:tav tm="100000">
                                          <p:val>
                                            <p:strVal val="#ppt_y"/>
                                          </p:val>
                                        </p:tav>
                                      </p:tavLst>
                                    </p:anim>
                                  </p:childTnLst>
                                </p:cTn>
                              </p:par>
                              <p:par>
                                <p:cTn id="22" presetID="22" presetClass="entr" presetSubtype="8" fill="hold" grpId="0" nodeType="withEffect">
                                  <p:stCondLst>
                                    <p:cond delay="1250"/>
                                  </p:stCondLst>
                                  <p:childTnLst>
                                    <p:set>
                                      <p:cBhvr>
                                        <p:cTn id="23" dur="1" fill="hold">
                                          <p:stCondLst>
                                            <p:cond delay="0"/>
                                          </p:stCondLst>
                                        </p:cTn>
                                        <p:tgtEl>
                                          <p:spTgt spid="13">
                                            <p:txEl>
                                              <p:pRg st="0" end="0"/>
                                            </p:txEl>
                                          </p:spTgt>
                                        </p:tgtEl>
                                        <p:attrNameLst>
                                          <p:attrName>style.visibility</p:attrName>
                                        </p:attrNameLst>
                                      </p:cBhvr>
                                      <p:to>
                                        <p:strVal val="visible"/>
                                      </p:to>
                                    </p:set>
                                    <p:animEffect transition="in" filter="wipe(left)">
                                      <p:cBhvr>
                                        <p:cTn id="2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0-#ppt_w/2"/>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2"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1000" fill="hold"/>
                        <p:tgtEl>
                          <p:spTgt spid="12"/>
                        </p:tgtEl>
                        <p:attrNameLst>
                          <p:attrName>ppt_x</p:attrName>
                        </p:attrNameLst>
                      </p:cBhvr>
                      <p:tavLst>
                        <p:tav tm="0">
                          <p:val>
                            <p:strVal val="1+#ppt_w/2"/>
                          </p:val>
                        </p:tav>
                        <p:tav tm="100000">
                          <p:val>
                            <p:strVal val="#ppt_x"/>
                          </p:val>
                        </p:tav>
                      </p:tavLst>
                    </p:anim>
                    <p:anim calcmode="lin" valueType="num">
                      <p:cBhvr additive="base">
                        <p:cTn dur="10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2" presetClass="entr" presetSubtype="8" fill="hold" nodeType="withEffect">
                  <p:stCondLst>
                    <p:cond delay="1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7" grpId="0"/>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 Icons, Captions and Description">
    <p:spTree>
      <p:nvGrpSpPr>
        <p:cNvPr id="1" name=""/>
        <p:cNvGrpSpPr/>
        <p:nvPr/>
      </p:nvGrpSpPr>
      <p:grpSpPr>
        <a:xfrm>
          <a:off x="0" y="0"/>
          <a:ext cx="0" cy="0"/>
          <a:chOff x="0" y="0"/>
          <a:chExt cx="0" cy="0"/>
        </a:xfrm>
      </p:grpSpPr>
      <p:grpSp>
        <p:nvGrpSpPr>
          <p:cNvPr id="5" name="グループ化 4"/>
          <p:cNvGrpSpPr/>
          <p:nvPr userDrawn="1"/>
        </p:nvGrpSpPr>
        <p:grpSpPr>
          <a:xfrm rot="16200000">
            <a:off x="-11554" y="4053483"/>
            <a:ext cx="5416552" cy="2434156"/>
            <a:chOff x="7280704" y="865019"/>
            <a:chExt cx="2002458" cy="899889"/>
          </a:xfrm>
        </p:grpSpPr>
        <p:sp>
          <p:nvSpPr>
            <p:cNvPr id="6"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正方形/長方形 11"/>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 name="グループ化 22"/>
          <p:cNvGrpSpPr/>
          <p:nvPr userDrawn="1"/>
        </p:nvGrpSpPr>
        <p:grpSpPr>
          <a:xfrm rot="16200000">
            <a:off x="3212878" y="4053483"/>
            <a:ext cx="5416552" cy="2434156"/>
            <a:chOff x="7280704" y="865019"/>
            <a:chExt cx="2002458" cy="899889"/>
          </a:xfrm>
        </p:grpSpPr>
        <p:sp>
          <p:nvSpPr>
            <p:cNvPr id="24"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正方形/長方形 28"/>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0" name="グループ化 29"/>
          <p:cNvGrpSpPr/>
          <p:nvPr userDrawn="1"/>
        </p:nvGrpSpPr>
        <p:grpSpPr>
          <a:xfrm rot="16200000">
            <a:off x="6437310" y="4053482"/>
            <a:ext cx="5416552" cy="2434156"/>
            <a:chOff x="7280704" y="865019"/>
            <a:chExt cx="2002458" cy="899889"/>
          </a:xfrm>
        </p:grpSpPr>
        <p:sp>
          <p:nvSpPr>
            <p:cNvPr id="31"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rot="16200000">
            <a:off x="9661743" y="4053483"/>
            <a:ext cx="5416552" cy="2434156"/>
            <a:chOff x="7280704" y="865019"/>
            <a:chExt cx="2002458" cy="899889"/>
          </a:xfrm>
        </p:grpSpPr>
        <p:sp>
          <p:nvSpPr>
            <p:cNvPr id="38"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コネクタ 38"/>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正方形/長方形 42"/>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rot="16200000">
            <a:off x="12886176" y="4053483"/>
            <a:ext cx="5416552" cy="2434156"/>
            <a:chOff x="7280704" y="865019"/>
            <a:chExt cx="2002458" cy="899889"/>
          </a:xfrm>
        </p:grpSpPr>
        <p:sp>
          <p:nvSpPr>
            <p:cNvPr id="4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コネクタ 45"/>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正方形/長方形 49"/>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正方形/長方形 21"/>
          <p:cNvSpPr/>
          <p:nvPr userDrawn="1"/>
        </p:nvSpPr>
        <p:spPr>
          <a:xfrm>
            <a:off x="-42205" y="-42204"/>
            <a:ext cx="18374067" cy="5598941"/>
          </a:xfrm>
          <a:custGeom>
            <a:avLst/>
            <a:gdLst>
              <a:gd name="connsiteX0" fmla="*/ 0 w 18360000"/>
              <a:gd name="connsiteY0" fmla="*/ 0 h 4431323"/>
              <a:gd name="connsiteX1" fmla="*/ 18360000 w 18360000"/>
              <a:gd name="connsiteY1" fmla="*/ 0 h 4431323"/>
              <a:gd name="connsiteX2" fmla="*/ 18360000 w 18360000"/>
              <a:gd name="connsiteY2" fmla="*/ 4431323 h 4431323"/>
              <a:gd name="connsiteX3" fmla="*/ 0 w 18360000"/>
              <a:gd name="connsiteY3" fmla="*/ 4431323 h 4431323"/>
              <a:gd name="connsiteX4" fmla="*/ 0 w 18360000"/>
              <a:gd name="connsiteY4" fmla="*/ 0 h 4431323"/>
              <a:gd name="connsiteX0" fmla="*/ 14067 w 18374067"/>
              <a:gd name="connsiteY0" fmla="*/ 0 h 5598941"/>
              <a:gd name="connsiteX1" fmla="*/ 18374067 w 18374067"/>
              <a:gd name="connsiteY1" fmla="*/ 0 h 5598941"/>
              <a:gd name="connsiteX2" fmla="*/ 18374067 w 18374067"/>
              <a:gd name="connsiteY2" fmla="*/ 4431323 h 5598941"/>
              <a:gd name="connsiteX3" fmla="*/ 0 w 18374067"/>
              <a:gd name="connsiteY3" fmla="*/ 5598941 h 5598941"/>
              <a:gd name="connsiteX4" fmla="*/ 14067 w 18374067"/>
              <a:gd name="connsiteY4" fmla="*/ 0 h 5598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4067" h="5598941">
                <a:moveTo>
                  <a:pt x="14067" y="0"/>
                </a:moveTo>
                <a:lnTo>
                  <a:pt x="18374067" y="0"/>
                </a:lnTo>
                <a:lnTo>
                  <a:pt x="18374067" y="4431323"/>
                </a:lnTo>
                <a:lnTo>
                  <a:pt x="0" y="5598941"/>
                </a:lnTo>
                <a:lnTo>
                  <a:pt x="14067" y="0"/>
                </a:lnTo>
                <a:close/>
              </a:path>
            </a:pathLst>
          </a:cu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直線コネクタ 51"/>
          <p:cNvCxnSpPr/>
          <p:nvPr userDrawn="1"/>
        </p:nvCxnSpPr>
        <p:spPr>
          <a:xfrm flipV="1">
            <a:off x="0" y="4258461"/>
            <a:ext cx="18291175" cy="1143533"/>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5" name="テキスト プレースホルダー 5"/>
          <p:cNvSpPr>
            <a:spLocks noGrp="1"/>
          </p:cNvSpPr>
          <p:nvPr>
            <p:ph type="body" sz="quarter" idx="16" hasCustomPrompt="1"/>
          </p:nvPr>
        </p:nvSpPr>
        <p:spPr>
          <a:xfrm>
            <a:off x="759653" y="575589"/>
            <a:ext cx="7351405" cy="3973394"/>
          </a:xfrm>
          <a:prstGeom prst="rect">
            <a:avLst/>
          </a:prstGeom>
        </p:spPr>
        <p:txBody>
          <a:bodyPr anchor="ctr">
            <a:noAutofit/>
          </a:bodyPr>
          <a:lstStyle>
            <a:lvl1pPr algn="r">
              <a:lnSpc>
                <a:spcPts val="8000"/>
              </a:lnSpc>
              <a:spcBef>
                <a:spcPts val="0"/>
              </a:spcBef>
              <a:defRPr sz="96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56" name="図プレースホルダー 28"/>
          <p:cNvSpPr>
            <a:spLocks noGrp="1"/>
          </p:cNvSpPr>
          <p:nvPr>
            <p:ph type="pic" sz="quarter" idx="22" hasCustomPrompt="1"/>
          </p:nvPr>
        </p:nvSpPr>
        <p:spPr>
          <a:xfrm>
            <a:off x="2273658"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7" name="図プレースホルダー 28"/>
          <p:cNvSpPr>
            <a:spLocks noGrp="1"/>
          </p:cNvSpPr>
          <p:nvPr>
            <p:ph type="pic" sz="quarter" idx="23" hasCustomPrompt="1"/>
          </p:nvPr>
        </p:nvSpPr>
        <p:spPr>
          <a:xfrm>
            <a:off x="5498090"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8" name="図プレースホルダー 28"/>
          <p:cNvSpPr>
            <a:spLocks noGrp="1"/>
          </p:cNvSpPr>
          <p:nvPr>
            <p:ph type="pic" sz="quarter" idx="24" hasCustomPrompt="1"/>
          </p:nvPr>
        </p:nvSpPr>
        <p:spPr>
          <a:xfrm>
            <a:off x="8722522"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9" name="図プレースホルダー 28"/>
          <p:cNvSpPr>
            <a:spLocks noGrp="1"/>
          </p:cNvSpPr>
          <p:nvPr>
            <p:ph type="pic" sz="quarter" idx="25" hasCustomPrompt="1"/>
          </p:nvPr>
        </p:nvSpPr>
        <p:spPr>
          <a:xfrm>
            <a:off x="11946955"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0" name="図プレースホルダー 28"/>
          <p:cNvSpPr>
            <a:spLocks noGrp="1"/>
          </p:cNvSpPr>
          <p:nvPr>
            <p:ph type="pic" sz="quarter" idx="26" hasCustomPrompt="1"/>
          </p:nvPr>
        </p:nvSpPr>
        <p:spPr>
          <a:xfrm>
            <a:off x="15171388"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1" name="テキスト プレースホルダー 5"/>
          <p:cNvSpPr>
            <a:spLocks noGrp="1"/>
          </p:cNvSpPr>
          <p:nvPr>
            <p:ph type="body" sz="quarter" idx="13" hasCustomPrompt="1"/>
          </p:nvPr>
        </p:nvSpPr>
        <p:spPr>
          <a:xfrm>
            <a:off x="1080620"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2" name="テキスト プレースホルダー 5"/>
          <p:cNvSpPr>
            <a:spLocks noGrp="1"/>
          </p:cNvSpPr>
          <p:nvPr>
            <p:ph type="body" sz="quarter" idx="27" hasCustomPrompt="1"/>
          </p:nvPr>
        </p:nvSpPr>
        <p:spPr>
          <a:xfrm>
            <a:off x="4307663"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3" name="テキスト プレースホルダー 5"/>
          <p:cNvSpPr>
            <a:spLocks noGrp="1"/>
          </p:cNvSpPr>
          <p:nvPr>
            <p:ph type="body" sz="quarter" idx="28" hasCustomPrompt="1"/>
          </p:nvPr>
        </p:nvSpPr>
        <p:spPr>
          <a:xfrm>
            <a:off x="7534706"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4" name="テキスト プレースホルダー 5"/>
          <p:cNvSpPr>
            <a:spLocks noGrp="1"/>
          </p:cNvSpPr>
          <p:nvPr>
            <p:ph type="body" sz="quarter" idx="29" hasCustomPrompt="1"/>
          </p:nvPr>
        </p:nvSpPr>
        <p:spPr>
          <a:xfrm>
            <a:off x="10761749"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5" name="テキスト プレースホルダー 5"/>
          <p:cNvSpPr>
            <a:spLocks noGrp="1"/>
          </p:cNvSpPr>
          <p:nvPr>
            <p:ph type="body" sz="quarter" idx="30" hasCustomPrompt="1"/>
          </p:nvPr>
        </p:nvSpPr>
        <p:spPr>
          <a:xfrm>
            <a:off x="13988792"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6" name="正方形/長方形 65"/>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7"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68" name="直線コネクタ 67"/>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プレースホルダー 5"/>
          <p:cNvSpPr>
            <a:spLocks noGrp="1"/>
          </p:cNvSpPr>
          <p:nvPr>
            <p:ph type="body" sz="quarter" idx="31" hasCustomPrompt="1"/>
          </p:nvPr>
        </p:nvSpPr>
        <p:spPr>
          <a:xfrm>
            <a:off x="8412480" y="1284809"/>
            <a:ext cx="8651632" cy="2185991"/>
          </a:xfrm>
          <a:prstGeom prst="rect">
            <a:avLst/>
          </a:prstGeom>
        </p:spPr>
        <p:txBody>
          <a:bodyPr anchor="ctr">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70" name="グループ化 69"/>
          <p:cNvGrpSpPr/>
          <p:nvPr userDrawn="1"/>
        </p:nvGrpSpPr>
        <p:grpSpPr>
          <a:xfrm>
            <a:off x="16778435" y="339170"/>
            <a:ext cx="1150664" cy="1150664"/>
            <a:chOff x="7418859" y="2569953"/>
            <a:chExt cx="934639" cy="934639"/>
          </a:xfrm>
        </p:grpSpPr>
        <p:sp>
          <p:nvSpPr>
            <p:cNvPr id="71" name="涙形 70"/>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涙形 7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3"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46409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0-#ppt_h/2"/>
                                          </p:val>
                                        </p:tav>
                                        <p:tav tm="100000">
                                          <p:val>
                                            <p:strVal val="#ppt_y"/>
                                          </p:val>
                                        </p:tav>
                                      </p:tavLst>
                                    </p:anim>
                                  </p:childTnLst>
                                </p:cTn>
                              </p:par>
                              <p:par>
                                <p:cTn id="13" presetID="16" presetClass="entr" presetSubtype="37"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barn(outVertical)">
                                      <p:cBhvr>
                                        <p:cTn id="15" dur="500"/>
                                        <p:tgtEl>
                                          <p:spTgt spid="66"/>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Vertical)">
                                      <p:cBhvr>
                                        <p:cTn id="18" dur="500"/>
                                        <p:tgtEl>
                                          <p:spTgt spid="67"/>
                                        </p:tgtEl>
                                      </p:cBhvr>
                                    </p:animEffect>
                                  </p:childTnLst>
                                </p:cTn>
                              </p:par>
                              <p:par>
                                <p:cTn id="19" presetID="16" presetClass="entr" presetSubtype="37" fill="hold" nodeType="with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barn(outVertical)">
                                      <p:cBhvr>
                                        <p:cTn id="21" dur="500"/>
                                        <p:tgtEl>
                                          <p:spTgt spid="68"/>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500"/>
                                        <p:tgtEl>
                                          <p:spTgt spid="22"/>
                                        </p:tgtEl>
                                      </p:cBhvr>
                                    </p:animEffect>
                                  </p:childTnLst>
                                </p:cTn>
                              </p:par>
                            </p:childTnLst>
                          </p:cTn>
                        </p:par>
                        <p:par>
                          <p:cTn id="26" fill="hold">
                            <p:stCondLst>
                              <p:cond delay="1000"/>
                            </p:stCondLst>
                            <p:childTnLst>
                              <p:par>
                                <p:cTn id="27" presetID="22" presetClass="entr" presetSubtype="2"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wipe(right)">
                                      <p:cBhvr>
                                        <p:cTn id="29" dur="500"/>
                                        <p:tgtEl>
                                          <p:spTgt spid="52"/>
                                        </p:tgtEl>
                                      </p:cBhvr>
                                    </p:animEffect>
                                  </p:childTnLst>
                                </p:cTn>
                              </p:par>
                            </p:childTnLst>
                          </p:cTn>
                        </p:par>
                        <p:par>
                          <p:cTn id="30" fill="hold">
                            <p:stCondLst>
                              <p:cond delay="1500"/>
                            </p:stCondLst>
                            <p:childTnLst>
                              <p:par>
                                <p:cTn id="31" presetID="2" presetClass="entr" presetSubtype="9" decel="100000" fill="hold" grpId="0" nodeType="afterEffect">
                                  <p:stCondLst>
                                    <p:cond delay="0"/>
                                  </p:stCondLst>
                                  <p:iterate type="wd">
                                    <p:tmPct val="10000"/>
                                  </p:iterate>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1000" fill="hold"/>
                                        <p:tgtEl>
                                          <p:spTgt spid="55"/>
                                        </p:tgtEl>
                                        <p:attrNameLst>
                                          <p:attrName>ppt_x</p:attrName>
                                        </p:attrNameLst>
                                      </p:cBhvr>
                                      <p:tavLst>
                                        <p:tav tm="0">
                                          <p:val>
                                            <p:strVal val="0-#ppt_w/2"/>
                                          </p:val>
                                        </p:tav>
                                        <p:tav tm="100000">
                                          <p:val>
                                            <p:strVal val="#ppt_x"/>
                                          </p:val>
                                        </p:tav>
                                      </p:tavLst>
                                    </p:anim>
                                    <p:anim calcmode="lin" valueType="num">
                                      <p:cBhvr additive="base">
                                        <p:cTn id="34" dur="1000" fill="hold"/>
                                        <p:tgtEl>
                                          <p:spTgt spid="55"/>
                                        </p:tgtEl>
                                        <p:attrNameLst>
                                          <p:attrName>ppt_y</p:attrName>
                                        </p:attrNameLst>
                                      </p:cBhvr>
                                      <p:tavLst>
                                        <p:tav tm="0">
                                          <p:val>
                                            <p:strVal val="0-#ppt_h/2"/>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69">
                                            <p:txEl>
                                              <p:pRg st="0" end="0"/>
                                            </p:txEl>
                                          </p:spTgt>
                                        </p:tgtEl>
                                        <p:attrNameLst>
                                          <p:attrName>style.visibility</p:attrName>
                                        </p:attrNameLst>
                                      </p:cBhvr>
                                      <p:to>
                                        <p:strVal val="visible"/>
                                      </p:to>
                                    </p:set>
                                    <p:anim calcmode="lin" valueType="num">
                                      <p:cBhvr additive="base">
                                        <p:cTn id="37" dur="750" fill="hold"/>
                                        <p:tgtEl>
                                          <p:spTgt spid="69">
                                            <p:txEl>
                                              <p:pRg st="0" end="0"/>
                                            </p:txEl>
                                          </p:spTgt>
                                        </p:tgtEl>
                                        <p:attrNameLst>
                                          <p:attrName>ppt_x</p:attrName>
                                        </p:attrNameLst>
                                      </p:cBhvr>
                                      <p:tavLst>
                                        <p:tav tm="0">
                                          <p:val>
                                            <p:strVal val="1+#ppt_w/2"/>
                                          </p:val>
                                        </p:tav>
                                        <p:tav tm="100000">
                                          <p:val>
                                            <p:strVal val="#ppt_x"/>
                                          </p:val>
                                        </p:tav>
                                      </p:tavLst>
                                    </p:anim>
                                    <p:anim calcmode="lin" valueType="num">
                                      <p:cBhvr additive="base">
                                        <p:cTn id="38" dur="750" fill="hold"/>
                                        <p:tgtEl>
                                          <p:spTgt spid="69">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1" decel="100000" fill="hold"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1000" fill="hold"/>
                                        <p:tgtEl>
                                          <p:spTgt spid="5"/>
                                        </p:tgtEl>
                                        <p:attrNameLst>
                                          <p:attrName>ppt_x</p:attrName>
                                        </p:attrNameLst>
                                      </p:cBhvr>
                                      <p:tavLst>
                                        <p:tav tm="0">
                                          <p:val>
                                            <p:strVal val="#ppt_x"/>
                                          </p:val>
                                        </p:tav>
                                        <p:tav tm="100000">
                                          <p:val>
                                            <p:strVal val="#ppt_x"/>
                                          </p:val>
                                        </p:tav>
                                      </p:tavLst>
                                    </p:anim>
                                    <p:anim calcmode="lin" valueType="num">
                                      <p:cBhvr additive="base">
                                        <p:cTn id="42" dur="1000" fill="hold"/>
                                        <p:tgtEl>
                                          <p:spTgt spid="5"/>
                                        </p:tgtEl>
                                        <p:attrNameLst>
                                          <p:attrName>ppt_y</p:attrName>
                                        </p:attrNameLst>
                                      </p:cBhvr>
                                      <p:tavLst>
                                        <p:tav tm="0">
                                          <p:val>
                                            <p:strVal val="0-#ppt_h/2"/>
                                          </p:val>
                                        </p:tav>
                                        <p:tav tm="100000">
                                          <p:val>
                                            <p:strVal val="#ppt_y"/>
                                          </p:val>
                                        </p:tav>
                                      </p:tavLst>
                                    </p:anim>
                                  </p:childTnLst>
                                </p:cTn>
                              </p:par>
                              <p:par>
                                <p:cTn id="43" presetID="2" presetClass="entr" presetSubtype="1" decel="100000" fill="hold" nodeType="withEffect">
                                  <p:stCondLst>
                                    <p:cond delay="35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ppt_x"/>
                                          </p:val>
                                        </p:tav>
                                        <p:tav tm="100000">
                                          <p:val>
                                            <p:strVal val="#ppt_x"/>
                                          </p:val>
                                        </p:tav>
                                      </p:tavLst>
                                    </p:anim>
                                    <p:anim calcmode="lin" valueType="num">
                                      <p:cBhvr additive="base">
                                        <p:cTn id="46" dur="1000" fill="hold"/>
                                        <p:tgtEl>
                                          <p:spTgt spid="23"/>
                                        </p:tgtEl>
                                        <p:attrNameLst>
                                          <p:attrName>ppt_y</p:attrName>
                                        </p:attrNameLst>
                                      </p:cBhvr>
                                      <p:tavLst>
                                        <p:tav tm="0">
                                          <p:val>
                                            <p:strVal val="0-#ppt_h/2"/>
                                          </p:val>
                                        </p:tav>
                                        <p:tav tm="100000">
                                          <p:val>
                                            <p:strVal val="#ppt_y"/>
                                          </p:val>
                                        </p:tav>
                                      </p:tavLst>
                                    </p:anim>
                                  </p:childTnLst>
                                </p:cTn>
                              </p:par>
                              <p:par>
                                <p:cTn id="47" presetID="2" presetClass="entr" presetSubtype="1" decel="100000" fill="hold" nodeType="withEffect">
                                  <p:stCondLst>
                                    <p:cond delay="45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1000" fill="hold"/>
                                        <p:tgtEl>
                                          <p:spTgt spid="30"/>
                                        </p:tgtEl>
                                        <p:attrNameLst>
                                          <p:attrName>ppt_x</p:attrName>
                                        </p:attrNameLst>
                                      </p:cBhvr>
                                      <p:tavLst>
                                        <p:tav tm="0">
                                          <p:val>
                                            <p:strVal val="#ppt_x"/>
                                          </p:val>
                                        </p:tav>
                                        <p:tav tm="100000">
                                          <p:val>
                                            <p:strVal val="#ppt_x"/>
                                          </p:val>
                                        </p:tav>
                                      </p:tavLst>
                                    </p:anim>
                                    <p:anim calcmode="lin" valueType="num">
                                      <p:cBhvr additive="base">
                                        <p:cTn id="50" dur="1000" fill="hold"/>
                                        <p:tgtEl>
                                          <p:spTgt spid="30"/>
                                        </p:tgtEl>
                                        <p:attrNameLst>
                                          <p:attrName>ppt_y</p:attrName>
                                        </p:attrNameLst>
                                      </p:cBhvr>
                                      <p:tavLst>
                                        <p:tav tm="0">
                                          <p:val>
                                            <p:strVal val="0-#ppt_h/2"/>
                                          </p:val>
                                        </p:tav>
                                        <p:tav tm="100000">
                                          <p:val>
                                            <p:strVal val="#ppt_y"/>
                                          </p:val>
                                        </p:tav>
                                      </p:tavLst>
                                    </p:anim>
                                  </p:childTnLst>
                                </p:cTn>
                              </p:par>
                              <p:par>
                                <p:cTn id="51" presetID="2" presetClass="entr" presetSubtype="1" decel="100000" fill="hold" nodeType="withEffect">
                                  <p:stCondLst>
                                    <p:cond delay="55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1000" fill="hold"/>
                                        <p:tgtEl>
                                          <p:spTgt spid="37"/>
                                        </p:tgtEl>
                                        <p:attrNameLst>
                                          <p:attrName>ppt_x</p:attrName>
                                        </p:attrNameLst>
                                      </p:cBhvr>
                                      <p:tavLst>
                                        <p:tav tm="0">
                                          <p:val>
                                            <p:strVal val="#ppt_x"/>
                                          </p:val>
                                        </p:tav>
                                        <p:tav tm="100000">
                                          <p:val>
                                            <p:strVal val="#ppt_x"/>
                                          </p:val>
                                        </p:tav>
                                      </p:tavLst>
                                    </p:anim>
                                    <p:anim calcmode="lin" valueType="num">
                                      <p:cBhvr additive="base">
                                        <p:cTn id="54" dur="1000" fill="hold"/>
                                        <p:tgtEl>
                                          <p:spTgt spid="37"/>
                                        </p:tgtEl>
                                        <p:attrNameLst>
                                          <p:attrName>ppt_y</p:attrName>
                                        </p:attrNameLst>
                                      </p:cBhvr>
                                      <p:tavLst>
                                        <p:tav tm="0">
                                          <p:val>
                                            <p:strVal val="0-#ppt_h/2"/>
                                          </p:val>
                                        </p:tav>
                                        <p:tav tm="100000">
                                          <p:val>
                                            <p:strVal val="#ppt_y"/>
                                          </p:val>
                                        </p:tav>
                                      </p:tavLst>
                                    </p:anim>
                                  </p:childTnLst>
                                </p:cTn>
                              </p:par>
                              <p:par>
                                <p:cTn id="55" presetID="2" presetClass="entr" presetSubtype="1" decel="100000" fill="hold" nodeType="withEffect">
                                  <p:stCondLst>
                                    <p:cond delay="65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1000" fill="hold"/>
                                        <p:tgtEl>
                                          <p:spTgt spid="44"/>
                                        </p:tgtEl>
                                        <p:attrNameLst>
                                          <p:attrName>ppt_x</p:attrName>
                                        </p:attrNameLst>
                                      </p:cBhvr>
                                      <p:tavLst>
                                        <p:tav tm="0">
                                          <p:val>
                                            <p:strVal val="#ppt_x"/>
                                          </p:val>
                                        </p:tav>
                                        <p:tav tm="100000">
                                          <p:val>
                                            <p:strVal val="#ppt_x"/>
                                          </p:val>
                                        </p:tav>
                                      </p:tavLst>
                                    </p:anim>
                                    <p:anim calcmode="lin" valueType="num">
                                      <p:cBhvr additive="base">
                                        <p:cTn id="58" dur="1000" fill="hold"/>
                                        <p:tgtEl>
                                          <p:spTgt spid="44"/>
                                        </p:tgtEl>
                                        <p:attrNameLst>
                                          <p:attrName>ppt_y</p:attrName>
                                        </p:attrNameLst>
                                      </p:cBhvr>
                                      <p:tavLst>
                                        <p:tav tm="0">
                                          <p:val>
                                            <p:strVal val="0-#ppt_h/2"/>
                                          </p:val>
                                        </p:tav>
                                        <p:tav tm="100000">
                                          <p:val>
                                            <p:strVal val="#ppt_y"/>
                                          </p:val>
                                        </p:tav>
                                      </p:tavLst>
                                    </p:anim>
                                  </p:childTnLst>
                                </p:cTn>
                              </p:par>
                            </p:childTnLst>
                          </p:cTn>
                        </p:par>
                        <p:par>
                          <p:cTn id="59" fill="hold">
                            <p:stCondLst>
                              <p:cond delay="3150"/>
                            </p:stCondLst>
                            <p:childTnLst>
                              <p:par>
                                <p:cTn id="60" presetID="49" presetClass="entr" presetSubtype="0" decel="100000"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p:cTn id="62" dur="500" fill="hold"/>
                                        <p:tgtEl>
                                          <p:spTgt spid="56"/>
                                        </p:tgtEl>
                                        <p:attrNameLst>
                                          <p:attrName>ppt_w</p:attrName>
                                        </p:attrNameLst>
                                      </p:cBhvr>
                                      <p:tavLst>
                                        <p:tav tm="0">
                                          <p:val>
                                            <p:fltVal val="0"/>
                                          </p:val>
                                        </p:tav>
                                        <p:tav tm="100000">
                                          <p:val>
                                            <p:strVal val="#ppt_w"/>
                                          </p:val>
                                        </p:tav>
                                      </p:tavLst>
                                    </p:anim>
                                    <p:anim calcmode="lin" valueType="num">
                                      <p:cBhvr>
                                        <p:cTn id="63" dur="500" fill="hold"/>
                                        <p:tgtEl>
                                          <p:spTgt spid="56"/>
                                        </p:tgtEl>
                                        <p:attrNameLst>
                                          <p:attrName>ppt_h</p:attrName>
                                        </p:attrNameLst>
                                      </p:cBhvr>
                                      <p:tavLst>
                                        <p:tav tm="0">
                                          <p:val>
                                            <p:fltVal val="0"/>
                                          </p:val>
                                        </p:tav>
                                        <p:tav tm="100000">
                                          <p:val>
                                            <p:strVal val="#ppt_h"/>
                                          </p:val>
                                        </p:tav>
                                      </p:tavLst>
                                    </p:anim>
                                    <p:anim calcmode="lin" valueType="num">
                                      <p:cBhvr>
                                        <p:cTn id="64" dur="500" fill="hold"/>
                                        <p:tgtEl>
                                          <p:spTgt spid="56"/>
                                        </p:tgtEl>
                                        <p:attrNameLst>
                                          <p:attrName>style.rotation</p:attrName>
                                        </p:attrNameLst>
                                      </p:cBhvr>
                                      <p:tavLst>
                                        <p:tav tm="0">
                                          <p:val>
                                            <p:fltVal val="360"/>
                                          </p:val>
                                        </p:tav>
                                        <p:tav tm="100000">
                                          <p:val>
                                            <p:fltVal val="0"/>
                                          </p:val>
                                        </p:tav>
                                      </p:tavLst>
                                    </p:anim>
                                    <p:animEffect transition="in" filter="fade">
                                      <p:cBhvr>
                                        <p:cTn id="65" dur="500"/>
                                        <p:tgtEl>
                                          <p:spTgt spid="5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1">
                                            <p:txEl>
                                              <p:pRg st="0" end="0"/>
                                            </p:txEl>
                                          </p:spTgt>
                                        </p:tgtEl>
                                        <p:attrNameLst>
                                          <p:attrName>style.visibility</p:attrName>
                                        </p:attrNameLst>
                                      </p:cBhvr>
                                      <p:to>
                                        <p:strVal val="visible"/>
                                      </p:to>
                                    </p:set>
                                    <p:animEffect transition="in" filter="fade">
                                      <p:cBhvr>
                                        <p:cTn id="68" dur="500"/>
                                        <p:tgtEl>
                                          <p:spTgt spid="61">
                                            <p:txEl>
                                              <p:pRg st="0" end="0"/>
                                            </p:txEl>
                                          </p:spTgt>
                                        </p:tgtEl>
                                      </p:cBhvr>
                                    </p:animEffect>
                                  </p:childTnLst>
                                </p:cTn>
                              </p:par>
                            </p:childTnLst>
                          </p:cTn>
                        </p:par>
                        <p:par>
                          <p:cTn id="69" fill="hold">
                            <p:stCondLst>
                              <p:cond delay="3650"/>
                            </p:stCondLst>
                            <p:childTnLst>
                              <p:par>
                                <p:cTn id="70" presetID="49" presetClass="entr" presetSubtype="0" decel="100000" fill="hold" grpId="0"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anim calcmode="lin" valueType="num">
                                      <p:cBhvr>
                                        <p:cTn id="74" dur="500" fill="hold"/>
                                        <p:tgtEl>
                                          <p:spTgt spid="57"/>
                                        </p:tgtEl>
                                        <p:attrNameLst>
                                          <p:attrName>style.rotation</p:attrName>
                                        </p:attrNameLst>
                                      </p:cBhvr>
                                      <p:tavLst>
                                        <p:tav tm="0">
                                          <p:val>
                                            <p:fltVal val="360"/>
                                          </p:val>
                                        </p:tav>
                                        <p:tav tm="100000">
                                          <p:val>
                                            <p:fltVal val="0"/>
                                          </p:val>
                                        </p:tav>
                                      </p:tavLst>
                                    </p:anim>
                                    <p:animEffect transition="in" filter="fade">
                                      <p:cBhvr>
                                        <p:cTn id="75" dur="500"/>
                                        <p:tgtEl>
                                          <p:spTgt spid="5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500"/>
                                        <p:tgtEl>
                                          <p:spTgt spid="62">
                                            <p:txEl>
                                              <p:pRg st="0" end="0"/>
                                            </p:txEl>
                                          </p:spTgt>
                                        </p:tgtEl>
                                      </p:cBhvr>
                                    </p:animEffect>
                                  </p:childTnLst>
                                </p:cTn>
                              </p:par>
                            </p:childTnLst>
                          </p:cTn>
                        </p:par>
                        <p:par>
                          <p:cTn id="79" fill="hold">
                            <p:stCondLst>
                              <p:cond delay="4150"/>
                            </p:stCondLst>
                            <p:childTnLst>
                              <p:par>
                                <p:cTn id="80" presetID="49" presetClass="entr" presetSubtype="0" decel="100000" fill="hold" grpId="0" nodeType="afterEffect">
                                  <p:stCondLst>
                                    <p:cond delay="0"/>
                                  </p:stCondLst>
                                  <p:childTnLst>
                                    <p:set>
                                      <p:cBhvr>
                                        <p:cTn id="81" dur="1" fill="hold">
                                          <p:stCondLst>
                                            <p:cond delay="0"/>
                                          </p:stCondLst>
                                        </p:cTn>
                                        <p:tgtEl>
                                          <p:spTgt spid="58"/>
                                        </p:tgtEl>
                                        <p:attrNameLst>
                                          <p:attrName>style.visibility</p:attrName>
                                        </p:attrNameLst>
                                      </p:cBhvr>
                                      <p:to>
                                        <p:strVal val="visible"/>
                                      </p:to>
                                    </p:set>
                                    <p:anim calcmode="lin" valueType="num">
                                      <p:cBhvr>
                                        <p:cTn id="82" dur="500" fill="hold"/>
                                        <p:tgtEl>
                                          <p:spTgt spid="58"/>
                                        </p:tgtEl>
                                        <p:attrNameLst>
                                          <p:attrName>ppt_w</p:attrName>
                                        </p:attrNameLst>
                                      </p:cBhvr>
                                      <p:tavLst>
                                        <p:tav tm="0">
                                          <p:val>
                                            <p:fltVal val="0"/>
                                          </p:val>
                                        </p:tav>
                                        <p:tav tm="100000">
                                          <p:val>
                                            <p:strVal val="#ppt_w"/>
                                          </p:val>
                                        </p:tav>
                                      </p:tavLst>
                                    </p:anim>
                                    <p:anim calcmode="lin" valueType="num">
                                      <p:cBhvr>
                                        <p:cTn id="83" dur="500" fill="hold"/>
                                        <p:tgtEl>
                                          <p:spTgt spid="58"/>
                                        </p:tgtEl>
                                        <p:attrNameLst>
                                          <p:attrName>ppt_h</p:attrName>
                                        </p:attrNameLst>
                                      </p:cBhvr>
                                      <p:tavLst>
                                        <p:tav tm="0">
                                          <p:val>
                                            <p:fltVal val="0"/>
                                          </p:val>
                                        </p:tav>
                                        <p:tav tm="100000">
                                          <p:val>
                                            <p:strVal val="#ppt_h"/>
                                          </p:val>
                                        </p:tav>
                                      </p:tavLst>
                                    </p:anim>
                                    <p:anim calcmode="lin" valueType="num">
                                      <p:cBhvr>
                                        <p:cTn id="84" dur="500" fill="hold"/>
                                        <p:tgtEl>
                                          <p:spTgt spid="58"/>
                                        </p:tgtEl>
                                        <p:attrNameLst>
                                          <p:attrName>style.rotation</p:attrName>
                                        </p:attrNameLst>
                                      </p:cBhvr>
                                      <p:tavLst>
                                        <p:tav tm="0">
                                          <p:val>
                                            <p:fltVal val="360"/>
                                          </p:val>
                                        </p:tav>
                                        <p:tav tm="100000">
                                          <p:val>
                                            <p:fltVal val="0"/>
                                          </p:val>
                                        </p:tav>
                                      </p:tavLst>
                                    </p:anim>
                                    <p:animEffect transition="in" filter="fade">
                                      <p:cBhvr>
                                        <p:cTn id="85" dur="500"/>
                                        <p:tgtEl>
                                          <p:spTgt spid="5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3">
                                            <p:txEl>
                                              <p:pRg st="0" end="0"/>
                                            </p:txEl>
                                          </p:spTgt>
                                        </p:tgtEl>
                                        <p:attrNameLst>
                                          <p:attrName>style.visibility</p:attrName>
                                        </p:attrNameLst>
                                      </p:cBhvr>
                                      <p:to>
                                        <p:strVal val="visible"/>
                                      </p:to>
                                    </p:set>
                                    <p:animEffect transition="in" filter="fade">
                                      <p:cBhvr>
                                        <p:cTn id="88" dur="500"/>
                                        <p:tgtEl>
                                          <p:spTgt spid="63">
                                            <p:txEl>
                                              <p:pRg st="0" end="0"/>
                                            </p:txEl>
                                          </p:spTgt>
                                        </p:tgtEl>
                                      </p:cBhvr>
                                    </p:animEffect>
                                  </p:childTnLst>
                                </p:cTn>
                              </p:par>
                            </p:childTnLst>
                          </p:cTn>
                        </p:par>
                        <p:par>
                          <p:cTn id="89" fill="hold">
                            <p:stCondLst>
                              <p:cond delay="4650"/>
                            </p:stCondLst>
                            <p:childTnLst>
                              <p:par>
                                <p:cTn id="90" presetID="49" presetClass="entr" presetSubtype="0" decel="100000" fill="hold" grpId="0" nodeType="afterEffect">
                                  <p:stCondLst>
                                    <p:cond delay="0"/>
                                  </p:stCondLst>
                                  <p:childTnLst>
                                    <p:set>
                                      <p:cBhvr>
                                        <p:cTn id="91" dur="1" fill="hold">
                                          <p:stCondLst>
                                            <p:cond delay="0"/>
                                          </p:stCondLst>
                                        </p:cTn>
                                        <p:tgtEl>
                                          <p:spTgt spid="59"/>
                                        </p:tgtEl>
                                        <p:attrNameLst>
                                          <p:attrName>style.visibility</p:attrName>
                                        </p:attrNameLst>
                                      </p:cBhvr>
                                      <p:to>
                                        <p:strVal val="visible"/>
                                      </p:to>
                                    </p:set>
                                    <p:anim calcmode="lin" valueType="num">
                                      <p:cBhvr>
                                        <p:cTn id="92" dur="500" fill="hold"/>
                                        <p:tgtEl>
                                          <p:spTgt spid="59"/>
                                        </p:tgtEl>
                                        <p:attrNameLst>
                                          <p:attrName>ppt_w</p:attrName>
                                        </p:attrNameLst>
                                      </p:cBhvr>
                                      <p:tavLst>
                                        <p:tav tm="0">
                                          <p:val>
                                            <p:fltVal val="0"/>
                                          </p:val>
                                        </p:tav>
                                        <p:tav tm="100000">
                                          <p:val>
                                            <p:strVal val="#ppt_w"/>
                                          </p:val>
                                        </p:tav>
                                      </p:tavLst>
                                    </p:anim>
                                    <p:anim calcmode="lin" valueType="num">
                                      <p:cBhvr>
                                        <p:cTn id="93" dur="500" fill="hold"/>
                                        <p:tgtEl>
                                          <p:spTgt spid="59"/>
                                        </p:tgtEl>
                                        <p:attrNameLst>
                                          <p:attrName>ppt_h</p:attrName>
                                        </p:attrNameLst>
                                      </p:cBhvr>
                                      <p:tavLst>
                                        <p:tav tm="0">
                                          <p:val>
                                            <p:fltVal val="0"/>
                                          </p:val>
                                        </p:tav>
                                        <p:tav tm="100000">
                                          <p:val>
                                            <p:strVal val="#ppt_h"/>
                                          </p:val>
                                        </p:tav>
                                      </p:tavLst>
                                    </p:anim>
                                    <p:anim calcmode="lin" valueType="num">
                                      <p:cBhvr>
                                        <p:cTn id="94" dur="500" fill="hold"/>
                                        <p:tgtEl>
                                          <p:spTgt spid="59"/>
                                        </p:tgtEl>
                                        <p:attrNameLst>
                                          <p:attrName>style.rotation</p:attrName>
                                        </p:attrNameLst>
                                      </p:cBhvr>
                                      <p:tavLst>
                                        <p:tav tm="0">
                                          <p:val>
                                            <p:fltVal val="360"/>
                                          </p:val>
                                        </p:tav>
                                        <p:tav tm="100000">
                                          <p:val>
                                            <p:fltVal val="0"/>
                                          </p:val>
                                        </p:tav>
                                      </p:tavLst>
                                    </p:anim>
                                    <p:animEffect transition="in" filter="fade">
                                      <p:cBhvr>
                                        <p:cTn id="95" dur="500"/>
                                        <p:tgtEl>
                                          <p:spTgt spid="5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4">
                                            <p:txEl>
                                              <p:pRg st="0" end="0"/>
                                            </p:txEl>
                                          </p:spTgt>
                                        </p:tgtEl>
                                        <p:attrNameLst>
                                          <p:attrName>style.visibility</p:attrName>
                                        </p:attrNameLst>
                                      </p:cBhvr>
                                      <p:to>
                                        <p:strVal val="visible"/>
                                      </p:to>
                                    </p:set>
                                    <p:animEffect transition="in" filter="fade">
                                      <p:cBhvr>
                                        <p:cTn id="98" dur="500"/>
                                        <p:tgtEl>
                                          <p:spTgt spid="64">
                                            <p:txEl>
                                              <p:pRg st="0" end="0"/>
                                            </p:txEl>
                                          </p:spTgt>
                                        </p:tgtEl>
                                      </p:cBhvr>
                                    </p:animEffect>
                                  </p:childTnLst>
                                </p:cTn>
                              </p:par>
                            </p:childTnLst>
                          </p:cTn>
                        </p:par>
                        <p:par>
                          <p:cTn id="99" fill="hold">
                            <p:stCondLst>
                              <p:cond delay="5150"/>
                            </p:stCondLst>
                            <p:childTnLst>
                              <p:par>
                                <p:cTn id="100" presetID="49" presetClass="entr" presetSubtype="0" decel="100000" fill="hold" grpId="0" nodeType="afterEffect">
                                  <p:stCondLst>
                                    <p:cond delay="0"/>
                                  </p:stCondLst>
                                  <p:childTnLst>
                                    <p:set>
                                      <p:cBhvr>
                                        <p:cTn id="101" dur="1" fill="hold">
                                          <p:stCondLst>
                                            <p:cond delay="0"/>
                                          </p:stCondLst>
                                        </p:cTn>
                                        <p:tgtEl>
                                          <p:spTgt spid="60"/>
                                        </p:tgtEl>
                                        <p:attrNameLst>
                                          <p:attrName>style.visibility</p:attrName>
                                        </p:attrNameLst>
                                      </p:cBhvr>
                                      <p:to>
                                        <p:strVal val="visible"/>
                                      </p:to>
                                    </p:set>
                                    <p:anim calcmode="lin" valueType="num">
                                      <p:cBhvr>
                                        <p:cTn id="102" dur="500" fill="hold"/>
                                        <p:tgtEl>
                                          <p:spTgt spid="60"/>
                                        </p:tgtEl>
                                        <p:attrNameLst>
                                          <p:attrName>ppt_w</p:attrName>
                                        </p:attrNameLst>
                                      </p:cBhvr>
                                      <p:tavLst>
                                        <p:tav tm="0">
                                          <p:val>
                                            <p:fltVal val="0"/>
                                          </p:val>
                                        </p:tav>
                                        <p:tav tm="100000">
                                          <p:val>
                                            <p:strVal val="#ppt_w"/>
                                          </p:val>
                                        </p:tav>
                                      </p:tavLst>
                                    </p:anim>
                                    <p:anim calcmode="lin" valueType="num">
                                      <p:cBhvr>
                                        <p:cTn id="103" dur="500" fill="hold"/>
                                        <p:tgtEl>
                                          <p:spTgt spid="60"/>
                                        </p:tgtEl>
                                        <p:attrNameLst>
                                          <p:attrName>ppt_h</p:attrName>
                                        </p:attrNameLst>
                                      </p:cBhvr>
                                      <p:tavLst>
                                        <p:tav tm="0">
                                          <p:val>
                                            <p:fltVal val="0"/>
                                          </p:val>
                                        </p:tav>
                                        <p:tav tm="100000">
                                          <p:val>
                                            <p:strVal val="#ppt_h"/>
                                          </p:val>
                                        </p:tav>
                                      </p:tavLst>
                                    </p:anim>
                                    <p:anim calcmode="lin" valueType="num">
                                      <p:cBhvr>
                                        <p:cTn id="104" dur="500" fill="hold"/>
                                        <p:tgtEl>
                                          <p:spTgt spid="60"/>
                                        </p:tgtEl>
                                        <p:attrNameLst>
                                          <p:attrName>style.rotation</p:attrName>
                                        </p:attrNameLst>
                                      </p:cBhvr>
                                      <p:tavLst>
                                        <p:tav tm="0">
                                          <p:val>
                                            <p:fltVal val="360"/>
                                          </p:val>
                                        </p:tav>
                                        <p:tav tm="100000">
                                          <p:val>
                                            <p:fltVal val="0"/>
                                          </p:val>
                                        </p:tav>
                                      </p:tavLst>
                                    </p:anim>
                                    <p:animEffect transition="in" filter="fade">
                                      <p:cBhvr>
                                        <p:cTn id="105" dur="500"/>
                                        <p:tgtEl>
                                          <p:spTgt spid="6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65">
                                            <p:txEl>
                                              <p:pRg st="0" end="0"/>
                                            </p:txEl>
                                          </p:spTgt>
                                        </p:tgtEl>
                                        <p:attrNameLst>
                                          <p:attrName>style.visibility</p:attrName>
                                        </p:attrNameLst>
                                      </p:cBhvr>
                                      <p:to>
                                        <p:strVal val="visible"/>
                                      </p:to>
                                    </p:set>
                                    <p:animEffect transition="in" filter="fade">
                                      <p:cBhvr>
                                        <p:cTn id="108" dur="500"/>
                                        <p:tgtEl>
                                          <p:spTgt spid="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1000" fill="hold"/>
                        <p:tgtEl>
                          <p:spTgt spid="55"/>
                        </p:tgtEl>
                        <p:attrNameLst>
                          <p:attrName>ppt_x</p:attrName>
                        </p:attrNameLst>
                      </p:cBhvr>
                      <p:tavLst>
                        <p:tav tm="0">
                          <p:val>
                            <p:strVal val="0-#ppt_w/2"/>
                          </p:val>
                        </p:tav>
                        <p:tav tm="100000">
                          <p:val>
                            <p:strVal val="#ppt_x"/>
                          </p:val>
                        </p:tav>
                      </p:tavLst>
                    </p:anim>
                    <p:anim calcmode="lin" valueType="num">
                      <p:cBhvr additive="base">
                        <p:cTn dur="1000" fill="hold"/>
                        <p:tgtEl>
                          <p:spTgt spid="55"/>
                        </p:tgtEl>
                        <p:attrNameLst>
                          <p:attrName>ppt_y</p:attrName>
                        </p:attrNameLst>
                      </p:cBhvr>
                      <p:tavLst>
                        <p:tav tm="0">
                          <p:val>
                            <p:strVal val="0-#ppt_h/2"/>
                          </p:val>
                        </p:tav>
                        <p:tav tm="100000">
                          <p:val>
                            <p:strVal val="#ppt_y"/>
                          </p:val>
                        </p:tav>
                      </p:tavLst>
                    </p:anim>
                  </p:childTnLst>
                </p:cTn>
              </p:par>
            </p:tnLst>
          </p:tmpl>
        </p:tmplLst>
      </p:bldP>
      <p:bldP spid="56" grpId="0"/>
      <p:bldP spid="57" grpId="0"/>
      <p:bldP spid="58" grpId="0"/>
      <p:bldP spid="59" grpId="0"/>
      <p:bldP spid="60" grpId="0"/>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bldP spid="66" grpId="1" animBg="1"/>
      <p:bldP spid="67" grpId="0"/>
      <p:bldP spid="69" grpId="0" build="p">
        <p:tmplLst>
          <p:tmpl lvl="1">
            <p:tnLst>
              <p:par>
                <p:cTn presetID="2" presetClass="entr" presetSubtype="2" decel="100000" fill="hold" nodeType="with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750" fill="hold"/>
                        <p:tgtEl>
                          <p:spTgt spid="69"/>
                        </p:tgtEl>
                        <p:attrNameLst>
                          <p:attrName>ppt_x</p:attrName>
                        </p:attrNameLst>
                      </p:cBhvr>
                      <p:tavLst>
                        <p:tav tm="0">
                          <p:val>
                            <p:strVal val="1+#ppt_w/2"/>
                          </p:val>
                        </p:tav>
                        <p:tav tm="100000">
                          <p:val>
                            <p:strVal val="#ppt_x"/>
                          </p:val>
                        </p:tav>
                      </p:tavLst>
                    </p:anim>
                    <p:anim calcmode="lin" valueType="num">
                      <p:cBhvr additive="base">
                        <p:cTn dur="750" fill="hold"/>
                        <p:tgtEl>
                          <p:spTgt spid="69"/>
                        </p:tgtEl>
                        <p:attrNameLst>
                          <p:attrName>ppt_y</p:attrName>
                        </p:attrNameLst>
                      </p:cBhvr>
                      <p:tavLst>
                        <p:tav tm="0">
                          <p:val>
                            <p:strVal val="#ppt_y"/>
                          </p:val>
                        </p:tav>
                        <p:tav tm="100000">
                          <p:val>
                            <p:strVal val="#ppt_y"/>
                          </p:val>
                        </p:tav>
                      </p:tavLst>
                    </p:anim>
                  </p:childTnLst>
                </p:cTn>
              </p:par>
            </p:tnLst>
          </p:tmpl>
        </p:tmplLst>
      </p:bldP>
      <p:bldP spid="73" grpId="0"/>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eading and Text 1">
    <p:spTree>
      <p:nvGrpSpPr>
        <p:cNvPr id="1" name=""/>
        <p:cNvGrpSpPr/>
        <p:nvPr/>
      </p:nvGrpSpPr>
      <p:grpSpPr>
        <a:xfrm>
          <a:off x="0" y="0"/>
          <a:ext cx="0" cy="0"/>
          <a:chOff x="0" y="0"/>
          <a:chExt cx="0" cy="0"/>
        </a:xfrm>
      </p:grpSpPr>
      <p:sp>
        <p:nvSpPr>
          <p:cNvPr id="3" name="正方形/長方形 2"/>
          <p:cNvSpPr/>
          <p:nvPr userDrawn="1"/>
        </p:nvSpPr>
        <p:spPr>
          <a:xfrm>
            <a:off x="-29029" y="-29028"/>
            <a:ext cx="9174617" cy="10368000"/>
          </a:xfrm>
          <a:prstGeom prst="rect">
            <a:avLst/>
          </a:prstGeom>
          <a:blipFill dpi="0" rotWithShape="0">
            <a:blip r:embed="rId2"/>
            <a:srcRect/>
            <a:tile tx="0" ty="0" sx="100000" sy="100000" flip="none" algn="tl"/>
          </a:blipFill>
          <a:ln>
            <a:noFill/>
          </a:ln>
          <a:effectLst>
            <a:outerShdw blurRad="63500" dist="508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886265" y="2383108"/>
            <a:ext cx="7752393" cy="5689600"/>
          </a:xfrm>
          <a:prstGeom prst="rect">
            <a:avLst/>
          </a:prstGeom>
        </p:spPr>
        <p:txBody>
          <a:bodyPr anchor="ctr">
            <a:noAutofit/>
          </a:bodyPr>
          <a:lstStyle>
            <a:lvl1pPr algn="ctr">
              <a:lnSpc>
                <a:spcPts val="7200"/>
              </a:lnSpc>
              <a:spcBef>
                <a:spcPts val="0"/>
              </a:spcBef>
              <a:defRPr sz="72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7" name="テキスト プレースホルダー 5"/>
          <p:cNvSpPr>
            <a:spLocks noGrp="1"/>
          </p:cNvSpPr>
          <p:nvPr>
            <p:ph type="body" sz="quarter" idx="22" hasCustomPrompt="1"/>
          </p:nvPr>
        </p:nvSpPr>
        <p:spPr>
          <a:xfrm>
            <a:off x="9369082" y="2027507"/>
            <a:ext cx="7543479" cy="6231987"/>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28431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06"/>
                                        </p:tgtEl>
                                        <p:attrNameLst>
                                          <p:attrName>style.visibility</p:attrName>
                                        </p:attrNameLst>
                                      </p:cBhvr>
                                      <p:to>
                                        <p:strVal val="visible"/>
                                      </p:to>
                                    </p:set>
                                    <p:animEffect transition="in" filter="wipe(up)">
                                      <p:cBhvr>
                                        <p:cTn id="20" dur="500"/>
                                        <p:tgtEl>
                                          <p:spTgt spid="106"/>
                                        </p:tgtEl>
                                      </p:cBhvr>
                                    </p:animEffect>
                                  </p:childTnLst>
                                </p:cTn>
                              </p:par>
                              <p:par>
                                <p:cTn id="21" presetID="2" presetClass="entr" presetSubtype="9" decel="100000" fill="hold" grpId="0" nodeType="withEffect">
                                  <p:stCondLst>
                                    <p:cond delay="250"/>
                                  </p:stCondLst>
                                  <p:iterate type="wd">
                                    <p:tmPct val="10000"/>
                                  </p:iterate>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fill="hold"/>
                                        <p:tgtEl>
                                          <p:spTgt spid="4"/>
                                        </p:tgtEl>
                                        <p:attrNameLst>
                                          <p:attrName>ppt_x</p:attrName>
                                        </p:attrNameLst>
                                      </p:cBhvr>
                                      <p:tavLst>
                                        <p:tav tm="0">
                                          <p:val>
                                            <p:strVal val="0-#ppt_w/2"/>
                                          </p:val>
                                        </p:tav>
                                        <p:tav tm="100000">
                                          <p:val>
                                            <p:strVal val="#ppt_x"/>
                                          </p:val>
                                        </p:tav>
                                      </p:tavLst>
                                    </p:anim>
                                    <p:anim calcmode="lin" valueType="num">
                                      <p:cBhvr additive="base">
                                        <p:cTn id="24" dur="750" fill="hold"/>
                                        <p:tgtEl>
                                          <p:spTgt spid="4"/>
                                        </p:tgtEl>
                                        <p:attrNameLst>
                                          <p:attrName>ppt_y</p:attrName>
                                        </p:attrNameLst>
                                      </p:cBhvr>
                                      <p:tavLst>
                                        <p:tav tm="0">
                                          <p:val>
                                            <p:strVal val="0-#ppt_h/2"/>
                                          </p:val>
                                        </p:tav>
                                        <p:tav tm="100000">
                                          <p:val>
                                            <p:strVal val="#ppt_y"/>
                                          </p:val>
                                        </p:tav>
                                      </p:tavLst>
                                    </p:anim>
                                  </p:childTnLst>
                                </p:cTn>
                              </p:par>
                              <p:par>
                                <p:cTn id="25" presetID="2" presetClass="entr" presetSubtype="4" decel="100000" fill="hold" grpId="0" nodeType="withEffect">
                                  <p:stCondLst>
                                    <p:cond delay="1500"/>
                                  </p:stCondLst>
                                  <p:childTnLst>
                                    <p:set>
                                      <p:cBhvr>
                                        <p:cTn id="26" dur="1" fill="hold">
                                          <p:stCondLst>
                                            <p:cond delay="0"/>
                                          </p:stCondLst>
                                        </p:cTn>
                                        <p:tgtEl>
                                          <p:spTgt spid="107">
                                            <p:txEl>
                                              <p:pRg st="0" end="0"/>
                                            </p:txEl>
                                          </p:spTgt>
                                        </p:tgtEl>
                                        <p:attrNameLst>
                                          <p:attrName>style.visibility</p:attrName>
                                        </p:attrNameLst>
                                      </p:cBhvr>
                                      <p:to>
                                        <p:strVal val="visible"/>
                                      </p:to>
                                    </p:set>
                                    <p:anim calcmode="lin" valueType="num">
                                      <p:cBhvr additive="base">
                                        <p:cTn id="27" dur="750" fill="hold"/>
                                        <p:tgtEl>
                                          <p:spTgt spid="107">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10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tmplLst>
          <p:tmpl>
            <p:tnLst>
              <p:par>
                <p:cTn presetID="2" presetClass="entr" presetSubtype="9" decel="100000" fill="hold" nodeType="withEffect">
                  <p:stCondLst>
                    <p:cond delay="25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0-#ppt_w/2"/>
                          </p:val>
                        </p:tav>
                        <p:tav tm="100000">
                          <p:val>
                            <p:strVal val="#ppt_x"/>
                          </p:val>
                        </p:tav>
                      </p:tavLst>
                    </p:anim>
                    <p:anim calcmode="lin" valueType="num">
                      <p:cBhvr additive="base">
                        <p:cTn dur="750" fill="hold"/>
                        <p:tgtEl>
                          <p:spTgt spid="4"/>
                        </p:tgtEl>
                        <p:attrNameLst>
                          <p:attrName>ppt_y</p:attrName>
                        </p:attrNameLst>
                      </p:cBhvr>
                      <p:tavLst>
                        <p:tav tm="0">
                          <p:val>
                            <p:strVal val="0-#ppt_h/2"/>
                          </p:val>
                        </p:tav>
                        <p:tav tm="100000">
                          <p:val>
                            <p:strVal val="#ppt_y"/>
                          </p:val>
                        </p:tav>
                      </p:tavLst>
                    </p:anim>
                  </p:childTnLst>
                </p:cTn>
              </p:par>
            </p:tnLst>
          </p:tmpl>
        </p:tmplLst>
      </p:bldP>
      <p:bldP spid="87" grpId="0"/>
      <p:bldP spid="107" grpId="0" build="p">
        <p:tmplLst>
          <p:tmpl lvl="1">
            <p:tnLst>
              <p:par>
                <p:cTn presetID="2" presetClass="entr" presetSubtype="4" decel="100000" fill="hold" nodeType="withEffect">
                  <p:stCondLst>
                    <p:cond delay="1500"/>
                  </p:stCondLst>
                  <p:childTnLst>
                    <p:set>
                      <p:cBhvr>
                        <p:cTn dur="1" fill="hold">
                          <p:stCondLst>
                            <p:cond delay="0"/>
                          </p:stCondLst>
                        </p:cTn>
                        <p:tgtEl>
                          <p:spTgt spid="107"/>
                        </p:tgtEl>
                        <p:attrNameLst>
                          <p:attrName>style.visibility</p:attrName>
                        </p:attrNameLst>
                      </p:cBhvr>
                      <p:to>
                        <p:strVal val="visible"/>
                      </p:to>
                    </p:set>
                    <p:anim calcmode="lin" valueType="num">
                      <p:cBhvr additive="base">
                        <p:cTn dur="750" fill="hold"/>
                        <p:tgtEl>
                          <p:spTgt spid="107"/>
                        </p:tgtEl>
                        <p:attrNameLst>
                          <p:attrName>ppt_x</p:attrName>
                        </p:attrNameLst>
                      </p:cBhvr>
                      <p:tavLst>
                        <p:tav tm="0">
                          <p:val>
                            <p:strVal val="#ppt_x"/>
                          </p:val>
                        </p:tav>
                        <p:tav tm="100000">
                          <p:val>
                            <p:strVal val="#ppt_x"/>
                          </p:val>
                        </p:tav>
                      </p:tavLst>
                    </p:anim>
                    <p:anim calcmode="lin" valueType="num">
                      <p:cBhvr additive="base">
                        <p:cTn dur="750" fill="hold"/>
                        <p:tgtEl>
                          <p:spTgt spid="10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5400000">
            <a:off x="5633540" y="45611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userDrawn="1"/>
        </p:nvGrpSpPr>
        <p:grpSpPr>
          <a:xfrm>
            <a:off x="3478246" y="2851166"/>
            <a:ext cx="5128897" cy="663576"/>
            <a:chOff x="2539364" y="3126253"/>
            <a:chExt cx="5128897" cy="663576"/>
          </a:xfrm>
        </p:grpSpPr>
        <p:cxnSp>
          <p:nvCxnSpPr>
            <p:cNvPr id="9" name="直線コネクタ 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2329559"/>
            <a:ext cx="482540" cy="1722666"/>
          </a:xfrm>
          <a:prstGeom prst="rect">
            <a:avLst/>
          </a:prstGeom>
        </p:spPr>
      </p:pic>
      <p:sp>
        <p:nvSpPr>
          <p:cNvPr id="14" name="テキスト プレースホルダー 5"/>
          <p:cNvSpPr>
            <a:spLocks noGrp="1"/>
          </p:cNvSpPr>
          <p:nvPr>
            <p:ph type="body" sz="quarter" idx="15" hasCustomPrompt="1"/>
          </p:nvPr>
        </p:nvSpPr>
        <p:spPr>
          <a:xfrm>
            <a:off x="3478245" y="285116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6" hasCustomPrompt="1"/>
          </p:nvPr>
        </p:nvSpPr>
        <p:spPr>
          <a:xfrm>
            <a:off x="915851" y="285253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16" name="テキスト プレースホルダー 5"/>
          <p:cNvSpPr>
            <a:spLocks noGrp="1"/>
          </p:cNvSpPr>
          <p:nvPr>
            <p:ph type="body" sz="quarter" idx="17" hasCustomPrompt="1"/>
          </p:nvPr>
        </p:nvSpPr>
        <p:spPr>
          <a:xfrm>
            <a:off x="3466274" y="364083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17" name="二等辺三角形 10"/>
          <p:cNvSpPr/>
          <p:nvPr userDrawn="1"/>
        </p:nvSpPr>
        <p:spPr>
          <a:xfrm rot="5400000">
            <a:off x="5633540" y="266729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3478246" y="5062346"/>
            <a:ext cx="5128897" cy="663576"/>
            <a:chOff x="2539364" y="3126253"/>
            <a:chExt cx="5128897" cy="663576"/>
          </a:xfrm>
        </p:grpSpPr>
        <p:cxnSp>
          <p:nvCxnSpPr>
            <p:cNvPr id="19" name="直線コネクタ 1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23" name="図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4540739"/>
            <a:ext cx="482540" cy="1722666"/>
          </a:xfrm>
          <a:prstGeom prst="rect">
            <a:avLst/>
          </a:prstGeom>
        </p:spPr>
      </p:pic>
      <p:sp>
        <p:nvSpPr>
          <p:cNvPr id="24" name="テキスト プレースホルダー 5"/>
          <p:cNvSpPr>
            <a:spLocks noGrp="1"/>
          </p:cNvSpPr>
          <p:nvPr>
            <p:ph type="body" sz="quarter" idx="18" hasCustomPrompt="1"/>
          </p:nvPr>
        </p:nvSpPr>
        <p:spPr>
          <a:xfrm>
            <a:off x="3478245" y="506234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9" hasCustomPrompt="1"/>
          </p:nvPr>
        </p:nvSpPr>
        <p:spPr>
          <a:xfrm>
            <a:off x="915851" y="506371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26" name="テキスト プレースホルダー 5"/>
          <p:cNvSpPr>
            <a:spLocks noGrp="1"/>
          </p:cNvSpPr>
          <p:nvPr>
            <p:ph type="body" sz="quarter" idx="20" hasCustomPrompt="1"/>
          </p:nvPr>
        </p:nvSpPr>
        <p:spPr>
          <a:xfrm>
            <a:off x="3466274" y="585201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27" name="二等辺三角形 10"/>
          <p:cNvSpPr/>
          <p:nvPr userDrawn="1"/>
        </p:nvSpPr>
        <p:spPr>
          <a:xfrm rot="5400000">
            <a:off x="5633540" y="487847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 name="グループ化 27"/>
          <p:cNvGrpSpPr/>
          <p:nvPr userDrawn="1"/>
        </p:nvGrpSpPr>
        <p:grpSpPr>
          <a:xfrm>
            <a:off x="3478246" y="7273526"/>
            <a:ext cx="5128897" cy="663576"/>
            <a:chOff x="2539364" y="3126253"/>
            <a:chExt cx="5128897" cy="663576"/>
          </a:xfrm>
        </p:grpSpPr>
        <p:cxnSp>
          <p:nvCxnSpPr>
            <p:cNvPr id="29" name="直線コネクタ 2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3" name="図 3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6751919"/>
            <a:ext cx="482540" cy="1722666"/>
          </a:xfrm>
          <a:prstGeom prst="rect">
            <a:avLst/>
          </a:prstGeom>
        </p:spPr>
      </p:pic>
      <p:sp>
        <p:nvSpPr>
          <p:cNvPr id="34" name="テキスト プレースホルダー 5"/>
          <p:cNvSpPr>
            <a:spLocks noGrp="1"/>
          </p:cNvSpPr>
          <p:nvPr>
            <p:ph type="body" sz="quarter" idx="21" hasCustomPrompt="1"/>
          </p:nvPr>
        </p:nvSpPr>
        <p:spPr>
          <a:xfrm>
            <a:off x="3478245" y="727352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2" hasCustomPrompt="1"/>
          </p:nvPr>
        </p:nvSpPr>
        <p:spPr>
          <a:xfrm>
            <a:off x="915851" y="727489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36" name="テキスト プレースホルダー 5"/>
          <p:cNvSpPr>
            <a:spLocks noGrp="1"/>
          </p:cNvSpPr>
          <p:nvPr>
            <p:ph type="body" sz="quarter" idx="23" hasCustomPrompt="1"/>
          </p:nvPr>
        </p:nvSpPr>
        <p:spPr>
          <a:xfrm>
            <a:off x="3466274" y="806319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67" name="二等辺三角形 10"/>
          <p:cNvSpPr/>
          <p:nvPr userDrawn="1"/>
        </p:nvSpPr>
        <p:spPr>
          <a:xfrm rot="5400000">
            <a:off x="13841375" y="45887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8" name="グループ化 67"/>
          <p:cNvGrpSpPr/>
          <p:nvPr userDrawn="1"/>
        </p:nvGrpSpPr>
        <p:grpSpPr>
          <a:xfrm>
            <a:off x="11686081" y="2853924"/>
            <a:ext cx="5128897" cy="663576"/>
            <a:chOff x="2539364" y="3126253"/>
            <a:chExt cx="5128897" cy="663576"/>
          </a:xfrm>
        </p:grpSpPr>
        <p:cxnSp>
          <p:nvCxnSpPr>
            <p:cNvPr id="69" name="直線コネクタ 6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73" name="図 7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2332317"/>
            <a:ext cx="482540" cy="1722666"/>
          </a:xfrm>
          <a:prstGeom prst="rect">
            <a:avLst/>
          </a:prstGeom>
        </p:spPr>
      </p:pic>
      <p:sp>
        <p:nvSpPr>
          <p:cNvPr id="74" name="テキスト プレースホルダー 5"/>
          <p:cNvSpPr>
            <a:spLocks noGrp="1"/>
          </p:cNvSpPr>
          <p:nvPr>
            <p:ph type="body" sz="quarter" idx="24" hasCustomPrompt="1"/>
          </p:nvPr>
        </p:nvSpPr>
        <p:spPr>
          <a:xfrm>
            <a:off x="11686080" y="285392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5" hasCustomPrompt="1"/>
          </p:nvPr>
        </p:nvSpPr>
        <p:spPr>
          <a:xfrm>
            <a:off x="9123686" y="285529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76" name="テキスト プレースホルダー 5"/>
          <p:cNvSpPr>
            <a:spLocks noGrp="1"/>
          </p:cNvSpPr>
          <p:nvPr>
            <p:ph type="body" sz="quarter" idx="26" hasCustomPrompt="1"/>
          </p:nvPr>
        </p:nvSpPr>
        <p:spPr>
          <a:xfrm>
            <a:off x="11674109" y="364359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77" name="二等辺三角形 10"/>
          <p:cNvSpPr/>
          <p:nvPr userDrawn="1"/>
        </p:nvSpPr>
        <p:spPr>
          <a:xfrm rot="5400000">
            <a:off x="13841375" y="267005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userDrawn="1"/>
        </p:nvGrpSpPr>
        <p:grpSpPr>
          <a:xfrm>
            <a:off x="11686081" y="5065104"/>
            <a:ext cx="5128897" cy="663576"/>
            <a:chOff x="2539364" y="3126253"/>
            <a:chExt cx="5128897" cy="663576"/>
          </a:xfrm>
        </p:grpSpPr>
        <p:cxnSp>
          <p:nvCxnSpPr>
            <p:cNvPr id="79" name="直線コネクタ 7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83" name="図 8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4543497"/>
            <a:ext cx="482540" cy="1722666"/>
          </a:xfrm>
          <a:prstGeom prst="rect">
            <a:avLst/>
          </a:prstGeom>
        </p:spPr>
      </p:pic>
      <p:sp>
        <p:nvSpPr>
          <p:cNvPr id="84" name="テキスト プレースホルダー 5"/>
          <p:cNvSpPr>
            <a:spLocks noGrp="1"/>
          </p:cNvSpPr>
          <p:nvPr>
            <p:ph type="body" sz="quarter" idx="27" hasCustomPrompt="1"/>
          </p:nvPr>
        </p:nvSpPr>
        <p:spPr>
          <a:xfrm>
            <a:off x="11686080" y="506510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5" name="テキスト プレースホルダー 5"/>
          <p:cNvSpPr>
            <a:spLocks noGrp="1"/>
          </p:cNvSpPr>
          <p:nvPr>
            <p:ph type="body" sz="quarter" idx="28" hasCustomPrompt="1"/>
          </p:nvPr>
        </p:nvSpPr>
        <p:spPr>
          <a:xfrm>
            <a:off x="9123686" y="506647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86" name="テキスト プレースホルダー 5"/>
          <p:cNvSpPr>
            <a:spLocks noGrp="1"/>
          </p:cNvSpPr>
          <p:nvPr>
            <p:ph type="body" sz="quarter" idx="29" hasCustomPrompt="1"/>
          </p:nvPr>
        </p:nvSpPr>
        <p:spPr>
          <a:xfrm>
            <a:off x="11674109" y="585477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87" name="二等辺三角形 10"/>
          <p:cNvSpPr/>
          <p:nvPr userDrawn="1"/>
        </p:nvSpPr>
        <p:spPr>
          <a:xfrm rot="5400000">
            <a:off x="13841375" y="488123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8" name="グループ化 87"/>
          <p:cNvGrpSpPr/>
          <p:nvPr userDrawn="1"/>
        </p:nvGrpSpPr>
        <p:grpSpPr>
          <a:xfrm>
            <a:off x="11686081" y="7276284"/>
            <a:ext cx="5128897" cy="663576"/>
            <a:chOff x="2539364" y="3126253"/>
            <a:chExt cx="5128897" cy="663576"/>
          </a:xfrm>
        </p:grpSpPr>
        <p:cxnSp>
          <p:nvCxnSpPr>
            <p:cNvPr id="89" name="直線コネクタ 8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93" name="図 9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6754677"/>
            <a:ext cx="482540" cy="1722666"/>
          </a:xfrm>
          <a:prstGeom prst="rect">
            <a:avLst/>
          </a:prstGeom>
        </p:spPr>
      </p:pic>
      <p:sp>
        <p:nvSpPr>
          <p:cNvPr id="94" name="テキスト プレースホルダー 5"/>
          <p:cNvSpPr>
            <a:spLocks noGrp="1"/>
          </p:cNvSpPr>
          <p:nvPr>
            <p:ph type="body" sz="quarter" idx="30" hasCustomPrompt="1"/>
          </p:nvPr>
        </p:nvSpPr>
        <p:spPr>
          <a:xfrm>
            <a:off x="11686080" y="727628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95" name="テキスト プレースホルダー 5"/>
          <p:cNvSpPr>
            <a:spLocks noGrp="1"/>
          </p:cNvSpPr>
          <p:nvPr>
            <p:ph type="body" sz="quarter" idx="31" hasCustomPrompt="1"/>
          </p:nvPr>
        </p:nvSpPr>
        <p:spPr>
          <a:xfrm>
            <a:off x="9123686" y="727765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96" name="テキスト プレースホルダー 5"/>
          <p:cNvSpPr>
            <a:spLocks noGrp="1"/>
          </p:cNvSpPr>
          <p:nvPr>
            <p:ph type="body" sz="quarter" idx="32" hasCustomPrompt="1"/>
          </p:nvPr>
        </p:nvSpPr>
        <p:spPr>
          <a:xfrm>
            <a:off x="11674109" y="806595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358900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 calcmode="lin" valueType="num">
                                      <p:cBhvr additive="base">
                                        <p:cTn id="12"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250"/>
                                        <p:tgtEl>
                                          <p:spTgt spid="13"/>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 presetClass="entr" presetSubtype="2" decel="100000" fill="hold" grpId="0" nodeType="withEffect">
                                  <p:stCondLst>
                                    <p:cond delay="500"/>
                                  </p:stCondLst>
                                  <p:childTnLst>
                                    <p:set>
                                      <p:cBhvr>
                                        <p:cTn id="25" dur="1" fill="hold">
                                          <p:stCondLst>
                                            <p:cond delay="0"/>
                                          </p:stCondLst>
                                        </p:cTn>
                                        <p:tgtEl>
                                          <p:spTgt spid="14">
                                            <p:txEl>
                                              <p:pRg st="0" end="0"/>
                                            </p:txEl>
                                          </p:spTgt>
                                        </p:tgtEl>
                                        <p:attrNameLst>
                                          <p:attrName>style.visibility</p:attrName>
                                        </p:attrNameLst>
                                      </p:cBhvr>
                                      <p:to>
                                        <p:strVal val="visible"/>
                                      </p:to>
                                    </p:set>
                                    <p:anim calcmode="lin" valueType="num">
                                      <p:cBhvr additive="base">
                                        <p:cTn id="26"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7" dur="1000" fill="hold"/>
                                        <p:tgtEl>
                                          <p:spTgt spid="14">
                                            <p:txEl>
                                              <p:pRg st="0" end="0"/>
                                            </p:txEl>
                                          </p:spTgt>
                                        </p:tgtEl>
                                        <p:attrNameLst>
                                          <p:attrName>ppt_y</p:attrName>
                                        </p:attrNameLst>
                                      </p:cBhvr>
                                      <p:tavLst>
                                        <p:tav tm="0">
                                          <p:val>
                                            <p:strVal val="#ppt_y"/>
                                          </p:val>
                                        </p:tav>
                                        <p:tav tm="100000">
                                          <p:val>
                                            <p:strVal val="#ppt_y"/>
                                          </p:val>
                                        </p:tav>
                                      </p:tavLst>
                                    </p:anim>
                                  </p:childTnLst>
                                </p:cTn>
                              </p:par>
                              <p:par>
                                <p:cTn id="28" presetID="10" presetClass="entr" presetSubtype="0" fill="hold" grpId="1" nodeType="withEffect">
                                  <p:stCondLst>
                                    <p:cond delay="10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childTnLst>
                                </p:cTn>
                              </p:par>
                              <p:par>
                                <p:cTn id="31" presetID="1" presetClass="exit" presetSubtype="0" fill="hold" grpId="2" nodeType="withEffect">
                                  <p:stCondLst>
                                    <p:cond delay="500"/>
                                  </p:stCondLst>
                                  <p:childTnLst>
                                    <p:set>
                                      <p:cBhvr>
                                        <p:cTn id="32" dur="1" fill="hold">
                                          <p:stCondLst>
                                            <p:cond delay="0"/>
                                          </p:stCondLst>
                                        </p:cTn>
                                        <p:tgtEl>
                                          <p:spTgt spid="14">
                                            <p:txEl>
                                              <p:pRg st="0" end="0"/>
                                            </p:txEl>
                                          </p:spTgt>
                                        </p:tgtEl>
                                        <p:attrNameLst>
                                          <p:attrName>style.visibility</p:attrName>
                                        </p:attrNameLst>
                                      </p:cBhvr>
                                      <p:to>
                                        <p:strVal val="hidden"/>
                                      </p:to>
                                    </p:se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wipe(left)">
                                      <p:cBhvr>
                                        <p:cTn id="36" dur="500"/>
                                        <p:tgtEl>
                                          <p:spTgt spid="16">
                                            <p:txEl>
                                              <p:pRg st="0" end="0"/>
                                            </p:txEl>
                                          </p:spTgt>
                                        </p:tgtEl>
                                      </p:cBhvr>
                                    </p:animEffect>
                                  </p:childTnLst>
                                </p:cTn>
                              </p:par>
                            </p:childTnLst>
                          </p:cTn>
                        </p:par>
                        <p:par>
                          <p:cTn id="37" fill="hold">
                            <p:stCondLst>
                              <p:cond delay="3000"/>
                            </p:stCondLst>
                            <p:childTnLst>
                              <p:par>
                                <p:cTn id="38" presetID="2" presetClass="entr" presetSubtype="8" decel="100000" fill="hold" grpId="0" nodeType="afterEffect">
                                  <p:stCondLst>
                                    <p:cond delay="0"/>
                                  </p:stCondLst>
                                  <p:childTnLst>
                                    <p:set>
                                      <p:cBhvr>
                                        <p:cTn id="39" dur="1" fill="hold">
                                          <p:stCondLst>
                                            <p:cond delay="0"/>
                                          </p:stCondLst>
                                        </p:cTn>
                                        <p:tgtEl>
                                          <p:spTgt spid="25">
                                            <p:txEl>
                                              <p:pRg st="0" end="0"/>
                                            </p:txEl>
                                          </p:spTgt>
                                        </p:tgtEl>
                                        <p:attrNameLst>
                                          <p:attrName>style.visibility</p:attrName>
                                        </p:attrNameLst>
                                      </p:cBhvr>
                                      <p:to>
                                        <p:strVal val="visible"/>
                                      </p:to>
                                    </p:set>
                                    <p:anim calcmode="lin" valueType="num">
                                      <p:cBhvr additive="base">
                                        <p:cTn id="4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2" presetClass="entr" presetSubtype="1"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250"/>
                                        <p:tgtEl>
                                          <p:spTgt spid="23"/>
                                        </p:tgtEl>
                                      </p:cBhvr>
                                    </p:animEffect>
                                  </p:childTnLst>
                                </p:cTn>
                              </p:par>
                              <p:par>
                                <p:cTn id="46" presetID="22" presetClass="entr" presetSubtype="8" fill="hold" grpId="0" nodeType="withEffect">
                                  <p:stCondLst>
                                    <p:cond delay="25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par>
                                <p:cTn id="49" presetID="22" presetClass="entr" presetSubtype="8" fill="hold" nodeType="withEffect">
                                  <p:stCondLst>
                                    <p:cond delay="50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par>
                                <p:cTn id="52" presetID="2" presetClass="entr" presetSubtype="2" decel="100000" fill="hold" grpId="0" nodeType="withEffect">
                                  <p:stCondLst>
                                    <p:cond delay="500"/>
                                  </p:stCondLst>
                                  <p:childTnLst>
                                    <p:set>
                                      <p:cBhvr>
                                        <p:cTn id="53" dur="1" fill="hold">
                                          <p:stCondLst>
                                            <p:cond delay="0"/>
                                          </p:stCondLst>
                                        </p:cTn>
                                        <p:tgtEl>
                                          <p:spTgt spid="24">
                                            <p:txEl>
                                              <p:pRg st="0" end="0"/>
                                            </p:txEl>
                                          </p:spTgt>
                                        </p:tgtEl>
                                        <p:attrNameLst>
                                          <p:attrName>style.visibility</p:attrName>
                                        </p:attrNameLst>
                                      </p:cBhvr>
                                      <p:to>
                                        <p:strVal val="visible"/>
                                      </p:to>
                                    </p:set>
                                    <p:anim calcmode="lin" valueType="num">
                                      <p:cBhvr additive="base">
                                        <p:cTn id="54" dur="10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24">
                                            <p:txEl>
                                              <p:pRg st="0" end="0"/>
                                            </p:txEl>
                                          </p:spTgt>
                                        </p:tgtEl>
                                        <p:attrNameLst>
                                          <p:attrName>ppt_y</p:attrName>
                                        </p:attrNameLst>
                                      </p:cBhvr>
                                      <p:tavLst>
                                        <p:tav tm="0">
                                          <p:val>
                                            <p:strVal val="#ppt_y"/>
                                          </p:val>
                                        </p:tav>
                                        <p:tav tm="100000">
                                          <p:val>
                                            <p:strVal val="#ppt_y"/>
                                          </p:val>
                                        </p:tav>
                                      </p:tavLst>
                                    </p:anim>
                                  </p:childTnLst>
                                </p:cTn>
                              </p:par>
                              <p:par>
                                <p:cTn id="56" presetID="10" presetClass="entr" presetSubtype="0" fill="hold" grpId="1" nodeType="withEffect">
                                  <p:stCondLst>
                                    <p:cond delay="100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fade">
                                      <p:cBhvr>
                                        <p:cTn id="58" dur="500"/>
                                        <p:tgtEl>
                                          <p:spTgt spid="24">
                                            <p:txEl>
                                              <p:pRg st="0" end="0"/>
                                            </p:txEl>
                                          </p:spTgt>
                                        </p:tgtEl>
                                      </p:cBhvr>
                                    </p:animEffect>
                                  </p:childTnLst>
                                </p:cTn>
                              </p:par>
                              <p:par>
                                <p:cTn id="59" presetID="1" presetClass="exit" presetSubtype="0" fill="hold" grpId="2" nodeType="withEffect">
                                  <p:stCondLst>
                                    <p:cond delay="500"/>
                                  </p:stCondLst>
                                  <p:childTnLst>
                                    <p:set>
                                      <p:cBhvr>
                                        <p:cTn id="60" dur="1" fill="hold">
                                          <p:stCondLst>
                                            <p:cond delay="0"/>
                                          </p:stCondLst>
                                        </p:cTn>
                                        <p:tgtEl>
                                          <p:spTgt spid="24">
                                            <p:txEl>
                                              <p:pRg st="0" end="0"/>
                                            </p:txEl>
                                          </p:spTgt>
                                        </p:tgtEl>
                                        <p:attrNameLst>
                                          <p:attrName>style.visibility</p:attrName>
                                        </p:attrNameLst>
                                      </p:cBhvr>
                                      <p:to>
                                        <p:strVal val="hidden"/>
                                      </p:to>
                                    </p:se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wipe(left)">
                                      <p:cBhvr>
                                        <p:cTn id="64" dur="500"/>
                                        <p:tgtEl>
                                          <p:spTgt spid="26">
                                            <p:txEl>
                                              <p:pRg st="0" end="0"/>
                                            </p:txEl>
                                          </p:spTgt>
                                        </p:tgtEl>
                                      </p:cBhvr>
                                    </p:animEffect>
                                  </p:childTnLst>
                                </p:cTn>
                              </p:par>
                            </p:childTnLst>
                          </p:cTn>
                        </p:par>
                        <p:par>
                          <p:cTn id="65" fill="hold">
                            <p:stCondLst>
                              <p:cond delay="5500"/>
                            </p:stCondLst>
                            <p:childTnLst>
                              <p:par>
                                <p:cTn id="66" presetID="2" presetClass="entr" presetSubtype="8" decel="100000" fill="hold" grpId="0" nodeType="afterEffect">
                                  <p:stCondLst>
                                    <p:cond delay="0"/>
                                  </p:stCondLst>
                                  <p:childTnLst>
                                    <p:set>
                                      <p:cBhvr>
                                        <p:cTn id="67" dur="1" fill="hold">
                                          <p:stCondLst>
                                            <p:cond delay="0"/>
                                          </p:stCondLst>
                                        </p:cTn>
                                        <p:tgtEl>
                                          <p:spTgt spid="35">
                                            <p:txEl>
                                              <p:pRg st="0" end="0"/>
                                            </p:txEl>
                                          </p:spTgt>
                                        </p:tgtEl>
                                        <p:attrNameLst>
                                          <p:attrName>style.visibility</p:attrName>
                                        </p:attrNameLst>
                                      </p:cBhvr>
                                      <p:to>
                                        <p:strVal val="visible"/>
                                      </p:to>
                                    </p:set>
                                    <p:anim calcmode="lin" valueType="num">
                                      <p:cBhvr additive="base">
                                        <p:cTn id="68"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2" presetClass="entr" presetSubtype="1"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up)">
                                      <p:cBhvr>
                                        <p:cTn id="73" dur="250"/>
                                        <p:tgtEl>
                                          <p:spTgt spid="33"/>
                                        </p:tgtEl>
                                      </p:cBhvr>
                                    </p:animEffect>
                                  </p:childTnLst>
                                </p:cTn>
                              </p:par>
                              <p:par>
                                <p:cTn id="74" presetID="22" presetClass="entr" presetSubtype="8" fill="hold" grpId="0" nodeType="withEffect">
                                  <p:stCondLst>
                                    <p:cond delay="250"/>
                                  </p:stCondLst>
                                  <p:childTnLst>
                                    <p:set>
                                      <p:cBhvr>
                                        <p:cTn id="75" dur="1" fill="hold">
                                          <p:stCondLst>
                                            <p:cond delay="0"/>
                                          </p:stCondLst>
                                        </p:cTn>
                                        <p:tgtEl>
                                          <p:spTgt spid="27"/>
                                        </p:tgtEl>
                                        <p:attrNameLst>
                                          <p:attrName>style.visibility</p:attrName>
                                        </p:attrNameLst>
                                      </p:cBhvr>
                                      <p:to>
                                        <p:strVal val="visible"/>
                                      </p:to>
                                    </p:set>
                                    <p:animEffect transition="in" filter="wipe(left)">
                                      <p:cBhvr>
                                        <p:cTn id="76" dur="500"/>
                                        <p:tgtEl>
                                          <p:spTgt spid="27"/>
                                        </p:tgtEl>
                                      </p:cBhvr>
                                    </p:animEffect>
                                  </p:childTnLst>
                                </p:cTn>
                              </p:par>
                              <p:par>
                                <p:cTn id="77" presetID="22" presetClass="entr" presetSubtype="8" fill="hold" nodeType="withEffect">
                                  <p:stCondLst>
                                    <p:cond delay="500"/>
                                  </p:stCondLst>
                                  <p:childTnLst>
                                    <p:set>
                                      <p:cBhvr>
                                        <p:cTn id="78" dur="1" fill="hold">
                                          <p:stCondLst>
                                            <p:cond delay="0"/>
                                          </p:stCondLst>
                                        </p:cTn>
                                        <p:tgtEl>
                                          <p:spTgt spid="28"/>
                                        </p:tgtEl>
                                        <p:attrNameLst>
                                          <p:attrName>style.visibility</p:attrName>
                                        </p:attrNameLst>
                                      </p:cBhvr>
                                      <p:to>
                                        <p:strVal val="visible"/>
                                      </p:to>
                                    </p:set>
                                    <p:animEffect transition="in" filter="wipe(left)">
                                      <p:cBhvr>
                                        <p:cTn id="79" dur="500"/>
                                        <p:tgtEl>
                                          <p:spTgt spid="28"/>
                                        </p:tgtEl>
                                      </p:cBhvr>
                                    </p:animEffect>
                                  </p:childTnLst>
                                </p:cTn>
                              </p:par>
                              <p:par>
                                <p:cTn id="80" presetID="2" presetClass="entr" presetSubtype="2" decel="100000" fill="hold" grpId="0" nodeType="withEffect">
                                  <p:stCondLst>
                                    <p:cond delay="500"/>
                                  </p:stCondLst>
                                  <p:childTnLst>
                                    <p:set>
                                      <p:cBhvr>
                                        <p:cTn id="81" dur="1" fill="hold">
                                          <p:stCondLst>
                                            <p:cond delay="0"/>
                                          </p:stCondLst>
                                        </p:cTn>
                                        <p:tgtEl>
                                          <p:spTgt spid="34">
                                            <p:txEl>
                                              <p:pRg st="0" end="0"/>
                                            </p:txEl>
                                          </p:spTgt>
                                        </p:tgtEl>
                                        <p:attrNameLst>
                                          <p:attrName>style.visibility</p:attrName>
                                        </p:attrNameLst>
                                      </p:cBhvr>
                                      <p:to>
                                        <p:strVal val="visible"/>
                                      </p:to>
                                    </p:set>
                                    <p:anim calcmode="lin" valueType="num">
                                      <p:cBhvr additive="base">
                                        <p:cTn id="82" dur="10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83" dur="1000" fill="hold"/>
                                        <p:tgtEl>
                                          <p:spTgt spid="34">
                                            <p:txEl>
                                              <p:pRg st="0" end="0"/>
                                            </p:txEl>
                                          </p:spTgt>
                                        </p:tgtEl>
                                        <p:attrNameLst>
                                          <p:attrName>ppt_y</p:attrName>
                                        </p:attrNameLst>
                                      </p:cBhvr>
                                      <p:tavLst>
                                        <p:tav tm="0">
                                          <p:val>
                                            <p:strVal val="#ppt_y"/>
                                          </p:val>
                                        </p:tav>
                                        <p:tav tm="100000">
                                          <p:val>
                                            <p:strVal val="#ppt_y"/>
                                          </p:val>
                                        </p:tav>
                                      </p:tavLst>
                                    </p:anim>
                                  </p:childTnLst>
                                </p:cTn>
                              </p:par>
                              <p:par>
                                <p:cTn id="84" presetID="10" presetClass="entr" presetSubtype="0" fill="hold" grpId="1" nodeType="withEffect">
                                  <p:stCondLst>
                                    <p:cond delay="1000"/>
                                  </p:stCondLst>
                                  <p:childTnLst>
                                    <p:set>
                                      <p:cBhvr>
                                        <p:cTn id="85" dur="1" fill="hold">
                                          <p:stCondLst>
                                            <p:cond delay="0"/>
                                          </p:stCondLst>
                                        </p:cTn>
                                        <p:tgtEl>
                                          <p:spTgt spid="34">
                                            <p:txEl>
                                              <p:pRg st="0" end="0"/>
                                            </p:txEl>
                                          </p:spTgt>
                                        </p:tgtEl>
                                        <p:attrNameLst>
                                          <p:attrName>style.visibility</p:attrName>
                                        </p:attrNameLst>
                                      </p:cBhvr>
                                      <p:to>
                                        <p:strVal val="visible"/>
                                      </p:to>
                                    </p:set>
                                    <p:animEffect transition="in" filter="fade">
                                      <p:cBhvr>
                                        <p:cTn id="86" dur="500"/>
                                        <p:tgtEl>
                                          <p:spTgt spid="34">
                                            <p:txEl>
                                              <p:pRg st="0" end="0"/>
                                            </p:txEl>
                                          </p:spTgt>
                                        </p:tgtEl>
                                      </p:cBhvr>
                                    </p:animEffect>
                                  </p:childTnLst>
                                </p:cTn>
                              </p:par>
                              <p:par>
                                <p:cTn id="87" presetID="1" presetClass="exit" presetSubtype="0" fill="hold" grpId="2" nodeType="withEffect">
                                  <p:stCondLst>
                                    <p:cond delay="500"/>
                                  </p:stCondLst>
                                  <p:childTnLst>
                                    <p:set>
                                      <p:cBhvr>
                                        <p:cTn id="88" dur="1" fill="hold">
                                          <p:stCondLst>
                                            <p:cond delay="0"/>
                                          </p:stCondLst>
                                        </p:cTn>
                                        <p:tgtEl>
                                          <p:spTgt spid="34">
                                            <p:txEl>
                                              <p:pRg st="0" end="0"/>
                                            </p:txEl>
                                          </p:spTgt>
                                        </p:tgtEl>
                                        <p:attrNameLst>
                                          <p:attrName>style.visibility</p:attrName>
                                        </p:attrNameLst>
                                      </p:cBhvr>
                                      <p:to>
                                        <p:strVal val="hidden"/>
                                      </p:to>
                                    </p:set>
                                  </p:childTnLst>
                                </p:cTn>
                              </p:par>
                            </p:childTnLst>
                          </p:cTn>
                        </p:par>
                        <p:par>
                          <p:cTn id="89" fill="hold">
                            <p:stCondLst>
                              <p:cond delay="7500"/>
                            </p:stCondLst>
                            <p:childTnLst>
                              <p:par>
                                <p:cTn id="90" presetID="22" presetClass="entr" presetSubtype="8" fill="hold" grpId="0" nodeType="afterEffect">
                                  <p:stCondLst>
                                    <p:cond delay="0"/>
                                  </p:stCondLst>
                                  <p:childTnLst>
                                    <p:set>
                                      <p:cBhvr>
                                        <p:cTn id="91" dur="1" fill="hold">
                                          <p:stCondLst>
                                            <p:cond delay="0"/>
                                          </p:stCondLst>
                                        </p:cTn>
                                        <p:tgtEl>
                                          <p:spTgt spid="36">
                                            <p:txEl>
                                              <p:pRg st="0" end="0"/>
                                            </p:txEl>
                                          </p:spTgt>
                                        </p:tgtEl>
                                        <p:attrNameLst>
                                          <p:attrName>style.visibility</p:attrName>
                                        </p:attrNameLst>
                                      </p:cBhvr>
                                      <p:to>
                                        <p:strVal val="visible"/>
                                      </p:to>
                                    </p:set>
                                    <p:animEffect transition="in" filter="wipe(left)">
                                      <p:cBhvr>
                                        <p:cTn id="92" dur="500"/>
                                        <p:tgtEl>
                                          <p:spTgt spid="36">
                                            <p:txEl>
                                              <p:pRg st="0" end="0"/>
                                            </p:txEl>
                                          </p:spTgt>
                                        </p:tgtEl>
                                      </p:cBhvr>
                                    </p:animEffect>
                                  </p:childTnLst>
                                </p:cTn>
                              </p:par>
                            </p:childTnLst>
                          </p:cTn>
                        </p:par>
                        <p:par>
                          <p:cTn id="93" fill="hold">
                            <p:stCondLst>
                              <p:cond delay="8000"/>
                            </p:stCondLst>
                            <p:childTnLst>
                              <p:par>
                                <p:cTn id="94" presetID="2" presetClass="entr" presetSubtype="8" decel="100000" fill="hold" grpId="0" nodeType="afterEffect">
                                  <p:stCondLst>
                                    <p:cond delay="0"/>
                                  </p:stCondLst>
                                  <p:childTnLst>
                                    <p:set>
                                      <p:cBhvr>
                                        <p:cTn id="95" dur="1" fill="hold">
                                          <p:stCondLst>
                                            <p:cond delay="0"/>
                                          </p:stCondLst>
                                        </p:cTn>
                                        <p:tgtEl>
                                          <p:spTgt spid="75">
                                            <p:txEl>
                                              <p:pRg st="0" end="0"/>
                                            </p:txEl>
                                          </p:spTgt>
                                        </p:tgtEl>
                                        <p:attrNameLst>
                                          <p:attrName>style.visibility</p:attrName>
                                        </p:attrNameLst>
                                      </p:cBhvr>
                                      <p:to>
                                        <p:strVal val="visible"/>
                                      </p:to>
                                    </p:set>
                                    <p:anim calcmode="lin" valueType="num">
                                      <p:cBhvr additive="base">
                                        <p:cTn id="96" dur="500" fill="hold"/>
                                        <p:tgtEl>
                                          <p:spTgt spid="75">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75">
                                            <p:txEl>
                                              <p:pRg st="0" end="0"/>
                                            </p:txEl>
                                          </p:spTgt>
                                        </p:tgtEl>
                                        <p:attrNameLst>
                                          <p:attrName>ppt_y</p:attrName>
                                        </p:attrNameLst>
                                      </p:cBhvr>
                                      <p:tavLst>
                                        <p:tav tm="0">
                                          <p:val>
                                            <p:strVal val="#ppt_y"/>
                                          </p:val>
                                        </p:tav>
                                        <p:tav tm="100000">
                                          <p:val>
                                            <p:strVal val="#ppt_y"/>
                                          </p:val>
                                        </p:tav>
                                      </p:tavLst>
                                    </p:anim>
                                  </p:childTnLst>
                                </p:cTn>
                              </p:par>
                            </p:childTnLst>
                          </p:cTn>
                        </p:par>
                        <p:par>
                          <p:cTn id="98" fill="hold">
                            <p:stCondLst>
                              <p:cond delay="8500"/>
                            </p:stCondLst>
                            <p:childTnLst>
                              <p:par>
                                <p:cTn id="99" presetID="22" presetClass="entr" presetSubtype="1" fill="hold"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wipe(up)">
                                      <p:cBhvr>
                                        <p:cTn id="101" dur="250"/>
                                        <p:tgtEl>
                                          <p:spTgt spid="73"/>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67"/>
                                        </p:tgtEl>
                                        <p:attrNameLst>
                                          <p:attrName>style.visibility</p:attrName>
                                        </p:attrNameLst>
                                      </p:cBhvr>
                                      <p:to>
                                        <p:strVal val="visible"/>
                                      </p:to>
                                    </p:set>
                                    <p:animEffect transition="in" filter="wipe(left)">
                                      <p:cBhvr>
                                        <p:cTn id="104" dur="500"/>
                                        <p:tgtEl>
                                          <p:spTgt spid="67"/>
                                        </p:tgtEl>
                                      </p:cBhvr>
                                    </p:animEffect>
                                  </p:childTnLst>
                                </p:cTn>
                              </p:par>
                              <p:par>
                                <p:cTn id="105" presetID="22" presetClass="entr" presetSubtype="8" fill="hold" nodeType="withEffect">
                                  <p:stCondLst>
                                    <p:cond delay="500"/>
                                  </p:stCondLst>
                                  <p:childTnLst>
                                    <p:set>
                                      <p:cBhvr>
                                        <p:cTn id="106" dur="1" fill="hold">
                                          <p:stCondLst>
                                            <p:cond delay="0"/>
                                          </p:stCondLst>
                                        </p:cTn>
                                        <p:tgtEl>
                                          <p:spTgt spid="68"/>
                                        </p:tgtEl>
                                        <p:attrNameLst>
                                          <p:attrName>style.visibility</p:attrName>
                                        </p:attrNameLst>
                                      </p:cBhvr>
                                      <p:to>
                                        <p:strVal val="visible"/>
                                      </p:to>
                                    </p:set>
                                    <p:animEffect transition="in" filter="wipe(left)">
                                      <p:cBhvr>
                                        <p:cTn id="107" dur="500"/>
                                        <p:tgtEl>
                                          <p:spTgt spid="68"/>
                                        </p:tgtEl>
                                      </p:cBhvr>
                                    </p:animEffect>
                                  </p:childTnLst>
                                </p:cTn>
                              </p:par>
                              <p:par>
                                <p:cTn id="108" presetID="2" presetClass="entr" presetSubtype="2" decel="100000" fill="hold" grpId="0" nodeType="withEffect">
                                  <p:stCondLst>
                                    <p:cond delay="500"/>
                                  </p:stCondLst>
                                  <p:childTnLst>
                                    <p:set>
                                      <p:cBhvr>
                                        <p:cTn id="109" dur="1" fill="hold">
                                          <p:stCondLst>
                                            <p:cond delay="0"/>
                                          </p:stCondLst>
                                        </p:cTn>
                                        <p:tgtEl>
                                          <p:spTgt spid="74">
                                            <p:txEl>
                                              <p:pRg st="0" end="0"/>
                                            </p:txEl>
                                          </p:spTgt>
                                        </p:tgtEl>
                                        <p:attrNameLst>
                                          <p:attrName>style.visibility</p:attrName>
                                        </p:attrNameLst>
                                      </p:cBhvr>
                                      <p:to>
                                        <p:strVal val="visible"/>
                                      </p:to>
                                    </p:set>
                                    <p:anim calcmode="lin" valueType="num">
                                      <p:cBhvr additive="base">
                                        <p:cTn id="110" dur="1000" fill="hold"/>
                                        <p:tgtEl>
                                          <p:spTgt spid="74">
                                            <p:txEl>
                                              <p:pRg st="0" end="0"/>
                                            </p:txEl>
                                          </p:spTgt>
                                        </p:tgtEl>
                                        <p:attrNameLst>
                                          <p:attrName>ppt_x</p:attrName>
                                        </p:attrNameLst>
                                      </p:cBhvr>
                                      <p:tavLst>
                                        <p:tav tm="0">
                                          <p:val>
                                            <p:strVal val="1+#ppt_w/2"/>
                                          </p:val>
                                        </p:tav>
                                        <p:tav tm="100000">
                                          <p:val>
                                            <p:strVal val="#ppt_x"/>
                                          </p:val>
                                        </p:tav>
                                      </p:tavLst>
                                    </p:anim>
                                    <p:anim calcmode="lin" valueType="num">
                                      <p:cBhvr additive="base">
                                        <p:cTn id="111" dur="1000" fill="hold"/>
                                        <p:tgtEl>
                                          <p:spTgt spid="74">
                                            <p:txEl>
                                              <p:pRg st="0" end="0"/>
                                            </p:txEl>
                                          </p:spTgt>
                                        </p:tgtEl>
                                        <p:attrNameLst>
                                          <p:attrName>ppt_y</p:attrName>
                                        </p:attrNameLst>
                                      </p:cBhvr>
                                      <p:tavLst>
                                        <p:tav tm="0">
                                          <p:val>
                                            <p:strVal val="#ppt_y"/>
                                          </p:val>
                                        </p:tav>
                                        <p:tav tm="100000">
                                          <p:val>
                                            <p:strVal val="#ppt_y"/>
                                          </p:val>
                                        </p:tav>
                                      </p:tavLst>
                                    </p:anim>
                                  </p:childTnLst>
                                </p:cTn>
                              </p:par>
                              <p:par>
                                <p:cTn id="112" presetID="10" presetClass="entr" presetSubtype="0" fill="hold" grpId="1" nodeType="withEffect">
                                  <p:stCondLst>
                                    <p:cond delay="1000"/>
                                  </p:stCondLst>
                                  <p:childTnLst>
                                    <p:set>
                                      <p:cBhvr>
                                        <p:cTn id="113" dur="1" fill="hold">
                                          <p:stCondLst>
                                            <p:cond delay="0"/>
                                          </p:stCondLst>
                                        </p:cTn>
                                        <p:tgtEl>
                                          <p:spTgt spid="74">
                                            <p:txEl>
                                              <p:pRg st="0" end="0"/>
                                            </p:txEl>
                                          </p:spTgt>
                                        </p:tgtEl>
                                        <p:attrNameLst>
                                          <p:attrName>style.visibility</p:attrName>
                                        </p:attrNameLst>
                                      </p:cBhvr>
                                      <p:to>
                                        <p:strVal val="visible"/>
                                      </p:to>
                                    </p:set>
                                    <p:animEffect transition="in" filter="fade">
                                      <p:cBhvr>
                                        <p:cTn id="114" dur="500"/>
                                        <p:tgtEl>
                                          <p:spTgt spid="74">
                                            <p:txEl>
                                              <p:pRg st="0" end="0"/>
                                            </p:txEl>
                                          </p:spTgt>
                                        </p:tgtEl>
                                      </p:cBhvr>
                                    </p:animEffect>
                                  </p:childTnLst>
                                </p:cTn>
                              </p:par>
                              <p:par>
                                <p:cTn id="115" presetID="1" presetClass="exit" presetSubtype="0" fill="hold" grpId="2" nodeType="withEffect">
                                  <p:stCondLst>
                                    <p:cond delay="500"/>
                                  </p:stCondLst>
                                  <p:childTnLst>
                                    <p:set>
                                      <p:cBhvr>
                                        <p:cTn id="116" dur="1" fill="hold">
                                          <p:stCondLst>
                                            <p:cond delay="0"/>
                                          </p:stCondLst>
                                        </p:cTn>
                                        <p:tgtEl>
                                          <p:spTgt spid="74">
                                            <p:txEl>
                                              <p:pRg st="0" end="0"/>
                                            </p:txEl>
                                          </p:spTgt>
                                        </p:tgtEl>
                                        <p:attrNameLst>
                                          <p:attrName>style.visibility</p:attrName>
                                        </p:attrNameLst>
                                      </p:cBhvr>
                                      <p:to>
                                        <p:strVal val="hidden"/>
                                      </p:to>
                                    </p:set>
                                  </p:childTnLst>
                                </p:cTn>
                              </p:par>
                            </p:childTnLst>
                          </p:cTn>
                        </p:par>
                        <p:par>
                          <p:cTn id="117" fill="hold">
                            <p:stCondLst>
                              <p:cond delay="10000"/>
                            </p:stCondLst>
                            <p:childTnLst>
                              <p:par>
                                <p:cTn id="118" presetID="22" presetClass="entr" presetSubtype="8" fill="hold" grpId="0" nodeType="afterEffect">
                                  <p:stCondLst>
                                    <p:cond delay="0"/>
                                  </p:stCondLst>
                                  <p:childTnLst>
                                    <p:set>
                                      <p:cBhvr>
                                        <p:cTn id="119" dur="1" fill="hold">
                                          <p:stCondLst>
                                            <p:cond delay="0"/>
                                          </p:stCondLst>
                                        </p:cTn>
                                        <p:tgtEl>
                                          <p:spTgt spid="76">
                                            <p:txEl>
                                              <p:pRg st="0" end="0"/>
                                            </p:txEl>
                                          </p:spTgt>
                                        </p:tgtEl>
                                        <p:attrNameLst>
                                          <p:attrName>style.visibility</p:attrName>
                                        </p:attrNameLst>
                                      </p:cBhvr>
                                      <p:to>
                                        <p:strVal val="visible"/>
                                      </p:to>
                                    </p:set>
                                    <p:animEffect transition="in" filter="wipe(left)">
                                      <p:cBhvr>
                                        <p:cTn id="120" dur="500"/>
                                        <p:tgtEl>
                                          <p:spTgt spid="76">
                                            <p:txEl>
                                              <p:pRg st="0" end="0"/>
                                            </p:txEl>
                                          </p:spTgt>
                                        </p:tgtEl>
                                      </p:cBhvr>
                                    </p:animEffect>
                                  </p:childTnLst>
                                </p:cTn>
                              </p:par>
                            </p:childTnLst>
                          </p:cTn>
                        </p:par>
                        <p:par>
                          <p:cTn id="121" fill="hold">
                            <p:stCondLst>
                              <p:cond delay="10500"/>
                            </p:stCondLst>
                            <p:childTnLst>
                              <p:par>
                                <p:cTn id="122" presetID="2" presetClass="entr" presetSubtype="8" decel="100000" fill="hold" grpId="0" nodeType="afterEffect">
                                  <p:stCondLst>
                                    <p:cond delay="0"/>
                                  </p:stCondLst>
                                  <p:childTnLst>
                                    <p:set>
                                      <p:cBhvr>
                                        <p:cTn id="123" dur="1" fill="hold">
                                          <p:stCondLst>
                                            <p:cond delay="0"/>
                                          </p:stCondLst>
                                        </p:cTn>
                                        <p:tgtEl>
                                          <p:spTgt spid="85">
                                            <p:txEl>
                                              <p:pRg st="0" end="0"/>
                                            </p:txEl>
                                          </p:spTgt>
                                        </p:tgtEl>
                                        <p:attrNameLst>
                                          <p:attrName>style.visibility</p:attrName>
                                        </p:attrNameLst>
                                      </p:cBhvr>
                                      <p:to>
                                        <p:strVal val="visible"/>
                                      </p:to>
                                    </p:set>
                                    <p:anim calcmode="lin" valueType="num">
                                      <p:cBhvr additive="base">
                                        <p:cTn id="124" dur="500" fill="hold"/>
                                        <p:tgtEl>
                                          <p:spTgt spid="85">
                                            <p:txEl>
                                              <p:pRg st="0" end="0"/>
                                            </p:txEl>
                                          </p:spTgt>
                                        </p:tgtEl>
                                        <p:attrNameLst>
                                          <p:attrName>ppt_x</p:attrName>
                                        </p:attrNameLst>
                                      </p:cBhvr>
                                      <p:tavLst>
                                        <p:tav tm="0">
                                          <p:val>
                                            <p:strVal val="0-#ppt_w/2"/>
                                          </p:val>
                                        </p:tav>
                                        <p:tav tm="100000">
                                          <p:val>
                                            <p:strVal val="#ppt_x"/>
                                          </p:val>
                                        </p:tav>
                                      </p:tavLst>
                                    </p:anim>
                                    <p:anim calcmode="lin" valueType="num">
                                      <p:cBhvr additive="base">
                                        <p:cTn id="125" dur="500" fill="hold"/>
                                        <p:tgtEl>
                                          <p:spTgt spid="85">
                                            <p:txEl>
                                              <p:pRg st="0" end="0"/>
                                            </p:txEl>
                                          </p:spTgt>
                                        </p:tgtEl>
                                        <p:attrNameLst>
                                          <p:attrName>ppt_y</p:attrName>
                                        </p:attrNameLst>
                                      </p:cBhvr>
                                      <p:tavLst>
                                        <p:tav tm="0">
                                          <p:val>
                                            <p:strVal val="#ppt_y"/>
                                          </p:val>
                                        </p:tav>
                                        <p:tav tm="100000">
                                          <p:val>
                                            <p:strVal val="#ppt_y"/>
                                          </p:val>
                                        </p:tav>
                                      </p:tavLst>
                                    </p:anim>
                                  </p:childTnLst>
                                </p:cTn>
                              </p:par>
                            </p:childTnLst>
                          </p:cTn>
                        </p:par>
                        <p:par>
                          <p:cTn id="126" fill="hold">
                            <p:stCondLst>
                              <p:cond delay="11000"/>
                            </p:stCondLst>
                            <p:childTnLst>
                              <p:par>
                                <p:cTn id="127" presetID="22" presetClass="entr" presetSubtype="1" fill="hold"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250"/>
                                        <p:tgtEl>
                                          <p:spTgt spid="83"/>
                                        </p:tgtEl>
                                      </p:cBhvr>
                                    </p:animEffect>
                                  </p:childTnLst>
                                </p:cTn>
                              </p:par>
                              <p:par>
                                <p:cTn id="130" presetID="22" presetClass="entr" presetSubtype="8" fill="hold" grpId="0" nodeType="withEffect">
                                  <p:stCondLst>
                                    <p:cond delay="250"/>
                                  </p:stCondLst>
                                  <p:childTnLst>
                                    <p:set>
                                      <p:cBhvr>
                                        <p:cTn id="131" dur="1" fill="hold">
                                          <p:stCondLst>
                                            <p:cond delay="0"/>
                                          </p:stCondLst>
                                        </p:cTn>
                                        <p:tgtEl>
                                          <p:spTgt spid="77"/>
                                        </p:tgtEl>
                                        <p:attrNameLst>
                                          <p:attrName>style.visibility</p:attrName>
                                        </p:attrNameLst>
                                      </p:cBhvr>
                                      <p:to>
                                        <p:strVal val="visible"/>
                                      </p:to>
                                    </p:set>
                                    <p:animEffect transition="in" filter="wipe(left)">
                                      <p:cBhvr>
                                        <p:cTn id="132" dur="500"/>
                                        <p:tgtEl>
                                          <p:spTgt spid="77"/>
                                        </p:tgtEl>
                                      </p:cBhvr>
                                    </p:animEffect>
                                  </p:childTnLst>
                                </p:cTn>
                              </p:par>
                              <p:par>
                                <p:cTn id="133" presetID="22" presetClass="entr" presetSubtype="8" fill="hold" nodeType="withEffect">
                                  <p:stCondLst>
                                    <p:cond delay="500"/>
                                  </p:stCondLst>
                                  <p:childTnLst>
                                    <p:set>
                                      <p:cBhvr>
                                        <p:cTn id="134" dur="1" fill="hold">
                                          <p:stCondLst>
                                            <p:cond delay="0"/>
                                          </p:stCondLst>
                                        </p:cTn>
                                        <p:tgtEl>
                                          <p:spTgt spid="78"/>
                                        </p:tgtEl>
                                        <p:attrNameLst>
                                          <p:attrName>style.visibility</p:attrName>
                                        </p:attrNameLst>
                                      </p:cBhvr>
                                      <p:to>
                                        <p:strVal val="visible"/>
                                      </p:to>
                                    </p:set>
                                    <p:animEffect transition="in" filter="wipe(left)">
                                      <p:cBhvr>
                                        <p:cTn id="135" dur="500"/>
                                        <p:tgtEl>
                                          <p:spTgt spid="78"/>
                                        </p:tgtEl>
                                      </p:cBhvr>
                                    </p:animEffect>
                                  </p:childTnLst>
                                </p:cTn>
                              </p:par>
                              <p:par>
                                <p:cTn id="136" presetID="2" presetClass="entr" presetSubtype="2" decel="100000" fill="hold" grpId="0" nodeType="withEffect">
                                  <p:stCondLst>
                                    <p:cond delay="500"/>
                                  </p:stCondLst>
                                  <p:childTnLst>
                                    <p:set>
                                      <p:cBhvr>
                                        <p:cTn id="137" dur="1" fill="hold">
                                          <p:stCondLst>
                                            <p:cond delay="0"/>
                                          </p:stCondLst>
                                        </p:cTn>
                                        <p:tgtEl>
                                          <p:spTgt spid="84">
                                            <p:txEl>
                                              <p:pRg st="0" end="0"/>
                                            </p:txEl>
                                          </p:spTgt>
                                        </p:tgtEl>
                                        <p:attrNameLst>
                                          <p:attrName>style.visibility</p:attrName>
                                        </p:attrNameLst>
                                      </p:cBhvr>
                                      <p:to>
                                        <p:strVal val="visible"/>
                                      </p:to>
                                    </p:set>
                                    <p:anim calcmode="lin" valueType="num">
                                      <p:cBhvr additive="base">
                                        <p:cTn id="138" dur="1000" fill="hold"/>
                                        <p:tgtEl>
                                          <p:spTgt spid="84">
                                            <p:txEl>
                                              <p:pRg st="0" end="0"/>
                                            </p:txEl>
                                          </p:spTgt>
                                        </p:tgtEl>
                                        <p:attrNameLst>
                                          <p:attrName>ppt_x</p:attrName>
                                        </p:attrNameLst>
                                      </p:cBhvr>
                                      <p:tavLst>
                                        <p:tav tm="0">
                                          <p:val>
                                            <p:strVal val="1+#ppt_w/2"/>
                                          </p:val>
                                        </p:tav>
                                        <p:tav tm="100000">
                                          <p:val>
                                            <p:strVal val="#ppt_x"/>
                                          </p:val>
                                        </p:tav>
                                      </p:tavLst>
                                    </p:anim>
                                    <p:anim calcmode="lin" valueType="num">
                                      <p:cBhvr additive="base">
                                        <p:cTn id="139" dur="1000" fill="hold"/>
                                        <p:tgtEl>
                                          <p:spTgt spid="84">
                                            <p:txEl>
                                              <p:pRg st="0" end="0"/>
                                            </p:txEl>
                                          </p:spTgt>
                                        </p:tgtEl>
                                        <p:attrNameLst>
                                          <p:attrName>ppt_y</p:attrName>
                                        </p:attrNameLst>
                                      </p:cBhvr>
                                      <p:tavLst>
                                        <p:tav tm="0">
                                          <p:val>
                                            <p:strVal val="#ppt_y"/>
                                          </p:val>
                                        </p:tav>
                                        <p:tav tm="100000">
                                          <p:val>
                                            <p:strVal val="#ppt_y"/>
                                          </p:val>
                                        </p:tav>
                                      </p:tavLst>
                                    </p:anim>
                                  </p:childTnLst>
                                </p:cTn>
                              </p:par>
                              <p:par>
                                <p:cTn id="140" presetID="10" presetClass="entr" presetSubtype="0" fill="hold" grpId="1" nodeType="withEffect">
                                  <p:stCondLst>
                                    <p:cond delay="1000"/>
                                  </p:stCondLst>
                                  <p:childTnLst>
                                    <p:set>
                                      <p:cBhvr>
                                        <p:cTn id="141" dur="1" fill="hold">
                                          <p:stCondLst>
                                            <p:cond delay="0"/>
                                          </p:stCondLst>
                                        </p:cTn>
                                        <p:tgtEl>
                                          <p:spTgt spid="84">
                                            <p:txEl>
                                              <p:pRg st="0" end="0"/>
                                            </p:txEl>
                                          </p:spTgt>
                                        </p:tgtEl>
                                        <p:attrNameLst>
                                          <p:attrName>style.visibility</p:attrName>
                                        </p:attrNameLst>
                                      </p:cBhvr>
                                      <p:to>
                                        <p:strVal val="visible"/>
                                      </p:to>
                                    </p:set>
                                    <p:animEffect transition="in" filter="fade">
                                      <p:cBhvr>
                                        <p:cTn id="142" dur="500"/>
                                        <p:tgtEl>
                                          <p:spTgt spid="84">
                                            <p:txEl>
                                              <p:pRg st="0" end="0"/>
                                            </p:txEl>
                                          </p:spTgt>
                                        </p:tgtEl>
                                      </p:cBhvr>
                                    </p:animEffect>
                                  </p:childTnLst>
                                </p:cTn>
                              </p:par>
                              <p:par>
                                <p:cTn id="143" presetID="1" presetClass="exit" presetSubtype="0" fill="hold" grpId="2" nodeType="withEffect">
                                  <p:stCondLst>
                                    <p:cond delay="500"/>
                                  </p:stCondLst>
                                  <p:childTnLst>
                                    <p:set>
                                      <p:cBhvr>
                                        <p:cTn id="144" dur="1" fill="hold">
                                          <p:stCondLst>
                                            <p:cond delay="0"/>
                                          </p:stCondLst>
                                        </p:cTn>
                                        <p:tgtEl>
                                          <p:spTgt spid="84">
                                            <p:txEl>
                                              <p:pRg st="0" end="0"/>
                                            </p:txEl>
                                          </p:spTgt>
                                        </p:tgtEl>
                                        <p:attrNameLst>
                                          <p:attrName>style.visibility</p:attrName>
                                        </p:attrNameLst>
                                      </p:cBhvr>
                                      <p:to>
                                        <p:strVal val="hidden"/>
                                      </p:to>
                                    </p:set>
                                  </p:childTnLst>
                                </p:cTn>
                              </p:par>
                            </p:childTnLst>
                          </p:cTn>
                        </p:par>
                        <p:par>
                          <p:cTn id="145" fill="hold">
                            <p:stCondLst>
                              <p:cond delay="12500"/>
                            </p:stCondLst>
                            <p:childTnLst>
                              <p:par>
                                <p:cTn id="146" presetID="22" presetClass="entr" presetSubtype="8" fill="hold" grpId="0" nodeType="afterEffect">
                                  <p:stCondLst>
                                    <p:cond delay="0"/>
                                  </p:stCondLst>
                                  <p:childTnLst>
                                    <p:set>
                                      <p:cBhvr>
                                        <p:cTn id="147" dur="1" fill="hold">
                                          <p:stCondLst>
                                            <p:cond delay="0"/>
                                          </p:stCondLst>
                                        </p:cTn>
                                        <p:tgtEl>
                                          <p:spTgt spid="86">
                                            <p:txEl>
                                              <p:pRg st="0" end="0"/>
                                            </p:txEl>
                                          </p:spTgt>
                                        </p:tgtEl>
                                        <p:attrNameLst>
                                          <p:attrName>style.visibility</p:attrName>
                                        </p:attrNameLst>
                                      </p:cBhvr>
                                      <p:to>
                                        <p:strVal val="visible"/>
                                      </p:to>
                                    </p:set>
                                    <p:animEffect transition="in" filter="wipe(left)">
                                      <p:cBhvr>
                                        <p:cTn id="148" dur="500"/>
                                        <p:tgtEl>
                                          <p:spTgt spid="86">
                                            <p:txEl>
                                              <p:pRg st="0" end="0"/>
                                            </p:txEl>
                                          </p:spTgt>
                                        </p:tgtEl>
                                      </p:cBhvr>
                                    </p:animEffect>
                                  </p:childTnLst>
                                </p:cTn>
                              </p:par>
                            </p:childTnLst>
                          </p:cTn>
                        </p:par>
                        <p:par>
                          <p:cTn id="149" fill="hold">
                            <p:stCondLst>
                              <p:cond delay="13000"/>
                            </p:stCondLst>
                            <p:childTnLst>
                              <p:par>
                                <p:cTn id="150" presetID="2" presetClass="entr" presetSubtype="8" decel="100000" fill="hold" grpId="0" nodeType="afterEffect">
                                  <p:stCondLst>
                                    <p:cond delay="0"/>
                                  </p:stCondLst>
                                  <p:childTnLst>
                                    <p:set>
                                      <p:cBhvr>
                                        <p:cTn id="151" dur="1" fill="hold">
                                          <p:stCondLst>
                                            <p:cond delay="0"/>
                                          </p:stCondLst>
                                        </p:cTn>
                                        <p:tgtEl>
                                          <p:spTgt spid="95">
                                            <p:txEl>
                                              <p:pRg st="0" end="0"/>
                                            </p:txEl>
                                          </p:spTgt>
                                        </p:tgtEl>
                                        <p:attrNameLst>
                                          <p:attrName>style.visibility</p:attrName>
                                        </p:attrNameLst>
                                      </p:cBhvr>
                                      <p:to>
                                        <p:strVal val="visible"/>
                                      </p:to>
                                    </p:set>
                                    <p:anim calcmode="lin" valueType="num">
                                      <p:cBhvr additive="base">
                                        <p:cTn id="152" dur="500" fill="hold"/>
                                        <p:tgtEl>
                                          <p:spTgt spid="95">
                                            <p:txEl>
                                              <p:pRg st="0" end="0"/>
                                            </p:txEl>
                                          </p:spTgt>
                                        </p:tgtEl>
                                        <p:attrNameLst>
                                          <p:attrName>ppt_x</p:attrName>
                                        </p:attrNameLst>
                                      </p:cBhvr>
                                      <p:tavLst>
                                        <p:tav tm="0">
                                          <p:val>
                                            <p:strVal val="0-#ppt_w/2"/>
                                          </p:val>
                                        </p:tav>
                                        <p:tav tm="100000">
                                          <p:val>
                                            <p:strVal val="#ppt_x"/>
                                          </p:val>
                                        </p:tav>
                                      </p:tavLst>
                                    </p:anim>
                                    <p:anim calcmode="lin" valueType="num">
                                      <p:cBhvr additive="base">
                                        <p:cTn id="153" dur="500" fill="hold"/>
                                        <p:tgtEl>
                                          <p:spTgt spid="95">
                                            <p:txEl>
                                              <p:pRg st="0" end="0"/>
                                            </p:txEl>
                                          </p:spTgt>
                                        </p:tgtEl>
                                        <p:attrNameLst>
                                          <p:attrName>ppt_y</p:attrName>
                                        </p:attrNameLst>
                                      </p:cBhvr>
                                      <p:tavLst>
                                        <p:tav tm="0">
                                          <p:val>
                                            <p:strVal val="#ppt_y"/>
                                          </p:val>
                                        </p:tav>
                                        <p:tav tm="100000">
                                          <p:val>
                                            <p:strVal val="#ppt_y"/>
                                          </p:val>
                                        </p:tav>
                                      </p:tavLst>
                                    </p:anim>
                                  </p:childTnLst>
                                </p:cTn>
                              </p:par>
                            </p:childTnLst>
                          </p:cTn>
                        </p:par>
                        <p:par>
                          <p:cTn id="154" fill="hold">
                            <p:stCondLst>
                              <p:cond delay="13500"/>
                            </p:stCondLst>
                            <p:childTnLst>
                              <p:par>
                                <p:cTn id="155" presetID="22" presetClass="entr" presetSubtype="1" fill="hold" nodeType="afterEffect">
                                  <p:stCondLst>
                                    <p:cond delay="0"/>
                                  </p:stCondLst>
                                  <p:childTnLst>
                                    <p:set>
                                      <p:cBhvr>
                                        <p:cTn id="156" dur="1" fill="hold">
                                          <p:stCondLst>
                                            <p:cond delay="0"/>
                                          </p:stCondLst>
                                        </p:cTn>
                                        <p:tgtEl>
                                          <p:spTgt spid="93"/>
                                        </p:tgtEl>
                                        <p:attrNameLst>
                                          <p:attrName>style.visibility</p:attrName>
                                        </p:attrNameLst>
                                      </p:cBhvr>
                                      <p:to>
                                        <p:strVal val="visible"/>
                                      </p:to>
                                    </p:set>
                                    <p:animEffect transition="in" filter="wipe(up)">
                                      <p:cBhvr>
                                        <p:cTn id="157" dur="250"/>
                                        <p:tgtEl>
                                          <p:spTgt spid="93"/>
                                        </p:tgtEl>
                                      </p:cBhvr>
                                    </p:animEffect>
                                  </p:childTnLst>
                                </p:cTn>
                              </p:par>
                              <p:par>
                                <p:cTn id="158" presetID="22" presetClass="entr" presetSubtype="8" fill="hold" grpId="0" nodeType="withEffect">
                                  <p:stCondLst>
                                    <p:cond delay="250"/>
                                  </p:stCondLst>
                                  <p:childTnLst>
                                    <p:set>
                                      <p:cBhvr>
                                        <p:cTn id="159" dur="1" fill="hold">
                                          <p:stCondLst>
                                            <p:cond delay="0"/>
                                          </p:stCondLst>
                                        </p:cTn>
                                        <p:tgtEl>
                                          <p:spTgt spid="87"/>
                                        </p:tgtEl>
                                        <p:attrNameLst>
                                          <p:attrName>style.visibility</p:attrName>
                                        </p:attrNameLst>
                                      </p:cBhvr>
                                      <p:to>
                                        <p:strVal val="visible"/>
                                      </p:to>
                                    </p:set>
                                    <p:animEffect transition="in" filter="wipe(left)">
                                      <p:cBhvr>
                                        <p:cTn id="160" dur="500"/>
                                        <p:tgtEl>
                                          <p:spTgt spid="87"/>
                                        </p:tgtEl>
                                      </p:cBhvr>
                                    </p:animEffect>
                                  </p:childTnLst>
                                </p:cTn>
                              </p:par>
                              <p:par>
                                <p:cTn id="161" presetID="22" presetClass="entr" presetSubtype="8" fill="hold" nodeType="withEffect">
                                  <p:stCondLst>
                                    <p:cond delay="500"/>
                                  </p:stCondLst>
                                  <p:childTnLst>
                                    <p:set>
                                      <p:cBhvr>
                                        <p:cTn id="162" dur="1" fill="hold">
                                          <p:stCondLst>
                                            <p:cond delay="0"/>
                                          </p:stCondLst>
                                        </p:cTn>
                                        <p:tgtEl>
                                          <p:spTgt spid="88"/>
                                        </p:tgtEl>
                                        <p:attrNameLst>
                                          <p:attrName>style.visibility</p:attrName>
                                        </p:attrNameLst>
                                      </p:cBhvr>
                                      <p:to>
                                        <p:strVal val="visible"/>
                                      </p:to>
                                    </p:set>
                                    <p:animEffect transition="in" filter="wipe(left)">
                                      <p:cBhvr>
                                        <p:cTn id="163" dur="500"/>
                                        <p:tgtEl>
                                          <p:spTgt spid="88"/>
                                        </p:tgtEl>
                                      </p:cBhvr>
                                    </p:animEffect>
                                  </p:childTnLst>
                                </p:cTn>
                              </p:par>
                              <p:par>
                                <p:cTn id="164" presetID="2" presetClass="entr" presetSubtype="2" decel="100000" fill="hold" grpId="0" nodeType="withEffect">
                                  <p:stCondLst>
                                    <p:cond delay="500"/>
                                  </p:stCondLst>
                                  <p:childTnLst>
                                    <p:set>
                                      <p:cBhvr>
                                        <p:cTn id="165" dur="1" fill="hold">
                                          <p:stCondLst>
                                            <p:cond delay="0"/>
                                          </p:stCondLst>
                                        </p:cTn>
                                        <p:tgtEl>
                                          <p:spTgt spid="94">
                                            <p:txEl>
                                              <p:pRg st="0" end="0"/>
                                            </p:txEl>
                                          </p:spTgt>
                                        </p:tgtEl>
                                        <p:attrNameLst>
                                          <p:attrName>style.visibility</p:attrName>
                                        </p:attrNameLst>
                                      </p:cBhvr>
                                      <p:to>
                                        <p:strVal val="visible"/>
                                      </p:to>
                                    </p:set>
                                    <p:anim calcmode="lin" valueType="num">
                                      <p:cBhvr additive="base">
                                        <p:cTn id="166" dur="1000" fill="hold"/>
                                        <p:tgtEl>
                                          <p:spTgt spid="94">
                                            <p:txEl>
                                              <p:pRg st="0" end="0"/>
                                            </p:txEl>
                                          </p:spTgt>
                                        </p:tgtEl>
                                        <p:attrNameLst>
                                          <p:attrName>ppt_x</p:attrName>
                                        </p:attrNameLst>
                                      </p:cBhvr>
                                      <p:tavLst>
                                        <p:tav tm="0">
                                          <p:val>
                                            <p:strVal val="1+#ppt_w/2"/>
                                          </p:val>
                                        </p:tav>
                                        <p:tav tm="100000">
                                          <p:val>
                                            <p:strVal val="#ppt_x"/>
                                          </p:val>
                                        </p:tav>
                                      </p:tavLst>
                                    </p:anim>
                                    <p:anim calcmode="lin" valueType="num">
                                      <p:cBhvr additive="base">
                                        <p:cTn id="167" dur="1000" fill="hold"/>
                                        <p:tgtEl>
                                          <p:spTgt spid="94">
                                            <p:txEl>
                                              <p:pRg st="0" end="0"/>
                                            </p:txEl>
                                          </p:spTgt>
                                        </p:tgtEl>
                                        <p:attrNameLst>
                                          <p:attrName>ppt_y</p:attrName>
                                        </p:attrNameLst>
                                      </p:cBhvr>
                                      <p:tavLst>
                                        <p:tav tm="0">
                                          <p:val>
                                            <p:strVal val="#ppt_y"/>
                                          </p:val>
                                        </p:tav>
                                        <p:tav tm="100000">
                                          <p:val>
                                            <p:strVal val="#ppt_y"/>
                                          </p:val>
                                        </p:tav>
                                      </p:tavLst>
                                    </p:anim>
                                  </p:childTnLst>
                                </p:cTn>
                              </p:par>
                              <p:par>
                                <p:cTn id="168" presetID="10" presetClass="entr" presetSubtype="0" fill="hold" grpId="1" nodeType="withEffect">
                                  <p:stCondLst>
                                    <p:cond delay="1000"/>
                                  </p:stCondLst>
                                  <p:childTnLst>
                                    <p:set>
                                      <p:cBhvr>
                                        <p:cTn id="169" dur="1" fill="hold">
                                          <p:stCondLst>
                                            <p:cond delay="0"/>
                                          </p:stCondLst>
                                        </p:cTn>
                                        <p:tgtEl>
                                          <p:spTgt spid="94">
                                            <p:txEl>
                                              <p:pRg st="0" end="0"/>
                                            </p:txEl>
                                          </p:spTgt>
                                        </p:tgtEl>
                                        <p:attrNameLst>
                                          <p:attrName>style.visibility</p:attrName>
                                        </p:attrNameLst>
                                      </p:cBhvr>
                                      <p:to>
                                        <p:strVal val="visible"/>
                                      </p:to>
                                    </p:set>
                                    <p:animEffect transition="in" filter="fade">
                                      <p:cBhvr>
                                        <p:cTn id="170" dur="500"/>
                                        <p:tgtEl>
                                          <p:spTgt spid="94">
                                            <p:txEl>
                                              <p:pRg st="0" end="0"/>
                                            </p:txEl>
                                          </p:spTgt>
                                        </p:tgtEl>
                                      </p:cBhvr>
                                    </p:animEffect>
                                  </p:childTnLst>
                                </p:cTn>
                              </p:par>
                              <p:par>
                                <p:cTn id="171" presetID="1" presetClass="exit" presetSubtype="0" fill="hold" grpId="2" nodeType="withEffect">
                                  <p:stCondLst>
                                    <p:cond delay="500"/>
                                  </p:stCondLst>
                                  <p:childTnLst>
                                    <p:set>
                                      <p:cBhvr>
                                        <p:cTn id="172" dur="1" fill="hold">
                                          <p:stCondLst>
                                            <p:cond delay="0"/>
                                          </p:stCondLst>
                                        </p:cTn>
                                        <p:tgtEl>
                                          <p:spTgt spid="94">
                                            <p:txEl>
                                              <p:pRg st="0" end="0"/>
                                            </p:txEl>
                                          </p:spTgt>
                                        </p:tgtEl>
                                        <p:attrNameLst>
                                          <p:attrName>style.visibility</p:attrName>
                                        </p:attrNameLst>
                                      </p:cBhvr>
                                      <p:to>
                                        <p:strVal val="hidden"/>
                                      </p:to>
                                    </p:set>
                                  </p:childTnLst>
                                </p:cTn>
                              </p:par>
                            </p:childTnLst>
                          </p:cTn>
                        </p:par>
                        <p:par>
                          <p:cTn id="173" fill="hold">
                            <p:stCondLst>
                              <p:cond delay="15000"/>
                            </p:stCondLst>
                            <p:childTnLst>
                              <p:par>
                                <p:cTn id="174" presetID="22" presetClass="entr" presetSubtype="8" fill="hold" grpId="0" nodeType="afterEffect">
                                  <p:stCondLst>
                                    <p:cond delay="0"/>
                                  </p:stCondLst>
                                  <p:childTnLst>
                                    <p:set>
                                      <p:cBhvr>
                                        <p:cTn id="175" dur="1" fill="hold">
                                          <p:stCondLst>
                                            <p:cond delay="0"/>
                                          </p:stCondLst>
                                        </p:cTn>
                                        <p:tgtEl>
                                          <p:spTgt spid="96">
                                            <p:txEl>
                                              <p:pRg st="0" end="0"/>
                                            </p:txEl>
                                          </p:spTgt>
                                        </p:tgtEl>
                                        <p:attrNameLst>
                                          <p:attrName>style.visibility</p:attrName>
                                        </p:attrNameLst>
                                      </p:cBhvr>
                                      <p:to>
                                        <p:strVal val="visible"/>
                                      </p:to>
                                    </p:set>
                                    <p:animEffect transition="in" filter="wipe(left)">
                                      <p:cBhvr>
                                        <p:cTn id="176" dur="500"/>
                                        <p:tgtEl>
                                          <p:spTgt spid="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ppt_y"/>
                          </p:val>
                        </p:tav>
                        <p:tav tm="100000">
                          <p:val>
                            <p:strVal val="#ppt_y"/>
                          </p:val>
                        </p:tav>
                      </p:tavLst>
                    </p:anim>
                  </p:childTnLst>
                </p:cTn>
              </p:par>
            </p:tnLst>
          </p:tmpl>
        </p:tmplLst>
      </p:bldP>
      <p:bldP spid="14" grpId="1" build="p">
        <p:tmplLst>
          <p:tmpl lvl="1">
            <p:tnLst>
              <p:par>
                <p:cTn presetID="10" presetClass="entr" presetSubtype="0" fill="hold" nodeType="withEffect">
                  <p:stCondLst>
                    <p:cond delay="10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4" grpId="2" build="p">
        <p:tmplLst>
          <p:tmpl lvl="1">
            <p:tnLst>
              <p:par>
                <p:cTn presetID="1" presetClass="exit" presetSubtype="0" fill="hold" nodeType="withEffect">
                  <p:stCondLst>
                    <p:cond delay="500"/>
                  </p:stCondLst>
                  <p:childTnLst>
                    <p:set>
                      <p:cBhvr>
                        <p:cTn dur="1" fill="hold">
                          <p:stCondLst>
                            <p:cond delay="0"/>
                          </p:stCondLst>
                        </p:cTn>
                        <p:tgtEl>
                          <p:spTgt spid="14"/>
                        </p:tgtEl>
                        <p:attrNameLst>
                          <p:attrName>style.visibility</p:attrName>
                        </p:attrNameLst>
                      </p:cBhvr>
                      <p:to>
                        <p:strVal val="hidden"/>
                      </p:to>
                    </p:set>
                  </p:childTnLst>
                </p:cTn>
              </p:par>
            </p:tnLst>
          </p:tmpl>
        </p:tmplLst>
      </p:bldP>
      <p:bldP spid="15" grpId="0" build="p">
        <p:tmplLst>
          <p:tmpl lvl="1">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1+#ppt_w/2"/>
                          </p:val>
                        </p:tav>
                        <p:tav tm="100000">
                          <p:val>
                            <p:strVal val="#ppt_x"/>
                          </p:val>
                        </p:tav>
                      </p:tavLst>
                    </p:anim>
                    <p:anim calcmode="lin" valueType="num">
                      <p:cBhvr additive="base">
                        <p:cTn dur="1000" fill="hold"/>
                        <p:tgtEl>
                          <p:spTgt spid="24"/>
                        </p:tgtEl>
                        <p:attrNameLst>
                          <p:attrName>ppt_y</p:attrName>
                        </p:attrNameLst>
                      </p:cBhvr>
                      <p:tavLst>
                        <p:tav tm="0">
                          <p:val>
                            <p:strVal val="#ppt_y"/>
                          </p:val>
                        </p:tav>
                        <p:tav tm="100000">
                          <p:val>
                            <p:strVal val="#ppt_y"/>
                          </p:val>
                        </p:tav>
                      </p:tavLst>
                    </p:anim>
                  </p:childTnLst>
                </p:cTn>
              </p:par>
            </p:tnLst>
          </p:tmpl>
        </p:tmplLst>
      </p:bldP>
      <p:bldP spid="24" grpId="1" build="p">
        <p:tmplLst>
          <p:tmpl lvl="1">
            <p:tnLst>
              <p:par>
                <p:cTn presetID="10" presetClass="entr" presetSubtype="0" fill="hold" nodeType="withEffect">
                  <p:stCondLst>
                    <p:cond delay="10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4" grpId="2" build="p">
        <p:tmplLst>
          <p:tmpl lvl="1">
            <p:tnLst>
              <p:par>
                <p:cTn presetID="1" presetClass="exit" presetSubtype="0" fill="hold" nodeType="withEffect">
                  <p:stCondLst>
                    <p:cond delay="500"/>
                  </p:stCondLst>
                  <p:childTnLst>
                    <p:set>
                      <p:cBhvr>
                        <p:cTn dur="1" fill="hold">
                          <p:stCondLst>
                            <p:cond delay="0"/>
                          </p:stCondLst>
                        </p:cTn>
                        <p:tgtEl>
                          <p:spTgt spid="24"/>
                        </p:tgtEl>
                        <p:attrNameLst>
                          <p:attrName>style.visibility</p:attrName>
                        </p:attrNameLst>
                      </p:cBhvr>
                      <p:to>
                        <p:strVal val="hidden"/>
                      </p:to>
                    </p:set>
                  </p:childTnLst>
                </p:cTn>
              </p:par>
            </p:tnLst>
          </p:tmpl>
        </p:tmplLst>
      </p:bldP>
      <p:bldP spid="25" grpId="0" build="p">
        <p:tmplLst>
          <p:tmpl lvl="1">
            <p:tnLst>
              <p:par>
                <p:cTn presetID="2" presetClass="entr" presetSubtype="8"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34" grpId="0" build="p">
        <p:tmplLst>
          <p:tmpl lvl="1">
            <p:tnLst>
              <p:par>
                <p:cTn presetID="2" presetClass="entr" presetSubtype="2"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1000" fill="hold"/>
                        <p:tgtEl>
                          <p:spTgt spid="34"/>
                        </p:tgtEl>
                        <p:attrNameLst>
                          <p:attrName>ppt_x</p:attrName>
                        </p:attrNameLst>
                      </p:cBhvr>
                      <p:tavLst>
                        <p:tav tm="0">
                          <p:val>
                            <p:strVal val="1+#ppt_w/2"/>
                          </p:val>
                        </p:tav>
                        <p:tav tm="100000">
                          <p:val>
                            <p:strVal val="#ppt_x"/>
                          </p:val>
                        </p:tav>
                      </p:tavLst>
                    </p:anim>
                    <p:anim calcmode="lin" valueType="num">
                      <p:cBhvr additive="base">
                        <p:cTn dur="1000" fill="hold"/>
                        <p:tgtEl>
                          <p:spTgt spid="34"/>
                        </p:tgtEl>
                        <p:attrNameLst>
                          <p:attrName>ppt_y</p:attrName>
                        </p:attrNameLst>
                      </p:cBhvr>
                      <p:tavLst>
                        <p:tav tm="0">
                          <p:val>
                            <p:strVal val="#ppt_y"/>
                          </p:val>
                        </p:tav>
                        <p:tav tm="100000">
                          <p:val>
                            <p:strVal val="#ppt_y"/>
                          </p:val>
                        </p:tav>
                      </p:tavLst>
                    </p:anim>
                  </p:childTnLst>
                </p:cTn>
              </p:par>
            </p:tnLst>
          </p:tmpl>
        </p:tmplLst>
      </p:bldP>
      <p:bldP spid="34" grpId="1" build="p">
        <p:tmplLst>
          <p:tmpl lvl="1">
            <p:tnLst>
              <p:par>
                <p:cTn presetID="10" presetClass="entr" presetSubtype="0" fill="hold" nodeType="withEffect">
                  <p:stCondLst>
                    <p:cond delay="10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4" grpId="2" build="p">
        <p:tmplLst>
          <p:tmpl lvl="1">
            <p:tnLst>
              <p:par>
                <p:cTn presetID="1" presetClass="exit" presetSubtype="0" fill="hold" nodeType="withEffect">
                  <p:stCondLst>
                    <p:cond delay="500"/>
                  </p:stCondLst>
                  <p:childTnLst>
                    <p:set>
                      <p:cBhvr>
                        <p:cTn dur="1" fill="hold">
                          <p:stCondLst>
                            <p:cond delay="0"/>
                          </p:stCondLst>
                        </p:cTn>
                        <p:tgtEl>
                          <p:spTgt spid="34"/>
                        </p:tgtEl>
                        <p:attrNameLst>
                          <p:attrName>style.visibility</p:attrName>
                        </p:attrNameLst>
                      </p:cBhvr>
                      <p:to>
                        <p:strVal val="hidden"/>
                      </p:to>
                    </p:set>
                  </p:childTnLst>
                </p:cTn>
              </p:par>
            </p:tnLst>
          </p:tmpl>
        </p:tmplLst>
      </p:bldP>
      <p:bldP spid="35" grpId="0" build="p">
        <p:tmplLst>
          <p:tmpl lvl="1">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67" grpId="0" animBg="1"/>
      <p:bldP spid="74" grpId="0" build="p">
        <p:tmplLst>
          <p:tmpl lvl="1">
            <p:tnLst>
              <p:par>
                <p:cTn presetID="2" presetClass="entr" presetSubtype="2" decel="100000" fill="hold" nodeType="withEffect">
                  <p:stCondLst>
                    <p:cond delay="50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fill="hold"/>
                        <p:tgtEl>
                          <p:spTgt spid="74"/>
                        </p:tgtEl>
                        <p:attrNameLst>
                          <p:attrName>ppt_x</p:attrName>
                        </p:attrNameLst>
                      </p:cBhvr>
                      <p:tavLst>
                        <p:tav tm="0">
                          <p:val>
                            <p:strVal val="1+#ppt_w/2"/>
                          </p:val>
                        </p:tav>
                        <p:tav tm="100000">
                          <p:val>
                            <p:strVal val="#ppt_x"/>
                          </p:val>
                        </p:tav>
                      </p:tavLst>
                    </p:anim>
                    <p:anim calcmode="lin" valueType="num">
                      <p:cBhvr additive="base">
                        <p:cTn dur="1000" fill="hold"/>
                        <p:tgtEl>
                          <p:spTgt spid="74"/>
                        </p:tgtEl>
                        <p:attrNameLst>
                          <p:attrName>ppt_y</p:attrName>
                        </p:attrNameLst>
                      </p:cBhvr>
                      <p:tavLst>
                        <p:tav tm="0">
                          <p:val>
                            <p:strVal val="#ppt_y"/>
                          </p:val>
                        </p:tav>
                        <p:tav tm="100000">
                          <p:val>
                            <p:strVal val="#ppt_y"/>
                          </p:val>
                        </p:tav>
                      </p:tavLst>
                    </p:anim>
                  </p:childTnLst>
                </p:cTn>
              </p:par>
            </p:tnLst>
          </p:tmpl>
        </p:tmplLst>
      </p:bldP>
      <p:bldP spid="74" grpId="1" build="p">
        <p:tmplLst>
          <p:tmpl lvl="1">
            <p:tnLst>
              <p:par>
                <p:cTn presetID="10" presetClass="entr" presetSubtype="0" fill="hold" nodeType="withEffect">
                  <p:stCondLst>
                    <p:cond delay="10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childTnLst>
                </p:cTn>
              </p:par>
            </p:tnLst>
          </p:tmpl>
        </p:tmplLst>
      </p:bldP>
      <p:bldP spid="74" grpId="2" build="p">
        <p:tmplLst>
          <p:tmpl lvl="1">
            <p:tnLst>
              <p:par>
                <p:cTn presetID="1" presetClass="exit" presetSubtype="0" fill="hold" nodeType="withEffect">
                  <p:stCondLst>
                    <p:cond delay="500"/>
                  </p:stCondLst>
                  <p:childTnLst>
                    <p:set>
                      <p:cBhvr>
                        <p:cTn dur="1" fill="hold">
                          <p:stCondLst>
                            <p:cond delay="0"/>
                          </p:stCondLst>
                        </p:cTn>
                        <p:tgtEl>
                          <p:spTgt spid="74"/>
                        </p:tgtEl>
                        <p:attrNameLst>
                          <p:attrName>style.visibility</p:attrName>
                        </p:attrNameLst>
                      </p:cBhvr>
                      <p:to>
                        <p:strVal val="hidden"/>
                      </p:to>
                    </p:set>
                  </p:childTnLst>
                </p:cTn>
              </p:par>
            </p:tnLst>
          </p:tmpl>
        </p:tmplLst>
      </p:bldP>
      <p:bldP spid="75" grpId="0" build="p">
        <p:tmplLst>
          <p:tmpl lvl="1">
            <p:tnLst>
              <p:par>
                <p:cTn presetID="2" presetClass="entr" presetSubtype="8" decel="10000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0-#ppt_w/2"/>
                          </p:val>
                        </p:tav>
                        <p:tav tm="100000">
                          <p:val>
                            <p:strVal val="#ppt_x"/>
                          </p:val>
                        </p:tav>
                      </p:tavLst>
                    </p:anim>
                    <p:anim calcmode="lin" valueType="num">
                      <p:cBhvr additive="base">
                        <p:cTn dur="50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2" presetClass="entr" presetSubtype="8"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7" grpId="0" animBg="1"/>
      <p:bldP spid="84" grpId="0" build="p">
        <p:tmplLst>
          <p:tmpl lvl="1">
            <p:tnLst>
              <p:par>
                <p:cTn presetID="2" presetClass="entr" presetSubtype="2" decel="100000" fill="hold" nodeType="withEffect">
                  <p:stCondLst>
                    <p:cond delay="50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fill="hold"/>
                        <p:tgtEl>
                          <p:spTgt spid="84"/>
                        </p:tgtEl>
                        <p:attrNameLst>
                          <p:attrName>ppt_x</p:attrName>
                        </p:attrNameLst>
                      </p:cBhvr>
                      <p:tavLst>
                        <p:tav tm="0">
                          <p:val>
                            <p:strVal val="1+#ppt_w/2"/>
                          </p:val>
                        </p:tav>
                        <p:tav tm="100000">
                          <p:val>
                            <p:strVal val="#ppt_x"/>
                          </p:val>
                        </p:tav>
                      </p:tavLst>
                    </p:anim>
                    <p:anim calcmode="lin" valueType="num">
                      <p:cBhvr additive="base">
                        <p:cTn dur="1000" fill="hold"/>
                        <p:tgtEl>
                          <p:spTgt spid="84"/>
                        </p:tgtEl>
                        <p:attrNameLst>
                          <p:attrName>ppt_y</p:attrName>
                        </p:attrNameLst>
                      </p:cBhvr>
                      <p:tavLst>
                        <p:tav tm="0">
                          <p:val>
                            <p:strVal val="#ppt_y"/>
                          </p:val>
                        </p:tav>
                        <p:tav tm="100000">
                          <p:val>
                            <p:strVal val="#ppt_y"/>
                          </p:val>
                        </p:tav>
                      </p:tavLst>
                    </p:anim>
                  </p:childTnLst>
                </p:cTn>
              </p:par>
            </p:tnLst>
          </p:tmpl>
        </p:tmplLst>
      </p:bldP>
      <p:bldP spid="84" grpId="1" build="p">
        <p:tmplLst>
          <p:tmpl lvl="1">
            <p:tnLst>
              <p:par>
                <p:cTn presetID="10" presetClass="entr" presetSubtype="0" fill="hold" nodeType="withEffect">
                  <p:stCondLst>
                    <p:cond delay="100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4" grpId="2" build="p">
        <p:tmplLst>
          <p:tmpl lvl="1">
            <p:tnLst>
              <p:par>
                <p:cTn presetID="1" presetClass="exit" presetSubtype="0" fill="hold" nodeType="withEffect">
                  <p:stCondLst>
                    <p:cond delay="500"/>
                  </p:stCondLst>
                  <p:childTnLst>
                    <p:set>
                      <p:cBhvr>
                        <p:cTn dur="1" fill="hold">
                          <p:stCondLst>
                            <p:cond delay="0"/>
                          </p:stCondLst>
                        </p:cTn>
                        <p:tgtEl>
                          <p:spTgt spid="84"/>
                        </p:tgtEl>
                        <p:attrNameLst>
                          <p:attrName>style.visibility</p:attrName>
                        </p:attrNameLst>
                      </p:cBhvr>
                      <p:to>
                        <p:strVal val="hidden"/>
                      </p:to>
                    </p:set>
                  </p:childTnLst>
                </p:cTn>
              </p:par>
            </p:tnLst>
          </p:tmpl>
        </p:tmplLst>
      </p:bldP>
      <p:bldP spid="85" grpId="0" build="p">
        <p:tmplLst>
          <p:tmpl lvl="1">
            <p:tnLst>
              <p:par>
                <p:cTn presetID="2" presetClass="entr" presetSubtype="8" decel="100000"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fill="hold"/>
                        <p:tgtEl>
                          <p:spTgt spid="85"/>
                        </p:tgtEl>
                        <p:attrNameLst>
                          <p:attrName>ppt_x</p:attrName>
                        </p:attrNameLst>
                      </p:cBhvr>
                      <p:tavLst>
                        <p:tav tm="0">
                          <p:val>
                            <p:strVal val="0-#ppt_w/2"/>
                          </p:val>
                        </p:tav>
                        <p:tav tm="100000">
                          <p:val>
                            <p:strVal val="#ppt_x"/>
                          </p:val>
                        </p:tav>
                      </p:tavLst>
                    </p:anim>
                    <p:anim calcmode="lin" valueType="num">
                      <p:cBhvr additive="base">
                        <p:cTn dur="500" fill="hold"/>
                        <p:tgtEl>
                          <p:spTgt spid="85"/>
                        </p:tgtEl>
                        <p:attrNameLst>
                          <p:attrName>ppt_y</p:attrName>
                        </p:attrNameLst>
                      </p:cBhvr>
                      <p:tavLst>
                        <p:tav tm="0">
                          <p:val>
                            <p:strVal val="#ppt_y"/>
                          </p:val>
                        </p:tav>
                        <p:tav tm="100000">
                          <p:val>
                            <p:strVal val="#ppt_y"/>
                          </p:val>
                        </p:tav>
                      </p:tavLst>
                    </p:anim>
                  </p:childTnLst>
                </p:cTn>
              </p:par>
            </p:tnLst>
          </p:tmpl>
        </p:tmplLst>
      </p:bldP>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P spid="87" grpId="0" animBg="1"/>
      <p:bldP spid="94" grpId="0" build="p">
        <p:tmplLst>
          <p:tmpl lvl="1">
            <p:tnLst>
              <p:par>
                <p:cTn presetID="2" presetClass="entr" presetSubtype="2" decel="100000" fill="hold" nodeType="withEffect">
                  <p:stCondLst>
                    <p:cond delay="500"/>
                  </p:stCondLst>
                  <p:childTnLst>
                    <p:set>
                      <p:cBhvr>
                        <p:cTn dur="1" fill="hold">
                          <p:stCondLst>
                            <p:cond delay="0"/>
                          </p:stCondLst>
                        </p:cTn>
                        <p:tgtEl>
                          <p:spTgt spid="94"/>
                        </p:tgtEl>
                        <p:attrNameLst>
                          <p:attrName>style.visibility</p:attrName>
                        </p:attrNameLst>
                      </p:cBhvr>
                      <p:to>
                        <p:strVal val="visible"/>
                      </p:to>
                    </p:set>
                    <p:anim calcmode="lin" valueType="num">
                      <p:cBhvr additive="base">
                        <p:cTn dur="1000" fill="hold"/>
                        <p:tgtEl>
                          <p:spTgt spid="94"/>
                        </p:tgtEl>
                        <p:attrNameLst>
                          <p:attrName>ppt_x</p:attrName>
                        </p:attrNameLst>
                      </p:cBhvr>
                      <p:tavLst>
                        <p:tav tm="0">
                          <p:val>
                            <p:strVal val="1+#ppt_w/2"/>
                          </p:val>
                        </p:tav>
                        <p:tav tm="100000">
                          <p:val>
                            <p:strVal val="#ppt_x"/>
                          </p:val>
                        </p:tav>
                      </p:tavLst>
                    </p:anim>
                    <p:anim calcmode="lin" valueType="num">
                      <p:cBhvr additive="base">
                        <p:cTn dur="1000" fill="hold"/>
                        <p:tgtEl>
                          <p:spTgt spid="94"/>
                        </p:tgtEl>
                        <p:attrNameLst>
                          <p:attrName>ppt_y</p:attrName>
                        </p:attrNameLst>
                      </p:cBhvr>
                      <p:tavLst>
                        <p:tav tm="0">
                          <p:val>
                            <p:strVal val="#ppt_y"/>
                          </p:val>
                        </p:tav>
                        <p:tav tm="100000">
                          <p:val>
                            <p:strVal val="#ppt_y"/>
                          </p:val>
                        </p:tav>
                      </p:tavLst>
                    </p:anim>
                  </p:childTnLst>
                </p:cTn>
              </p:par>
            </p:tnLst>
          </p:tmpl>
        </p:tmplLst>
      </p:bldP>
      <p:bldP spid="94" grpId="1" build="p">
        <p:tmplLst>
          <p:tmpl lvl="1">
            <p:tnLst>
              <p:par>
                <p:cTn presetID="10" presetClass="entr" presetSubtype="0" fill="hold" nodeType="withEffect">
                  <p:stCondLst>
                    <p:cond delay="100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4" grpId="2" build="p">
        <p:tmplLst>
          <p:tmpl lvl="1">
            <p:tnLst>
              <p:par>
                <p:cTn presetID="1" presetClass="exit" presetSubtype="0" fill="hold" nodeType="withEffect">
                  <p:stCondLst>
                    <p:cond delay="500"/>
                  </p:stCondLst>
                  <p:childTnLst>
                    <p:set>
                      <p:cBhvr>
                        <p:cTn dur="1" fill="hold">
                          <p:stCondLst>
                            <p:cond delay="0"/>
                          </p:stCondLst>
                        </p:cTn>
                        <p:tgtEl>
                          <p:spTgt spid="94"/>
                        </p:tgtEl>
                        <p:attrNameLst>
                          <p:attrName>style.visibility</p:attrName>
                        </p:attrNameLst>
                      </p:cBhvr>
                      <p:to>
                        <p:strVal val="hidden"/>
                      </p:to>
                    </p:set>
                  </p:childTnLst>
                </p:cTn>
              </p:par>
            </p:tnLst>
          </p:tmpl>
        </p:tmplLst>
      </p:bldP>
      <p:bldP spid="95" grpId="0" build="p">
        <p:tmplLst>
          <p:tmpl lvl="1">
            <p:tnLst>
              <p:par>
                <p:cTn presetID="2" presetClass="entr" presetSubtype="8" decel="100000"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500" fill="hold"/>
                        <p:tgtEl>
                          <p:spTgt spid="95"/>
                        </p:tgtEl>
                        <p:attrNameLst>
                          <p:attrName>ppt_x</p:attrName>
                        </p:attrNameLst>
                      </p:cBhvr>
                      <p:tavLst>
                        <p:tav tm="0">
                          <p:val>
                            <p:strVal val="0-#ppt_w/2"/>
                          </p:val>
                        </p:tav>
                        <p:tav tm="100000">
                          <p:val>
                            <p:strVal val="#ppt_x"/>
                          </p:val>
                        </p:tav>
                      </p:tavLst>
                    </p:anim>
                    <p:anim calcmode="lin" valueType="num">
                      <p:cBhvr additive="base">
                        <p:cTn dur="500" fill="hold"/>
                        <p:tgtEl>
                          <p:spTgt spid="95"/>
                        </p:tgtEl>
                        <p:attrNameLst>
                          <p:attrName>ppt_y</p:attrName>
                        </p:attrNameLst>
                      </p:cBhvr>
                      <p:tavLst>
                        <p:tav tm="0">
                          <p:val>
                            <p:strVal val="#ppt_y"/>
                          </p:val>
                        </p:tav>
                        <p:tav tm="100000">
                          <p:val>
                            <p:strVal val="#ppt_y"/>
                          </p:val>
                        </p:tav>
                      </p:tavLst>
                    </p:anim>
                  </p:childTnLst>
                </p:cTn>
              </p:par>
            </p:tnLst>
          </p:tmpl>
        </p:tmplLst>
      </p:bldP>
      <p:bldP spid="96" grpId="0" build="p">
        <p:tmplLst>
          <p:tmpl lvl="1">
            <p:tnLst>
              <p:par>
                <p:cTn presetID="22" presetClass="entr" presetSubtype="8"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wipe(left)">
                      <p:cBhvr>
                        <p:cTn dur="500"/>
                        <p:tgtEl>
                          <p:spTgt spid="96"/>
                        </p:tgtEl>
                      </p:cBhvr>
                    </p:animEffect>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eft Big Image">
    <p:spTree>
      <p:nvGrpSpPr>
        <p:cNvPr id="1" name=""/>
        <p:cNvGrpSpPr/>
        <p:nvPr/>
      </p:nvGrpSpPr>
      <p:grpSpPr>
        <a:xfrm>
          <a:off x="0" y="0"/>
          <a:ext cx="0" cy="0"/>
          <a:chOff x="0" y="0"/>
          <a:chExt cx="0" cy="0"/>
        </a:xfrm>
      </p:grpSpPr>
      <p:sp>
        <p:nvSpPr>
          <p:cNvPr id="3" name="正方形/長方形 2"/>
          <p:cNvSpPr/>
          <p:nvPr userDrawn="1"/>
        </p:nvSpPr>
        <p:spPr>
          <a:xfrm>
            <a:off x="-29029" y="-29028"/>
            <a:ext cx="9174617" cy="10368000"/>
          </a:xfrm>
          <a:prstGeom prst="rect">
            <a:avLst/>
          </a:prstGeom>
          <a:blipFill dpi="0" rotWithShape="0">
            <a:blip r:embed="rId2"/>
            <a:srcRect/>
            <a:tile tx="0" ty="0" sx="100000" sy="100000" flip="none" algn="tl"/>
          </a:blipFill>
          <a:ln>
            <a:noFill/>
          </a:ln>
          <a:effectLst>
            <a:outerShdw blurRad="63500" dist="508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5" name="図プレースホルダー 4"/>
          <p:cNvSpPr>
            <a:spLocks noGrp="1"/>
          </p:cNvSpPr>
          <p:nvPr>
            <p:ph type="pic" sz="quarter" idx="23" hasCustomPrompt="1"/>
          </p:nvPr>
        </p:nvSpPr>
        <p:spPr>
          <a:xfrm>
            <a:off x="0" y="0"/>
            <a:ext cx="8867775" cy="10287000"/>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12" name="タイトル 1"/>
          <p:cNvSpPr>
            <a:spLocks noGrp="1"/>
          </p:cNvSpPr>
          <p:nvPr>
            <p:ph type="title" hasCustomPrompt="1"/>
          </p:nvPr>
        </p:nvSpPr>
        <p:spPr>
          <a:xfrm>
            <a:off x="9361717" y="1915886"/>
            <a:ext cx="8166309" cy="3254602"/>
          </a:xfrm>
          <a:prstGeom prst="rect">
            <a:avLst/>
          </a:prstGeom>
        </p:spPr>
        <p:txBody>
          <a:bodyPr anchor="b"/>
          <a:lstStyle>
            <a:lvl1pPr algn="l">
              <a:lnSpc>
                <a:spcPts val="8800"/>
              </a:lnSpc>
              <a:defRPr baseline="0"/>
            </a:lvl1pPr>
          </a:lstStyle>
          <a:p>
            <a:r>
              <a:rPr kumimoji="1" lang="en-US" altLang="ja-JP" dirty="0" smtClean="0"/>
              <a:t>SLIDE TITLE</a:t>
            </a:r>
            <a:r>
              <a:rPr kumimoji="1" lang="ja-JP" altLang="en-US" dirty="0" smtClean="0"/>
              <a:t> </a:t>
            </a:r>
            <a:r>
              <a:rPr kumimoji="1" lang="en-US" altLang="ja-JP" dirty="0" smtClean="0"/>
              <a:t>GOES HERE</a:t>
            </a:r>
            <a:endParaRPr kumimoji="1" lang="ja-JP" altLang="en-US" dirty="0"/>
          </a:p>
        </p:txBody>
      </p:sp>
      <p:sp>
        <p:nvSpPr>
          <p:cNvPr id="13" name="テキスト プレースホルダー 5"/>
          <p:cNvSpPr>
            <a:spLocks noGrp="1"/>
          </p:cNvSpPr>
          <p:nvPr>
            <p:ph type="body" sz="quarter" idx="12" hasCustomPrompt="1"/>
          </p:nvPr>
        </p:nvSpPr>
        <p:spPr>
          <a:xfrm>
            <a:off x="9361718" y="5315867"/>
            <a:ext cx="8166308" cy="3363676"/>
          </a:xfrm>
          <a:prstGeom prst="rect">
            <a:avLst/>
          </a:prstGeom>
        </p:spPr>
        <p:txBody>
          <a:bodyPr anchor="t">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正方形/長方形 13"/>
          <p:cNvSpPr/>
          <p:nvPr userDrawn="1"/>
        </p:nvSpPr>
        <p:spPr>
          <a:xfrm>
            <a:off x="9468531" y="5085094"/>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8633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1" fill="hold" nodeType="withEffect">
                                  <p:stCondLst>
                                    <p:cond delay="0"/>
                                  </p:stCondLst>
                                  <p:childTnLst>
                                    <p:set>
                                      <p:cBhvr>
                                        <p:cTn id="22" dur="1" fill="hold">
                                          <p:stCondLst>
                                            <p:cond delay="0"/>
                                          </p:stCondLst>
                                        </p:cTn>
                                        <p:tgtEl>
                                          <p:spTgt spid="106"/>
                                        </p:tgtEl>
                                        <p:attrNameLst>
                                          <p:attrName>style.visibility</p:attrName>
                                        </p:attrNameLst>
                                      </p:cBhvr>
                                      <p:to>
                                        <p:strVal val="visible"/>
                                      </p:to>
                                    </p:set>
                                    <p:animEffect transition="in" filter="wipe(up)">
                                      <p:cBhvr>
                                        <p:cTn id="23" dur="500"/>
                                        <p:tgtEl>
                                          <p:spTgt spid="106"/>
                                        </p:tgtEl>
                                      </p:cBhvr>
                                    </p:animEffect>
                                  </p:childTnLst>
                                </p:cTn>
                              </p:par>
                            </p:childTnLst>
                          </p:cTn>
                        </p:par>
                        <p:par>
                          <p:cTn id="24" fill="hold">
                            <p:stCondLst>
                              <p:cond delay="1500"/>
                            </p:stCondLst>
                            <p:childTnLst>
                              <p:par>
                                <p:cTn id="25" presetID="2" presetClass="entr" presetSubtype="3" decel="100000" fill="hold" grpId="0" nodeType="afterEffect">
                                  <p:stCondLst>
                                    <p:cond delay="0"/>
                                  </p:stCondLst>
                                  <p:iterate type="wd">
                                    <p:tmPct val="10000"/>
                                  </p:iterate>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1+#ppt_w/2"/>
                                          </p:val>
                                        </p:tav>
                                        <p:tav tm="100000">
                                          <p:val>
                                            <p:strVal val="#ppt_x"/>
                                          </p:val>
                                        </p:tav>
                                      </p:tavLst>
                                    </p:anim>
                                    <p:anim calcmode="lin" valueType="num">
                                      <p:cBhvr additive="base">
                                        <p:cTn id="28" dur="1000" fill="hold"/>
                                        <p:tgtEl>
                                          <p:spTgt spid="12"/>
                                        </p:tgtEl>
                                        <p:attrNameLst>
                                          <p:attrName>ppt_y</p:attrName>
                                        </p:attrNameLst>
                                      </p:cBhvr>
                                      <p:tavLst>
                                        <p:tav tm="0">
                                          <p:val>
                                            <p:strVal val="0-#ppt_h/2"/>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fill="hold"/>
                                        <p:tgtEl>
                                          <p:spTgt spid="13"/>
                                        </p:tgtEl>
                                        <p:attrNameLst>
                                          <p:attrName>ppt_x</p:attrName>
                                        </p:attrNameLst>
                                      </p:cBhvr>
                                      <p:tavLst>
                                        <p:tav tm="0">
                                          <p:val>
                                            <p:strVal val="#ppt_x"/>
                                          </p:val>
                                        </p:tav>
                                        <p:tav tm="100000">
                                          <p:val>
                                            <p:strVal val="#ppt_x"/>
                                          </p:val>
                                        </p:tav>
                                      </p:tavLst>
                                    </p:anim>
                                    <p:anim calcmode="lin" valueType="num">
                                      <p:cBhvr additive="base">
                                        <p:cTn id="36"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7" grpId="0"/>
      <p:bldP spid="5" grpId="0"/>
      <p:bldP spid="12" grpId="0"/>
      <p:bldP spid="13" grpId="0">
        <p:tmplLst>
          <p:tmpl>
            <p:tnLst>
              <p:par>
                <p:cTn presetID="2" presetClass="entr" presetSubtype="4"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eading and Text 2">
    <p:spTree>
      <p:nvGrpSpPr>
        <p:cNvPr id="1" name=""/>
        <p:cNvGrpSpPr/>
        <p:nvPr/>
      </p:nvGrpSpPr>
      <p:grpSpPr>
        <a:xfrm>
          <a:off x="0" y="0"/>
          <a:ext cx="0" cy="0"/>
          <a:chOff x="0" y="0"/>
          <a:chExt cx="0" cy="0"/>
        </a:xfrm>
      </p:grpSpPr>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7" name="テキスト プレースホルダー 5"/>
          <p:cNvSpPr>
            <a:spLocks noGrp="1"/>
          </p:cNvSpPr>
          <p:nvPr>
            <p:ph type="body" sz="quarter" idx="22" hasCustomPrompt="1"/>
          </p:nvPr>
        </p:nvSpPr>
        <p:spPr>
          <a:xfrm>
            <a:off x="9955428" y="3354113"/>
            <a:ext cx="7543479" cy="6231987"/>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直角三角形 15"/>
          <p:cNvSpPr/>
          <p:nvPr userDrawn="1"/>
        </p:nvSpPr>
        <p:spPr>
          <a:xfrm rot="10800000" flipH="1">
            <a:off x="-14514" y="-37458"/>
            <a:ext cx="10815525" cy="10368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dir="10800000" algn="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コネクタ 13"/>
          <p:cNvCxnSpPr/>
          <p:nvPr userDrawn="1"/>
        </p:nvCxnSpPr>
        <p:spPr>
          <a:xfrm flipH="1">
            <a:off x="7298790" y="0"/>
            <a:ext cx="3311153"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783771" y="638715"/>
            <a:ext cx="7402286" cy="5689600"/>
          </a:xfrm>
          <a:prstGeom prst="rect">
            <a:avLst/>
          </a:prstGeom>
        </p:spPr>
        <p:txBody>
          <a:bodyPr anchor="ctr">
            <a:noAutofit/>
          </a:bodyPr>
          <a:lstStyle>
            <a:lvl1pPr algn="ctr">
              <a:lnSpc>
                <a:spcPts val="7200"/>
              </a:lnSpc>
              <a:spcBef>
                <a:spcPts val="0"/>
              </a:spcBef>
              <a:defRPr sz="72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3448763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6"/>
                                        </p:tgtEl>
                                        <p:attrNameLst>
                                          <p:attrName>style.visibility</p:attrName>
                                        </p:attrNameLst>
                                      </p:cBhvr>
                                      <p:to>
                                        <p:strVal val="visible"/>
                                      </p:to>
                                    </p:set>
                                    <p:animEffect transition="in" filter="wipe(up)">
                                      <p:cBhvr>
                                        <p:cTn id="16" dur="500"/>
                                        <p:tgtEl>
                                          <p:spTgt spid="106"/>
                                        </p:tgtEl>
                                      </p:cBhvr>
                                    </p:animEffect>
                                  </p:childTnLst>
                                </p:cTn>
                              </p:par>
                              <p:par>
                                <p:cTn id="17" presetID="2" presetClass="entr" presetSubtype="9" decel="100000" fill="hold" grpId="0" nodeType="withEffect">
                                  <p:stCondLst>
                                    <p:cond delay="250"/>
                                  </p:stCondLst>
                                  <p:iterate type="wd">
                                    <p:tmPct val="10000"/>
                                  </p:iterate>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0-#ppt_w/2"/>
                                          </p:val>
                                        </p:tav>
                                        <p:tav tm="100000">
                                          <p:val>
                                            <p:strVal val="#ppt_x"/>
                                          </p:val>
                                        </p:tav>
                                      </p:tavLst>
                                    </p:anim>
                                    <p:anim calcmode="lin" valueType="num">
                                      <p:cBhvr additive="base">
                                        <p:cTn id="20" dur="750" fill="hold"/>
                                        <p:tgtEl>
                                          <p:spTgt spid="4"/>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1500"/>
                                  </p:stCondLst>
                                  <p:childTnLst>
                                    <p:set>
                                      <p:cBhvr>
                                        <p:cTn id="22" dur="1" fill="hold">
                                          <p:stCondLst>
                                            <p:cond delay="0"/>
                                          </p:stCondLst>
                                        </p:cTn>
                                        <p:tgtEl>
                                          <p:spTgt spid="107">
                                            <p:txEl>
                                              <p:pRg st="0" end="0"/>
                                            </p:txEl>
                                          </p:spTgt>
                                        </p:tgtEl>
                                        <p:attrNameLst>
                                          <p:attrName>style.visibility</p:attrName>
                                        </p:attrNameLst>
                                      </p:cBhvr>
                                      <p:to>
                                        <p:strVal val="visible"/>
                                      </p:to>
                                    </p:set>
                                    <p:anim calcmode="lin" valueType="num">
                                      <p:cBhvr additive="base">
                                        <p:cTn id="23" dur="750" fill="hold"/>
                                        <p:tgtEl>
                                          <p:spTgt spid="107">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107">
                                            <p:txEl>
                                              <p:pRg st="0" end="0"/>
                                            </p:txEl>
                                          </p:spTgt>
                                        </p:tgtEl>
                                        <p:attrNameLst>
                                          <p:attrName>ppt_y</p:attrName>
                                        </p:attrNameLst>
                                      </p:cBhvr>
                                      <p:tavLst>
                                        <p:tav tm="0">
                                          <p:val>
                                            <p:strVal val="1+#ppt_h/2"/>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par>
                                <p:cTn id="28" presetID="22" presetClass="entr" presetSubtype="4"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build="p">
        <p:tmplLst>
          <p:tmpl lvl="1">
            <p:tnLst>
              <p:par>
                <p:cTn presetID="2" presetClass="entr" presetSubtype="4" decel="100000" fill="hold" nodeType="withEffect">
                  <p:stCondLst>
                    <p:cond delay="1500"/>
                  </p:stCondLst>
                  <p:childTnLst>
                    <p:set>
                      <p:cBhvr>
                        <p:cTn dur="1" fill="hold">
                          <p:stCondLst>
                            <p:cond delay="0"/>
                          </p:stCondLst>
                        </p:cTn>
                        <p:tgtEl>
                          <p:spTgt spid="107"/>
                        </p:tgtEl>
                        <p:attrNameLst>
                          <p:attrName>style.visibility</p:attrName>
                        </p:attrNameLst>
                      </p:cBhvr>
                      <p:to>
                        <p:strVal val="visible"/>
                      </p:to>
                    </p:set>
                    <p:anim calcmode="lin" valueType="num">
                      <p:cBhvr additive="base">
                        <p:cTn dur="750" fill="hold"/>
                        <p:tgtEl>
                          <p:spTgt spid="107"/>
                        </p:tgtEl>
                        <p:attrNameLst>
                          <p:attrName>ppt_x</p:attrName>
                        </p:attrNameLst>
                      </p:cBhvr>
                      <p:tavLst>
                        <p:tav tm="0">
                          <p:val>
                            <p:strVal val="#ppt_x"/>
                          </p:val>
                        </p:tav>
                        <p:tav tm="100000">
                          <p:val>
                            <p:strVal val="#ppt_x"/>
                          </p:val>
                        </p:tav>
                      </p:tavLst>
                    </p:anim>
                    <p:anim calcmode="lin" valueType="num">
                      <p:cBhvr additive="base">
                        <p:cTn dur="750" fill="hold"/>
                        <p:tgtEl>
                          <p:spTgt spid="107"/>
                        </p:tgtEl>
                        <p:attrNameLst>
                          <p:attrName>ppt_y</p:attrName>
                        </p:attrNameLst>
                      </p:cBhvr>
                      <p:tavLst>
                        <p:tav tm="0">
                          <p:val>
                            <p:strVal val="1+#ppt_h/2"/>
                          </p:val>
                        </p:tav>
                        <p:tav tm="100000">
                          <p:val>
                            <p:strVal val="#ppt_y"/>
                          </p:val>
                        </p:tav>
                      </p:tavLst>
                    </p:anim>
                  </p:childTnLst>
                </p:cTn>
              </p:par>
            </p:tnLst>
          </p:tmpl>
        </p:tmplLst>
      </p:bldP>
      <p:bldP spid="13" grpId="0" animBg="1"/>
      <p:bldP spid="4" grpId="0">
        <p:tmplLst>
          <p:tmpl>
            <p:tnLst>
              <p:par>
                <p:cTn presetID="2" presetClass="entr" presetSubtype="9" decel="100000" fill="hold" nodeType="withEffect">
                  <p:stCondLst>
                    <p:cond delay="25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0-#ppt_w/2"/>
                          </p:val>
                        </p:tav>
                        <p:tav tm="100000">
                          <p:val>
                            <p:strVal val="#ppt_x"/>
                          </p:val>
                        </p:tav>
                      </p:tavLst>
                    </p:anim>
                    <p:anim calcmode="lin" valueType="num">
                      <p:cBhvr additive="base">
                        <p:cTn dur="75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 images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0" y="0"/>
            <a:ext cx="5544457"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8" name="図プレースホルダー 6"/>
          <p:cNvSpPr>
            <a:spLocks noGrp="1"/>
          </p:cNvSpPr>
          <p:nvPr>
            <p:ph type="pic" sz="quarter" idx="11" hasCustomPrompt="1"/>
          </p:nvPr>
        </p:nvSpPr>
        <p:spPr>
          <a:xfrm>
            <a:off x="11422743" y="0"/>
            <a:ext cx="6868432" cy="5170488"/>
          </a:xfrm>
          <a:prstGeom prst="rect">
            <a:avLst/>
          </a:prstGeom>
          <a:effectLst>
            <a:innerShdw blurRad="114300">
              <a:prstClr val="black"/>
            </a:innerShdw>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6"/>
          <p:cNvSpPr>
            <a:spLocks noGrp="1"/>
          </p:cNvSpPr>
          <p:nvPr>
            <p:ph type="pic" sz="quarter" idx="12" hasCustomPrompt="1"/>
          </p:nvPr>
        </p:nvSpPr>
        <p:spPr>
          <a:xfrm>
            <a:off x="0" y="5170488"/>
            <a:ext cx="7663544"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10" name="図プレースホルダー 6"/>
          <p:cNvSpPr>
            <a:spLocks noGrp="1"/>
          </p:cNvSpPr>
          <p:nvPr>
            <p:ph type="pic" sz="quarter" idx="13" hasCustomPrompt="1"/>
          </p:nvPr>
        </p:nvSpPr>
        <p:spPr>
          <a:xfrm>
            <a:off x="7663544" y="5170488"/>
            <a:ext cx="4992914"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13" name="正方形/長方形 12"/>
          <p:cNvSpPr/>
          <p:nvPr userDrawn="1"/>
        </p:nvSpPr>
        <p:spPr>
          <a:xfrm>
            <a:off x="5544457" y="0"/>
            <a:ext cx="5878286" cy="5170488"/>
          </a:xfrm>
          <a:prstGeom prst="rect">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12656457" y="5170488"/>
            <a:ext cx="5634717" cy="5170488"/>
          </a:xfrm>
          <a:prstGeom prst="rect">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5"/>
          <p:cNvSpPr>
            <a:spLocks noGrp="1"/>
          </p:cNvSpPr>
          <p:nvPr>
            <p:ph type="body" sz="quarter" idx="16" hasCustomPrompt="1"/>
          </p:nvPr>
        </p:nvSpPr>
        <p:spPr>
          <a:xfrm>
            <a:off x="5689600" y="508004"/>
            <a:ext cx="5588000" cy="2002971"/>
          </a:xfrm>
          <a:prstGeom prst="rect">
            <a:avLst/>
          </a:prstGeom>
        </p:spPr>
        <p:txBody>
          <a:bodyPr anchor="b">
            <a:noAutofit/>
          </a:bodyPr>
          <a:lstStyle>
            <a:lvl1pPr algn="ctr">
              <a:lnSpc>
                <a:spcPts val="6000"/>
              </a:lnSpc>
              <a:spcBef>
                <a:spcPts val="0"/>
              </a:spcBef>
              <a:defRPr sz="6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6" name="テキスト プレースホルダー 5"/>
          <p:cNvSpPr>
            <a:spLocks noGrp="1"/>
          </p:cNvSpPr>
          <p:nvPr>
            <p:ph type="body" sz="quarter" idx="17" hasCustomPrompt="1"/>
          </p:nvPr>
        </p:nvSpPr>
        <p:spPr>
          <a:xfrm>
            <a:off x="5689600" y="2510975"/>
            <a:ext cx="5588000" cy="2119086"/>
          </a:xfrm>
          <a:prstGeom prst="rect">
            <a:avLst/>
          </a:prstGeom>
        </p:spPr>
        <p:txBody>
          <a:bodyPr anchor="t">
            <a:normAutofit/>
          </a:bodyPr>
          <a:lstStyle>
            <a:lvl1pPr algn="ctr">
              <a:lnSpc>
                <a:spcPct val="130000"/>
              </a:lnSpc>
              <a:spcBef>
                <a:spcPts val="120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18" hasCustomPrompt="1"/>
          </p:nvPr>
        </p:nvSpPr>
        <p:spPr>
          <a:xfrm>
            <a:off x="12824958" y="5856513"/>
            <a:ext cx="5297714" cy="3766457"/>
          </a:xfrm>
          <a:prstGeom prst="rect">
            <a:avLst/>
          </a:prstGeom>
        </p:spPr>
        <p:txBody>
          <a:bodyPr anchor="ctr">
            <a:normAutofit/>
          </a:bodyPr>
          <a:lstStyle>
            <a:lvl1pPr algn="ct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18" name="直線コネクタ 17"/>
          <p:cNvCxnSpPr/>
          <p:nvPr userDrawn="1"/>
        </p:nvCxnSpPr>
        <p:spPr>
          <a:xfrm flipH="1">
            <a:off x="5544457" y="5007428"/>
            <a:ext cx="5878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268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8" fill="hold" grpId="0" nodeType="withEffect">
                                  <p:stCondLst>
                                    <p:cond delay="10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par>
                                <p:cTn id="11" presetID="22" presetClass="entr" presetSubtype="4" fill="hold" grpId="0" nodeType="withEffect">
                                  <p:stCondLst>
                                    <p:cond delay="20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par>
                                <p:cTn id="14" presetID="22" presetClass="entr" presetSubtype="2" fill="hold" grpId="0" nodeType="withEffect">
                                  <p:stCondLst>
                                    <p:cond delay="30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grpId="0" nodeType="withEffect">
                                  <p:stCondLst>
                                    <p:cond delay="40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150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0-#ppt_h/2"/>
                                          </p:val>
                                        </p:tav>
                                        <p:tav tm="100000">
                                          <p:val>
                                            <p:strVal val="#ppt_y"/>
                                          </p:val>
                                        </p:tav>
                                      </p:tavLst>
                                    </p:anim>
                                  </p:childTnLst>
                                </p:cTn>
                              </p:par>
                            </p:childTnLst>
                          </p:cTn>
                        </p:par>
                        <p:par>
                          <p:cTn id="32" fill="hold">
                            <p:stCondLst>
                              <p:cond delay="225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animBg="1"/>
      <p:bldP spid="14" grpId="0" animBg="1"/>
      <p:bldP spid="15" grpId="0">
        <p:tmplLst>
          <p:tmpl>
            <p:tnLst>
              <p:par>
                <p:cTn presetID="2" presetClass="entr" presetSubtype="1"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0-#ppt_h/2"/>
                          </p:val>
                        </p:tav>
                        <p:tav tm="100000">
                          <p:val>
                            <p:strVal val="#ppt_y"/>
                          </p:val>
                        </p:tav>
                      </p:tavLst>
                    </p:anim>
                  </p:childTnLst>
                </p:cTn>
              </p:par>
            </p:tnLst>
          </p:tmpl>
        </p:tmplLst>
      </p:bldP>
      <p:bldP spid="16" grpId="0">
        <p:tmplLst>
          <p:tmpl>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6"/>
          <p:cNvSpPr>
            <a:spLocks noGrp="1"/>
          </p:cNvSpPr>
          <p:nvPr>
            <p:ph type="pic" sz="quarter" idx="10" hasCustomPrompt="1"/>
          </p:nvPr>
        </p:nvSpPr>
        <p:spPr>
          <a:xfrm>
            <a:off x="0" y="0"/>
            <a:ext cx="18291175" cy="10287000"/>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4" name="テキスト プレースホルダー 5"/>
          <p:cNvSpPr>
            <a:spLocks noGrp="1"/>
          </p:cNvSpPr>
          <p:nvPr>
            <p:ph type="body" sz="quarter" idx="15" hasCustomPrompt="1"/>
          </p:nvPr>
        </p:nvSpPr>
        <p:spPr>
          <a:xfrm>
            <a:off x="0" y="8848579"/>
            <a:ext cx="8159262" cy="759789"/>
          </a:xfrm>
          <a:prstGeom prst="rect">
            <a:avLst/>
          </a:prstGeom>
          <a:blipFill dpi="0" rotWithShape="0">
            <a:blip r:embed="rId2">
              <a:alphaModFix amt="50000"/>
            </a:blip>
            <a:srcRect/>
            <a:tile tx="0" ty="0" sx="100000" sy="100000" flip="none" algn="tl"/>
          </a:blipFill>
        </p:spPr>
        <p:txBody>
          <a:bodyPr anchor="ctr">
            <a:noAutofit/>
          </a:bodyPr>
          <a:lstStyle>
            <a:lvl1pPr algn="ctr">
              <a:defRPr sz="4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23903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8" fill="hold" nodeType="withEffect">
                  <p:stCondLst>
                    <p:cond delay="750"/>
                  </p:stCondLst>
                  <p:childTnLst>
                    <p:set>
                      <p:cBhvr>
                        <p:cTn dur="1" fill="hold">
                          <p:stCondLst>
                            <p:cond delay="0"/>
                          </p:stCondLst>
                        </p:cTn>
                        <p:tgtEl>
                          <p:spTgt spid="4"/>
                        </p:tgtEl>
                        <p:attrNameLst>
                          <p:attrName>style.visibility</p:attrName>
                        </p:attrNameLst>
                      </p:cBhvr>
                      <p:to>
                        <p:strVal val="visible"/>
                      </p:to>
                    </p:set>
                    <p:animEffect transition="in" filter="wipe(left)">
                      <p:cBhvr>
                        <p:cTn dur="750"/>
                        <p:tgtEl>
                          <p:spTgt spid="4"/>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screen Image and Text">
    <p:spTree>
      <p:nvGrpSpPr>
        <p:cNvPr id="1" name=""/>
        <p:cNvGrpSpPr/>
        <p:nvPr/>
      </p:nvGrpSpPr>
      <p:grpSpPr>
        <a:xfrm>
          <a:off x="0" y="0"/>
          <a:ext cx="0" cy="0"/>
          <a:chOff x="0" y="0"/>
          <a:chExt cx="0" cy="0"/>
        </a:xfrm>
      </p:grpSpPr>
      <p:sp>
        <p:nvSpPr>
          <p:cNvPr id="3" name="図プレースホルダー 6"/>
          <p:cNvSpPr>
            <a:spLocks noGrp="1"/>
          </p:cNvSpPr>
          <p:nvPr>
            <p:ph type="pic" sz="quarter" idx="10" hasCustomPrompt="1"/>
          </p:nvPr>
        </p:nvSpPr>
        <p:spPr>
          <a:xfrm>
            <a:off x="0" y="0"/>
            <a:ext cx="18291175" cy="10287000"/>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4" name="テキスト プレースホルダー 5"/>
          <p:cNvSpPr>
            <a:spLocks noGrp="1"/>
          </p:cNvSpPr>
          <p:nvPr>
            <p:ph type="body" sz="quarter" idx="15" hasCustomPrompt="1"/>
          </p:nvPr>
        </p:nvSpPr>
        <p:spPr>
          <a:xfrm>
            <a:off x="822960" y="7962314"/>
            <a:ext cx="16645254" cy="759789"/>
          </a:xfrm>
          <a:prstGeom prst="rect">
            <a:avLst/>
          </a:prstGeom>
          <a:noFill/>
        </p:spPr>
        <p:txBody>
          <a:bodyPr anchor="ctr">
            <a:noAutofit/>
          </a:bodyPr>
          <a:lstStyle>
            <a:lvl1pPr algn="ctr">
              <a:defRPr sz="6000" i="0" baseline="0">
                <a:blipFill dpi="0" rotWithShape="1">
                  <a:blip r:embed="rId2"/>
                  <a:srcRect/>
                  <a:tile tx="0" ty="0" sx="100000" sy="100000" flip="none" algn="tl"/>
                </a:blip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71365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1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1000" fill="hold"/>
                        <p:tgtEl>
                          <p:spTgt spid="4"/>
                        </p:tgtEl>
                        <p:attrNameLst>
                          <p:attrName>ppt_x</p:attrName>
                        </p:attrNameLst>
                      </p:cBhvr>
                      <p:tavLst>
                        <p:tav tm="0">
                          <p:val>
                            <p:strVal val="0-#ppt_w/2"/>
                          </p:val>
                        </p:tav>
                        <p:tav tm="100000">
                          <p:val>
                            <p:strVal val="#ppt_x"/>
                          </p:val>
                        </p:tav>
                      </p:tavLst>
                    </p:anim>
                    <p:anim calcmode="lin" valueType="num">
                      <p:cBhvr additive="base">
                        <p:cTn dur="100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sp>
        <p:nvSpPr>
          <p:cNvPr id="17" name="正方形/長方形 10"/>
          <p:cNvSpPr/>
          <p:nvPr userDrawn="1"/>
        </p:nvSpPr>
        <p:spPr>
          <a:xfrm>
            <a:off x="9637486" y="4895440"/>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9054873" y="-29028"/>
            <a:ext cx="181429" cy="10332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円/楕円 18"/>
          <p:cNvSpPr/>
          <p:nvPr userDrawn="1"/>
        </p:nvSpPr>
        <p:spPr>
          <a:xfrm>
            <a:off x="8760165" y="1493887"/>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円/楕円 19"/>
          <p:cNvSpPr/>
          <p:nvPr userDrawn="1"/>
        </p:nvSpPr>
        <p:spPr>
          <a:xfrm>
            <a:off x="8760165" y="3669609"/>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userDrawn="1"/>
        </p:nvSpPr>
        <p:spPr>
          <a:xfrm>
            <a:off x="8760165" y="5845331"/>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userDrawn="1"/>
        </p:nvSpPr>
        <p:spPr>
          <a:xfrm>
            <a:off x="8760165" y="8021053"/>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テキスト プレースホルダー 21"/>
          <p:cNvSpPr>
            <a:spLocks noGrp="1"/>
          </p:cNvSpPr>
          <p:nvPr>
            <p:ph type="body" sz="quarter" idx="10" hasCustomPrompt="1"/>
          </p:nvPr>
        </p:nvSpPr>
        <p:spPr>
          <a:xfrm>
            <a:off x="11763827" y="4970343"/>
            <a:ext cx="4826001" cy="1092363"/>
          </a:xfrm>
          <a:prstGeom prst="rect">
            <a:avLst/>
          </a:prstGeo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24" name="正方形/長方形 23"/>
          <p:cNvSpPr/>
          <p:nvPr userDrawn="1"/>
        </p:nvSpPr>
        <p:spPr>
          <a:xfrm>
            <a:off x="10072914" y="5055330"/>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userDrawn="1"/>
        </p:nvGrpSpPr>
        <p:grpSpPr>
          <a:xfrm flipH="1">
            <a:off x="9769499" y="4991832"/>
            <a:ext cx="2002861" cy="1003665"/>
            <a:chOff x="7280704" y="761243"/>
            <a:chExt cx="2002861" cy="1003665"/>
          </a:xfrm>
        </p:grpSpPr>
        <p:sp>
          <p:nvSpPr>
            <p:cNvPr id="26"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正方形/長方形 31"/>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プレースホルダー 5"/>
          <p:cNvSpPr>
            <a:spLocks noGrp="1"/>
          </p:cNvSpPr>
          <p:nvPr>
            <p:ph type="body" sz="quarter" idx="21" hasCustomPrompt="1"/>
          </p:nvPr>
        </p:nvSpPr>
        <p:spPr>
          <a:xfrm>
            <a:off x="9792200" y="5204704"/>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34" name="テキスト プレースホルダー 5"/>
          <p:cNvSpPr>
            <a:spLocks noGrp="1"/>
          </p:cNvSpPr>
          <p:nvPr>
            <p:ph type="body" sz="quarter" idx="22" hasCustomPrompt="1"/>
          </p:nvPr>
        </p:nvSpPr>
        <p:spPr>
          <a:xfrm>
            <a:off x="10297941" y="5995497"/>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正方形/長方形 10"/>
          <p:cNvSpPr/>
          <p:nvPr userDrawn="1"/>
        </p:nvSpPr>
        <p:spPr>
          <a:xfrm>
            <a:off x="9637486" y="543996"/>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21"/>
          <p:cNvSpPr>
            <a:spLocks noGrp="1"/>
          </p:cNvSpPr>
          <p:nvPr>
            <p:ph type="body" sz="quarter" idx="23" hasCustomPrompt="1"/>
          </p:nvPr>
        </p:nvSpPr>
        <p:spPr>
          <a:xfrm>
            <a:off x="11763827" y="618899"/>
            <a:ext cx="4826001" cy="1092363"/>
          </a:xfrm>
          <a:prstGeom prst="rect">
            <a:avLst/>
          </a:prstGeo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37" name="正方形/長方形 36"/>
          <p:cNvSpPr/>
          <p:nvPr userDrawn="1"/>
        </p:nvSpPr>
        <p:spPr>
          <a:xfrm>
            <a:off x="10072914" y="70388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8" name="グループ化 37"/>
          <p:cNvGrpSpPr/>
          <p:nvPr userDrawn="1"/>
        </p:nvGrpSpPr>
        <p:grpSpPr>
          <a:xfrm flipH="1">
            <a:off x="9769499" y="640388"/>
            <a:ext cx="2002861" cy="1003665"/>
            <a:chOff x="7280704" y="761243"/>
            <a:chExt cx="2002861" cy="1003665"/>
          </a:xfrm>
        </p:grpSpPr>
        <p:sp>
          <p:nvSpPr>
            <p:cNvPr id="3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直線コネクタ 4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5" name="正方形/長方形 4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プレースホルダー 5"/>
          <p:cNvSpPr>
            <a:spLocks noGrp="1"/>
          </p:cNvSpPr>
          <p:nvPr>
            <p:ph type="body" sz="quarter" idx="24" hasCustomPrompt="1"/>
          </p:nvPr>
        </p:nvSpPr>
        <p:spPr>
          <a:xfrm>
            <a:off x="9792200" y="85326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47" name="テキスト プレースホルダー 5"/>
          <p:cNvSpPr>
            <a:spLocks noGrp="1"/>
          </p:cNvSpPr>
          <p:nvPr>
            <p:ph type="body" sz="quarter" idx="25" hasCustomPrompt="1"/>
          </p:nvPr>
        </p:nvSpPr>
        <p:spPr>
          <a:xfrm>
            <a:off x="10297941" y="1644053"/>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8" name="正方形/長方形 10"/>
          <p:cNvSpPr/>
          <p:nvPr userDrawn="1"/>
        </p:nvSpPr>
        <p:spPr>
          <a:xfrm flipH="1">
            <a:off x="1345759" y="2689425"/>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プレースホルダー 21"/>
          <p:cNvSpPr>
            <a:spLocks noGrp="1"/>
          </p:cNvSpPr>
          <p:nvPr>
            <p:ph type="body" sz="quarter" idx="26" hasCustomPrompt="1"/>
          </p:nvPr>
        </p:nvSpPr>
        <p:spPr>
          <a:xfrm>
            <a:off x="1786641" y="2778842"/>
            <a:ext cx="4826001" cy="1092363"/>
          </a:xfrm>
          <a:prstGeom prst="rect">
            <a:avLst/>
          </a:prstGeo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50" name="正方形/長方形 49"/>
          <p:cNvSpPr/>
          <p:nvPr userDrawn="1"/>
        </p:nvSpPr>
        <p:spPr>
          <a:xfrm>
            <a:off x="1529443" y="2863829"/>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userDrawn="1"/>
        </p:nvGrpSpPr>
        <p:grpSpPr>
          <a:xfrm>
            <a:off x="6612642" y="2800331"/>
            <a:ext cx="2002861" cy="1003665"/>
            <a:chOff x="7280704" y="761243"/>
            <a:chExt cx="2002861" cy="1003665"/>
          </a:xfrm>
        </p:grpSpPr>
        <p:sp>
          <p:nvSpPr>
            <p:cNvPr id="5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 name="直線コネクタ 53"/>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8" name="正方形/長方形 57"/>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プレースホルダー 5"/>
          <p:cNvSpPr>
            <a:spLocks noGrp="1"/>
          </p:cNvSpPr>
          <p:nvPr>
            <p:ph type="body" sz="quarter" idx="27" hasCustomPrompt="1"/>
          </p:nvPr>
        </p:nvSpPr>
        <p:spPr>
          <a:xfrm>
            <a:off x="6969165" y="301320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60" name="テキスト プレースホルダー 5"/>
          <p:cNvSpPr>
            <a:spLocks noGrp="1"/>
          </p:cNvSpPr>
          <p:nvPr>
            <p:ph type="body" sz="quarter" idx="28" hasCustomPrompt="1"/>
          </p:nvPr>
        </p:nvSpPr>
        <p:spPr>
          <a:xfrm>
            <a:off x="1741770" y="3803996"/>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61" name="正方形/長方形 10"/>
          <p:cNvSpPr/>
          <p:nvPr userDrawn="1"/>
        </p:nvSpPr>
        <p:spPr>
          <a:xfrm flipH="1">
            <a:off x="1349299" y="7071162"/>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プレースホルダー 21"/>
          <p:cNvSpPr>
            <a:spLocks noGrp="1"/>
          </p:cNvSpPr>
          <p:nvPr>
            <p:ph type="body" sz="quarter" idx="29" hasCustomPrompt="1"/>
          </p:nvPr>
        </p:nvSpPr>
        <p:spPr>
          <a:xfrm>
            <a:off x="1790181" y="7160579"/>
            <a:ext cx="4826001" cy="1092363"/>
          </a:xfrm>
          <a:prstGeom prst="rect">
            <a:avLst/>
          </a:prstGeo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63" name="正方形/長方形 62"/>
          <p:cNvSpPr/>
          <p:nvPr userDrawn="1"/>
        </p:nvSpPr>
        <p:spPr>
          <a:xfrm>
            <a:off x="1532983" y="724556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4" name="グループ化 63"/>
          <p:cNvGrpSpPr/>
          <p:nvPr userDrawn="1"/>
        </p:nvGrpSpPr>
        <p:grpSpPr>
          <a:xfrm>
            <a:off x="6616182" y="7182068"/>
            <a:ext cx="2002861" cy="1003665"/>
            <a:chOff x="7280704" y="761243"/>
            <a:chExt cx="2002861" cy="1003665"/>
          </a:xfrm>
        </p:grpSpPr>
        <p:sp>
          <p:nvSpPr>
            <p:cNvPr id="6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 name="直線コネクタ 6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正方形/長方形 70"/>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テキスト プレースホルダー 5"/>
          <p:cNvSpPr>
            <a:spLocks noGrp="1"/>
          </p:cNvSpPr>
          <p:nvPr>
            <p:ph type="body" sz="quarter" idx="30" hasCustomPrompt="1"/>
          </p:nvPr>
        </p:nvSpPr>
        <p:spPr>
          <a:xfrm>
            <a:off x="6972705" y="739494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73" name="テキスト プレースホルダー 5"/>
          <p:cNvSpPr>
            <a:spLocks noGrp="1"/>
          </p:cNvSpPr>
          <p:nvPr>
            <p:ph type="body" sz="quarter" idx="31" hasCustomPrompt="1"/>
          </p:nvPr>
        </p:nvSpPr>
        <p:spPr>
          <a:xfrm>
            <a:off x="1745310" y="8185733"/>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7045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1+#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1" presetClass="entr" presetSubtype="1"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heel(1)">
                                      <p:cBhvr>
                                        <p:cTn id="20" dur="750"/>
                                        <p:tgtEl>
                                          <p:spTgt spid="3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6">
                                            <p:txEl>
                                              <p:pRg st="0" end="0"/>
                                            </p:txEl>
                                          </p:spTgt>
                                        </p:tgtEl>
                                        <p:attrNameLst>
                                          <p:attrName>style.visibility</p:attrName>
                                        </p:attrNameLst>
                                      </p:cBhvr>
                                      <p:to>
                                        <p:strVal val="visible"/>
                                      </p:to>
                                    </p:set>
                                    <p:animEffect transition="in" filter="wipe(left)">
                                      <p:cBhvr>
                                        <p:cTn id="27" dur="500"/>
                                        <p:tgtEl>
                                          <p:spTgt spid="46">
                                            <p:txEl>
                                              <p:pRg st="0" end="0"/>
                                            </p:txEl>
                                          </p:spTgt>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6">
                                            <p:txEl>
                                              <p:pRg st="0" end="0"/>
                                            </p:txEl>
                                          </p:spTgt>
                                        </p:tgtEl>
                                        <p:attrNameLst>
                                          <p:attrName>style.visibility</p:attrName>
                                        </p:attrNameLst>
                                      </p:cBhvr>
                                      <p:to>
                                        <p:strVal val="visible"/>
                                      </p:to>
                                    </p:set>
                                    <p:animEffect transition="in" filter="wipe(left)">
                                      <p:cBhvr>
                                        <p:cTn id="31" dur="500"/>
                                        <p:tgtEl>
                                          <p:spTgt spid="36">
                                            <p:txEl>
                                              <p:pRg st="0" end="0"/>
                                            </p:txEl>
                                          </p:spTgt>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7">
                                            <p:txEl>
                                              <p:pRg st="0" end="0"/>
                                            </p:txEl>
                                          </p:spTgt>
                                        </p:tgtEl>
                                        <p:attrNameLst>
                                          <p:attrName>style.visibility</p:attrName>
                                        </p:attrNameLst>
                                      </p:cBhvr>
                                      <p:to>
                                        <p:strVal val="visible"/>
                                      </p:to>
                                    </p:set>
                                    <p:animEffect transition="in" filter="fade">
                                      <p:cBhvr>
                                        <p:cTn id="35" dur="500"/>
                                        <p:tgtEl>
                                          <p:spTgt spid="47">
                                            <p:txEl>
                                              <p:pRg st="0" end="0"/>
                                            </p:txEl>
                                          </p:spTgt>
                                        </p:tgtEl>
                                      </p:cBhvr>
                                    </p:animEffect>
                                  </p:childTnLst>
                                </p:cTn>
                              </p:par>
                            </p:childTnLst>
                          </p:cTn>
                        </p:par>
                        <p:par>
                          <p:cTn id="36" fill="hold">
                            <p:stCondLst>
                              <p:cond delay="3500"/>
                            </p:stCondLst>
                            <p:childTnLst>
                              <p:par>
                                <p:cTn id="37" presetID="2" presetClass="entr" presetSubtype="1" decel="10000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8" decel="10000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750" fill="hold"/>
                                        <p:tgtEl>
                                          <p:spTgt spid="48"/>
                                        </p:tgtEl>
                                        <p:attrNameLst>
                                          <p:attrName>ppt_x</p:attrName>
                                        </p:attrNameLst>
                                      </p:cBhvr>
                                      <p:tavLst>
                                        <p:tav tm="0">
                                          <p:val>
                                            <p:strVal val="0-#ppt_w/2"/>
                                          </p:val>
                                        </p:tav>
                                        <p:tav tm="100000">
                                          <p:val>
                                            <p:strVal val="#ppt_x"/>
                                          </p:val>
                                        </p:tav>
                                      </p:tavLst>
                                    </p:anim>
                                    <p:anim calcmode="lin" valueType="num">
                                      <p:cBhvr additive="base">
                                        <p:cTn id="44" dur="750" fill="hold"/>
                                        <p:tgtEl>
                                          <p:spTgt spid="48"/>
                                        </p:tgtEl>
                                        <p:attrNameLst>
                                          <p:attrName>ppt_y</p:attrName>
                                        </p:attrNameLst>
                                      </p:cBhvr>
                                      <p:tavLst>
                                        <p:tav tm="0">
                                          <p:val>
                                            <p:strVal val="#ppt_y"/>
                                          </p:val>
                                        </p:tav>
                                        <p:tav tm="100000">
                                          <p:val>
                                            <p:strVal val="#ppt_y"/>
                                          </p:val>
                                        </p:tav>
                                      </p:tavLst>
                                    </p:anim>
                                  </p:childTnLst>
                                </p:cTn>
                              </p:par>
                            </p:childTnLst>
                          </p:cTn>
                        </p:par>
                        <p:par>
                          <p:cTn id="45" fill="hold">
                            <p:stCondLst>
                              <p:cond delay="4250"/>
                            </p:stCondLst>
                            <p:childTnLst>
                              <p:par>
                                <p:cTn id="46" presetID="21" presetClass="entr" presetSubtype="1"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heel(1)">
                                      <p:cBhvr>
                                        <p:cTn id="48" dur="750"/>
                                        <p:tgtEl>
                                          <p:spTgt spid="50"/>
                                        </p:tgtEl>
                                      </p:cBhvr>
                                    </p:animEffect>
                                  </p:childTnLst>
                                </p:cTn>
                              </p:par>
                            </p:childTnLst>
                          </p:cTn>
                        </p:par>
                        <p:par>
                          <p:cTn id="49" fill="hold">
                            <p:stCondLst>
                              <p:cond delay="5000"/>
                            </p:stCondLst>
                            <p:childTnLst>
                              <p:par>
                                <p:cTn id="50" presetID="22" presetClass="entr" presetSubtype="2" fill="hold"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right)">
                                      <p:cBhvr>
                                        <p:cTn id="52" dur="500"/>
                                        <p:tgtEl>
                                          <p:spTgt spid="51"/>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59">
                                            <p:txEl>
                                              <p:pRg st="0" end="0"/>
                                            </p:txEl>
                                          </p:spTgt>
                                        </p:tgtEl>
                                        <p:attrNameLst>
                                          <p:attrName>style.visibility</p:attrName>
                                        </p:attrNameLst>
                                      </p:cBhvr>
                                      <p:to>
                                        <p:strVal val="visible"/>
                                      </p:to>
                                    </p:set>
                                    <p:animEffect transition="in" filter="wipe(right)">
                                      <p:cBhvr>
                                        <p:cTn id="55" dur="500"/>
                                        <p:tgtEl>
                                          <p:spTgt spid="59">
                                            <p:txEl>
                                              <p:pRg st="0" end="0"/>
                                            </p:txEl>
                                          </p:spTgt>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49">
                                            <p:txEl>
                                              <p:pRg st="0" end="0"/>
                                            </p:txEl>
                                          </p:spTgt>
                                        </p:tgtEl>
                                        <p:attrNameLst>
                                          <p:attrName>style.visibility</p:attrName>
                                        </p:attrNameLst>
                                      </p:cBhvr>
                                      <p:to>
                                        <p:strVal val="visible"/>
                                      </p:to>
                                    </p:set>
                                    <p:animEffect transition="in" filter="wipe(right)">
                                      <p:cBhvr>
                                        <p:cTn id="59" dur="500"/>
                                        <p:tgtEl>
                                          <p:spTgt spid="49">
                                            <p:txEl>
                                              <p:pRg st="0" end="0"/>
                                            </p:txEl>
                                          </p:spTgt>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60">
                                            <p:txEl>
                                              <p:pRg st="0" end="0"/>
                                            </p:txEl>
                                          </p:spTgt>
                                        </p:tgtEl>
                                        <p:attrNameLst>
                                          <p:attrName>style.visibility</p:attrName>
                                        </p:attrNameLst>
                                      </p:cBhvr>
                                      <p:to>
                                        <p:strVal val="visible"/>
                                      </p:to>
                                    </p:set>
                                    <p:animEffect transition="in" filter="fade">
                                      <p:cBhvr>
                                        <p:cTn id="63" dur="500"/>
                                        <p:tgtEl>
                                          <p:spTgt spid="60">
                                            <p:txEl>
                                              <p:pRg st="0" end="0"/>
                                            </p:txEl>
                                          </p:spTgt>
                                        </p:tgtEl>
                                      </p:cBhvr>
                                    </p:animEffect>
                                  </p:childTnLst>
                                </p:cTn>
                              </p:par>
                            </p:childTnLst>
                          </p:cTn>
                        </p:par>
                        <p:par>
                          <p:cTn id="64" fill="hold">
                            <p:stCondLst>
                              <p:cond delay="6500"/>
                            </p:stCondLst>
                            <p:childTnLst>
                              <p:par>
                                <p:cTn id="65" presetID="2" presetClass="entr" presetSubtype="1" decel="10000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750" fill="hold"/>
                                        <p:tgtEl>
                                          <p:spTgt spid="21"/>
                                        </p:tgtEl>
                                        <p:attrNameLst>
                                          <p:attrName>ppt_x</p:attrName>
                                        </p:attrNameLst>
                                      </p:cBhvr>
                                      <p:tavLst>
                                        <p:tav tm="0">
                                          <p:val>
                                            <p:strVal val="#ppt_x"/>
                                          </p:val>
                                        </p:tav>
                                        <p:tav tm="100000">
                                          <p:val>
                                            <p:strVal val="#ppt_x"/>
                                          </p:val>
                                        </p:tav>
                                      </p:tavLst>
                                    </p:anim>
                                    <p:anim calcmode="lin" valueType="num">
                                      <p:cBhvr additive="base">
                                        <p:cTn id="68" dur="750" fill="hold"/>
                                        <p:tgtEl>
                                          <p:spTgt spid="21"/>
                                        </p:tgtEl>
                                        <p:attrNameLst>
                                          <p:attrName>ppt_y</p:attrName>
                                        </p:attrNameLst>
                                      </p:cBhvr>
                                      <p:tavLst>
                                        <p:tav tm="0">
                                          <p:val>
                                            <p:strVal val="0-#ppt_h/2"/>
                                          </p:val>
                                        </p:tav>
                                        <p:tav tm="100000">
                                          <p:val>
                                            <p:strVal val="#ppt_y"/>
                                          </p:val>
                                        </p:tav>
                                      </p:tavLst>
                                    </p:anim>
                                  </p:childTnLst>
                                </p:cTn>
                              </p:par>
                              <p:par>
                                <p:cTn id="69" presetID="2" presetClass="entr" presetSubtype="2" decel="10000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750" fill="hold"/>
                                        <p:tgtEl>
                                          <p:spTgt spid="17"/>
                                        </p:tgtEl>
                                        <p:attrNameLst>
                                          <p:attrName>ppt_x</p:attrName>
                                        </p:attrNameLst>
                                      </p:cBhvr>
                                      <p:tavLst>
                                        <p:tav tm="0">
                                          <p:val>
                                            <p:strVal val="1+#ppt_w/2"/>
                                          </p:val>
                                        </p:tav>
                                        <p:tav tm="100000">
                                          <p:val>
                                            <p:strVal val="#ppt_x"/>
                                          </p:val>
                                        </p:tav>
                                      </p:tavLst>
                                    </p:anim>
                                    <p:anim calcmode="lin" valueType="num">
                                      <p:cBhvr additive="base">
                                        <p:cTn id="72" dur="750" fill="hold"/>
                                        <p:tgtEl>
                                          <p:spTgt spid="17"/>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1" presetClass="entr" presetSubtype="1"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heel(1)">
                                      <p:cBhvr>
                                        <p:cTn id="76" dur="750"/>
                                        <p:tgtEl>
                                          <p:spTgt spid="24"/>
                                        </p:tgtEl>
                                      </p:cBhvr>
                                    </p:animEffect>
                                  </p:childTnLst>
                                </p:cTn>
                              </p:par>
                            </p:childTnLst>
                          </p:cTn>
                        </p:par>
                        <p:par>
                          <p:cTn id="77" fill="hold">
                            <p:stCondLst>
                              <p:cond delay="8000"/>
                            </p:stCondLst>
                            <p:childTnLst>
                              <p:par>
                                <p:cTn id="78" presetID="22" presetClass="entr" presetSubtype="8" fill="hold"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wipe(left)">
                                      <p:cBhvr>
                                        <p:cTn id="80" dur="500"/>
                                        <p:tgtEl>
                                          <p:spTgt spid="25"/>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3">
                                            <p:txEl>
                                              <p:pRg st="0" end="0"/>
                                            </p:txEl>
                                          </p:spTgt>
                                        </p:tgtEl>
                                        <p:attrNameLst>
                                          <p:attrName>style.visibility</p:attrName>
                                        </p:attrNameLst>
                                      </p:cBhvr>
                                      <p:to>
                                        <p:strVal val="visible"/>
                                      </p:to>
                                    </p:set>
                                    <p:animEffect transition="in" filter="wipe(left)">
                                      <p:cBhvr>
                                        <p:cTn id="83" dur="500"/>
                                        <p:tgtEl>
                                          <p:spTgt spid="33">
                                            <p:txEl>
                                              <p:pRg st="0" end="0"/>
                                            </p:txEl>
                                          </p:spTgt>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23">
                                            <p:txEl>
                                              <p:pRg st="0" end="0"/>
                                            </p:txEl>
                                          </p:spTgt>
                                        </p:tgtEl>
                                        <p:attrNameLst>
                                          <p:attrName>style.visibility</p:attrName>
                                        </p:attrNameLst>
                                      </p:cBhvr>
                                      <p:to>
                                        <p:strVal val="visible"/>
                                      </p:to>
                                    </p:set>
                                    <p:animEffect transition="in" filter="wipe(left)">
                                      <p:cBhvr>
                                        <p:cTn id="87" dur="500"/>
                                        <p:tgtEl>
                                          <p:spTgt spid="23">
                                            <p:txEl>
                                              <p:pRg st="0" end="0"/>
                                            </p:txEl>
                                          </p:spTgt>
                                        </p:tgtEl>
                                      </p:cBhvr>
                                    </p:animEffect>
                                  </p:childTnLst>
                                </p:cTn>
                              </p:par>
                            </p:childTnLst>
                          </p:cTn>
                        </p:par>
                        <p:par>
                          <p:cTn id="88" fill="hold">
                            <p:stCondLst>
                              <p:cond delay="9000"/>
                            </p:stCondLst>
                            <p:childTnLst>
                              <p:par>
                                <p:cTn id="89" presetID="10" presetClass="entr" presetSubtype="0" fill="hold" grpId="0" nodeType="afterEffect">
                                  <p:stCondLst>
                                    <p:cond delay="0"/>
                                  </p:stCondLst>
                                  <p:childTnLst>
                                    <p:set>
                                      <p:cBhvr>
                                        <p:cTn id="90" dur="1" fill="hold">
                                          <p:stCondLst>
                                            <p:cond delay="0"/>
                                          </p:stCondLst>
                                        </p:cTn>
                                        <p:tgtEl>
                                          <p:spTgt spid="34">
                                            <p:txEl>
                                              <p:pRg st="0" end="0"/>
                                            </p:txEl>
                                          </p:spTgt>
                                        </p:tgtEl>
                                        <p:attrNameLst>
                                          <p:attrName>style.visibility</p:attrName>
                                        </p:attrNameLst>
                                      </p:cBhvr>
                                      <p:to>
                                        <p:strVal val="visible"/>
                                      </p:to>
                                    </p:set>
                                    <p:animEffect transition="in" filter="fade">
                                      <p:cBhvr>
                                        <p:cTn id="91" dur="500"/>
                                        <p:tgtEl>
                                          <p:spTgt spid="34">
                                            <p:txEl>
                                              <p:pRg st="0" end="0"/>
                                            </p:txEl>
                                          </p:spTgt>
                                        </p:tgtEl>
                                      </p:cBhvr>
                                    </p:animEffect>
                                  </p:childTnLst>
                                </p:cTn>
                              </p:par>
                            </p:childTnLst>
                          </p:cTn>
                        </p:par>
                        <p:par>
                          <p:cTn id="92" fill="hold">
                            <p:stCondLst>
                              <p:cond delay="9500"/>
                            </p:stCondLst>
                            <p:childTnLst>
                              <p:par>
                                <p:cTn id="93" presetID="2" presetClass="entr" presetSubtype="1" decel="100000"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750" fill="hold"/>
                                        <p:tgtEl>
                                          <p:spTgt spid="22"/>
                                        </p:tgtEl>
                                        <p:attrNameLst>
                                          <p:attrName>ppt_x</p:attrName>
                                        </p:attrNameLst>
                                      </p:cBhvr>
                                      <p:tavLst>
                                        <p:tav tm="0">
                                          <p:val>
                                            <p:strVal val="#ppt_x"/>
                                          </p:val>
                                        </p:tav>
                                        <p:tav tm="100000">
                                          <p:val>
                                            <p:strVal val="#ppt_x"/>
                                          </p:val>
                                        </p:tav>
                                      </p:tavLst>
                                    </p:anim>
                                    <p:anim calcmode="lin" valueType="num">
                                      <p:cBhvr additive="base">
                                        <p:cTn id="96" dur="750" fill="hold"/>
                                        <p:tgtEl>
                                          <p:spTgt spid="22"/>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750" fill="hold"/>
                                        <p:tgtEl>
                                          <p:spTgt spid="61"/>
                                        </p:tgtEl>
                                        <p:attrNameLst>
                                          <p:attrName>ppt_x</p:attrName>
                                        </p:attrNameLst>
                                      </p:cBhvr>
                                      <p:tavLst>
                                        <p:tav tm="0">
                                          <p:val>
                                            <p:strVal val="0-#ppt_w/2"/>
                                          </p:val>
                                        </p:tav>
                                        <p:tav tm="100000">
                                          <p:val>
                                            <p:strVal val="#ppt_x"/>
                                          </p:val>
                                        </p:tav>
                                      </p:tavLst>
                                    </p:anim>
                                    <p:anim calcmode="lin" valueType="num">
                                      <p:cBhvr additive="base">
                                        <p:cTn id="100" dur="750" fill="hold"/>
                                        <p:tgtEl>
                                          <p:spTgt spid="61"/>
                                        </p:tgtEl>
                                        <p:attrNameLst>
                                          <p:attrName>ppt_y</p:attrName>
                                        </p:attrNameLst>
                                      </p:cBhvr>
                                      <p:tavLst>
                                        <p:tav tm="0">
                                          <p:val>
                                            <p:strVal val="#ppt_y"/>
                                          </p:val>
                                        </p:tav>
                                        <p:tav tm="100000">
                                          <p:val>
                                            <p:strVal val="#ppt_y"/>
                                          </p:val>
                                        </p:tav>
                                      </p:tavLst>
                                    </p:anim>
                                  </p:childTnLst>
                                </p:cTn>
                              </p:par>
                            </p:childTnLst>
                          </p:cTn>
                        </p:par>
                        <p:par>
                          <p:cTn id="101" fill="hold">
                            <p:stCondLst>
                              <p:cond delay="10250"/>
                            </p:stCondLst>
                            <p:childTnLst>
                              <p:par>
                                <p:cTn id="102" presetID="21" presetClass="entr" presetSubtype="1" fill="hold" grpId="0" nodeType="afterEffect">
                                  <p:stCondLst>
                                    <p:cond delay="0"/>
                                  </p:stCondLst>
                                  <p:childTnLst>
                                    <p:set>
                                      <p:cBhvr>
                                        <p:cTn id="103" dur="1" fill="hold">
                                          <p:stCondLst>
                                            <p:cond delay="0"/>
                                          </p:stCondLst>
                                        </p:cTn>
                                        <p:tgtEl>
                                          <p:spTgt spid="63"/>
                                        </p:tgtEl>
                                        <p:attrNameLst>
                                          <p:attrName>style.visibility</p:attrName>
                                        </p:attrNameLst>
                                      </p:cBhvr>
                                      <p:to>
                                        <p:strVal val="visible"/>
                                      </p:to>
                                    </p:set>
                                    <p:animEffect transition="in" filter="wheel(1)">
                                      <p:cBhvr>
                                        <p:cTn id="104" dur="750"/>
                                        <p:tgtEl>
                                          <p:spTgt spid="63"/>
                                        </p:tgtEl>
                                      </p:cBhvr>
                                    </p:animEffect>
                                  </p:childTnLst>
                                </p:cTn>
                              </p:par>
                            </p:childTnLst>
                          </p:cTn>
                        </p:par>
                        <p:par>
                          <p:cTn id="105" fill="hold">
                            <p:stCondLst>
                              <p:cond delay="11000"/>
                            </p:stCondLst>
                            <p:childTnLst>
                              <p:par>
                                <p:cTn id="106" presetID="22" presetClass="entr" presetSubtype="2" fill="hold" nodeType="afterEffect">
                                  <p:stCondLst>
                                    <p:cond delay="0"/>
                                  </p:stCondLst>
                                  <p:childTnLst>
                                    <p:set>
                                      <p:cBhvr>
                                        <p:cTn id="107" dur="1" fill="hold">
                                          <p:stCondLst>
                                            <p:cond delay="0"/>
                                          </p:stCondLst>
                                        </p:cTn>
                                        <p:tgtEl>
                                          <p:spTgt spid="64"/>
                                        </p:tgtEl>
                                        <p:attrNameLst>
                                          <p:attrName>style.visibility</p:attrName>
                                        </p:attrNameLst>
                                      </p:cBhvr>
                                      <p:to>
                                        <p:strVal val="visible"/>
                                      </p:to>
                                    </p:set>
                                    <p:animEffect transition="in" filter="wipe(right)">
                                      <p:cBhvr>
                                        <p:cTn id="108" dur="500"/>
                                        <p:tgtEl>
                                          <p:spTgt spid="64"/>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72">
                                            <p:txEl>
                                              <p:pRg st="0" end="0"/>
                                            </p:txEl>
                                          </p:spTgt>
                                        </p:tgtEl>
                                        <p:attrNameLst>
                                          <p:attrName>style.visibility</p:attrName>
                                        </p:attrNameLst>
                                      </p:cBhvr>
                                      <p:to>
                                        <p:strVal val="visible"/>
                                      </p:to>
                                    </p:set>
                                    <p:animEffect transition="in" filter="wipe(right)">
                                      <p:cBhvr>
                                        <p:cTn id="111" dur="500"/>
                                        <p:tgtEl>
                                          <p:spTgt spid="72">
                                            <p:txEl>
                                              <p:pRg st="0" end="0"/>
                                            </p:txEl>
                                          </p:spTgt>
                                        </p:tgtEl>
                                      </p:cBhvr>
                                    </p:animEffect>
                                  </p:childTnLst>
                                </p:cTn>
                              </p:par>
                            </p:childTnLst>
                          </p:cTn>
                        </p:par>
                        <p:par>
                          <p:cTn id="112" fill="hold">
                            <p:stCondLst>
                              <p:cond delay="11500"/>
                            </p:stCondLst>
                            <p:childTnLst>
                              <p:par>
                                <p:cTn id="113" presetID="22" presetClass="entr" presetSubtype="2" fill="hold" grpId="0" nodeType="afterEffect">
                                  <p:stCondLst>
                                    <p:cond delay="0"/>
                                  </p:stCondLst>
                                  <p:childTnLst>
                                    <p:set>
                                      <p:cBhvr>
                                        <p:cTn id="114" dur="1" fill="hold">
                                          <p:stCondLst>
                                            <p:cond delay="0"/>
                                          </p:stCondLst>
                                        </p:cTn>
                                        <p:tgtEl>
                                          <p:spTgt spid="62">
                                            <p:txEl>
                                              <p:pRg st="0" end="0"/>
                                            </p:txEl>
                                          </p:spTgt>
                                        </p:tgtEl>
                                        <p:attrNameLst>
                                          <p:attrName>style.visibility</p:attrName>
                                        </p:attrNameLst>
                                      </p:cBhvr>
                                      <p:to>
                                        <p:strVal val="visible"/>
                                      </p:to>
                                    </p:set>
                                    <p:animEffect transition="in" filter="wipe(right)">
                                      <p:cBhvr>
                                        <p:cTn id="115" dur="500"/>
                                        <p:tgtEl>
                                          <p:spTgt spid="62">
                                            <p:txEl>
                                              <p:pRg st="0" end="0"/>
                                            </p:txEl>
                                          </p:spTgt>
                                        </p:tgtEl>
                                      </p:cBhvr>
                                    </p:animEffect>
                                  </p:childTnLst>
                                </p:cTn>
                              </p:par>
                            </p:childTnLst>
                          </p:cTn>
                        </p:par>
                        <p:par>
                          <p:cTn id="116" fill="hold">
                            <p:stCondLst>
                              <p:cond delay="12000"/>
                            </p:stCondLst>
                            <p:childTnLst>
                              <p:par>
                                <p:cTn id="117" presetID="10" presetClass="entr" presetSubtype="0" fill="hold" grpId="0" nodeType="afterEffect">
                                  <p:stCondLst>
                                    <p:cond delay="0"/>
                                  </p:stCondLst>
                                  <p:childTnLst>
                                    <p:set>
                                      <p:cBhvr>
                                        <p:cTn id="118" dur="1" fill="hold">
                                          <p:stCondLst>
                                            <p:cond delay="0"/>
                                          </p:stCondLst>
                                        </p:cTn>
                                        <p:tgtEl>
                                          <p:spTgt spid="73">
                                            <p:txEl>
                                              <p:pRg st="0" end="0"/>
                                            </p:txEl>
                                          </p:spTgt>
                                        </p:tgtEl>
                                        <p:attrNameLst>
                                          <p:attrName>style.visibility</p:attrName>
                                        </p:attrNameLst>
                                      </p:cBhvr>
                                      <p:to>
                                        <p:strVal val="visible"/>
                                      </p:to>
                                    </p:set>
                                    <p:animEffect transition="in" filter="fade">
                                      <p:cBhvr>
                                        <p:cTn id="119" dur="500"/>
                                        <p:tgtEl>
                                          <p:spTgt spid="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33" grpId="0" build="p">
        <p:tmplLst>
          <p:tmpl lvl="1">
            <p:tnLst>
              <p:par>
                <p:cTn presetID="22" presetClass="entr" presetSubtype="8"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animBg="1"/>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animBg="1"/>
      <p:bldP spid="46" grpId="0" build="p">
        <p:tmplLst>
          <p:tmpl lvl="1">
            <p:tnLst>
              <p:par>
                <p:cTn presetID="22" presetClass="entr" presetSubtype="8"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animBg="1"/>
      <p:bldP spid="49" grpId="0" build="p">
        <p:tmplLst>
          <p:tmpl lvl="1">
            <p:tnLst>
              <p:par>
                <p:cTn presetID="22" presetClass="entr" presetSubtype="2"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right)">
                      <p:cBhvr>
                        <p:cTn dur="500"/>
                        <p:tgtEl>
                          <p:spTgt spid="49"/>
                        </p:tgtEl>
                      </p:cBhvr>
                    </p:animEffect>
                  </p:childTnLst>
                </p:cTn>
              </p:par>
            </p:tnLst>
          </p:tmpl>
        </p:tmplLst>
      </p:bldP>
      <p:bldP spid="50" grpId="0" animBg="1"/>
      <p:bldP spid="59" grpId="0" build="p">
        <p:tmplLst>
          <p:tmpl lvl="1">
            <p:tnLst>
              <p:par>
                <p:cTn presetID="22" presetClass="entr" presetSubtype="2"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right)">
                      <p:cBhvr>
                        <p:cTn dur="500"/>
                        <p:tgtEl>
                          <p:spTgt spid="59"/>
                        </p:tgtEl>
                      </p:cBhvr>
                    </p:animEffect>
                  </p:childTnLst>
                </p:cTn>
              </p:par>
            </p:tnLst>
          </p:tmpl>
        </p:tmplLst>
      </p:bldP>
      <p:bldP spid="60" grpId="0" build="p">
        <p:tmplLst>
          <p:tmpl lvl="1">
            <p:tnLst>
              <p:par>
                <p:cTn presetID="10" presetClass="entr" presetSubtype="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animBg="1"/>
      <p:bldP spid="62" grpId="0" build="p">
        <p:tmplLst>
          <p:tmpl lvl="1">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animBg="1"/>
      <p:bldP spid="72" grpId="0" build="p">
        <p:tmplLst>
          <p:tmpl lvl="1">
            <p:tnLst>
              <p:par>
                <p:cTn presetID="22" presetClass="entr" presetSubtype="2"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right)">
                      <p:cBhvr>
                        <p:cTn dur="500"/>
                        <p:tgtEl>
                          <p:spTgt spid="72"/>
                        </p:tgtEl>
                      </p:cBhvr>
                    </p:animEffect>
                  </p:childTnLst>
                </p:cTn>
              </p:par>
            </p:tnLst>
          </p:tmpl>
        </p:tmplLst>
      </p:bldP>
      <p:bldP spid="73" grpId="0" build="p">
        <p:tmplLst>
          <p:tmpl lvl="1">
            <p:tnLst>
              <p:par>
                <p:cTn presetID="10" presetClass="entr" presetSubtype="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7194310" y="961964"/>
            <a:ext cx="9468090" cy="3976913"/>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7174524" y="5298094"/>
            <a:ext cx="9531420"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pic>
        <p:nvPicPr>
          <p:cNvPr id="2" name="図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609167" y="767381"/>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901980" y="185114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99142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2" presetClass="entr" presetSubtype="1" decel="10000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fill="hold"/>
                                        <p:tgtEl>
                                          <p:spTgt spid="2"/>
                                        </p:tgtEl>
                                        <p:attrNameLst>
                                          <p:attrName>ppt_x</p:attrName>
                                        </p:attrNameLst>
                                      </p:cBhvr>
                                      <p:tavLst>
                                        <p:tav tm="0">
                                          <p:val>
                                            <p:strVal val="#ppt_x"/>
                                          </p:val>
                                        </p:tav>
                                        <p:tav tm="100000">
                                          <p:val>
                                            <p:strVal val="#ppt_x"/>
                                          </p:val>
                                        </p:tav>
                                      </p:tavLst>
                                    </p:anim>
                                    <p:anim calcmode="lin" valueType="num">
                                      <p:cBhvr additive="base">
                                        <p:cTn id="15" dur="1000" fill="hold"/>
                                        <p:tgtEl>
                                          <p:spTgt spid="2"/>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0-#ppt_h/2"/>
                                          </p:val>
                                        </p:tav>
                                        <p:tav tm="100000">
                                          <p:val>
                                            <p:strVal val="#ppt_y"/>
                                          </p:val>
                                        </p:tav>
                                      </p:tavLst>
                                    </p:anim>
                                  </p:childTnLst>
                                </p:cTn>
                              </p:par>
                              <p:par>
                                <p:cTn id="20" presetID="2" presetClass="entr" presetSubtype="3" decel="100000" fill="hold" grpId="0" nodeType="withEffect">
                                  <p:stCondLst>
                                    <p:cond delay="250"/>
                                  </p:stCondLst>
                                  <p:iterate type="wd">
                                    <p:tmPct val="10000"/>
                                  </p:iterate>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1+#ppt_w/2"/>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825"/>
                            </p:stCondLst>
                            <p:childTnLst>
                              <p:par>
                                <p:cTn id="25" presetID="10" presetClass="entr" presetSubtype="0" fill="hold" grpId="0" nodeType="after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1" grpId="0">
        <p:tmplLst>
          <p:tmpl>
            <p:tnLst>
              <p:par>
                <p:cTn presetID="2" presetClass="entr" presetSubtype="3" decel="100000" fill="hold" nodeType="withEffect">
                  <p:stCondLst>
                    <p:cond delay="2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4" grpId="0"/>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9723644" y="961964"/>
            <a:ext cx="7593685" cy="3976913"/>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9720774" y="5298094"/>
            <a:ext cx="7644479"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pic>
        <p:nvPicPr>
          <p:cNvPr id="3" name="図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77394" y="961964"/>
            <a:ext cx="5876715" cy="8355707"/>
          </a:xfrm>
          <a:prstGeom prst="rect">
            <a:avLst/>
          </a:prstGeom>
          <a:effectLst>
            <a:outerShdw blurRad="177800" dist="127000" dir="2700000" algn="tl" rotWithShape="0">
              <a:prstClr val="black">
                <a:alpha val="40000"/>
              </a:prstClr>
            </a:outerShdw>
          </a:effectLst>
        </p:spPr>
      </p:pic>
      <p:pic>
        <p:nvPicPr>
          <p:cNvPr id="2" name="図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88089" y="4118967"/>
            <a:ext cx="2544365" cy="5198704"/>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1167838" y="4797663"/>
            <a:ext cx="2184867" cy="384131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
        <p:nvSpPr>
          <p:cNvPr id="9" name="図プレースホルダー 3"/>
          <p:cNvSpPr>
            <a:spLocks noGrp="1"/>
          </p:cNvSpPr>
          <p:nvPr>
            <p:ph type="pic" sz="quarter" idx="18" hasCustomPrompt="1"/>
          </p:nvPr>
        </p:nvSpPr>
        <p:spPr>
          <a:xfrm>
            <a:off x="3765140" y="1737549"/>
            <a:ext cx="5101223" cy="6804537"/>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08955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2" presetClass="entr" presetSubtype="1" decel="10000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1000" fill="hold"/>
                                        <p:tgtEl>
                                          <p:spTgt spid="9"/>
                                        </p:tgtEl>
                                        <p:attrNameLst>
                                          <p:attrName>ppt_x</p:attrName>
                                        </p:attrNameLst>
                                      </p:cBhvr>
                                      <p:tavLst>
                                        <p:tav tm="0">
                                          <p:val>
                                            <p:strVal val="#ppt_x"/>
                                          </p:val>
                                        </p:tav>
                                        <p:tav tm="100000">
                                          <p:val>
                                            <p:strVal val="#ppt_x"/>
                                          </p:val>
                                        </p:tav>
                                      </p:tavLst>
                                    </p:anim>
                                    <p:anim calcmode="lin" valueType="num">
                                      <p:cBhvr additive="base">
                                        <p:cTn id="15" dur="100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 decel="10000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ppt_x"/>
                                          </p:val>
                                        </p:tav>
                                        <p:tav tm="100000">
                                          <p:val>
                                            <p:strVal val="#ppt_x"/>
                                          </p:val>
                                        </p:tav>
                                      </p:tavLst>
                                    </p:anim>
                                    <p:anim calcmode="lin" valueType="num">
                                      <p:cBhvr additive="base">
                                        <p:cTn id="19" dur="1000" fill="hold"/>
                                        <p:tgtEl>
                                          <p:spTgt spid="3"/>
                                        </p:tgtEl>
                                        <p:attrNameLst>
                                          <p:attrName>ppt_y</p:attrName>
                                        </p:attrNameLst>
                                      </p:cBhvr>
                                      <p:tavLst>
                                        <p:tav tm="0">
                                          <p:val>
                                            <p:strVal val="0-#ppt_h/2"/>
                                          </p:val>
                                        </p:tav>
                                        <p:tav tm="100000">
                                          <p:val>
                                            <p:strVal val="#ppt_y"/>
                                          </p:val>
                                        </p:tav>
                                      </p:tavLst>
                                    </p:anim>
                                  </p:childTnLst>
                                </p:cTn>
                              </p:par>
                              <p:par>
                                <p:cTn id="20" presetID="2" presetClass="entr" presetSubtype="1"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000" fill="hold"/>
                                        <p:tgtEl>
                                          <p:spTgt spid="2"/>
                                        </p:tgtEl>
                                        <p:attrNameLst>
                                          <p:attrName>ppt_x</p:attrName>
                                        </p:attrNameLst>
                                      </p:cBhvr>
                                      <p:tavLst>
                                        <p:tav tm="0">
                                          <p:val>
                                            <p:strVal val="#ppt_x"/>
                                          </p:val>
                                        </p:tav>
                                        <p:tav tm="100000">
                                          <p:val>
                                            <p:strVal val="#ppt_x"/>
                                          </p:val>
                                        </p:tav>
                                      </p:tavLst>
                                    </p:anim>
                                    <p:anim calcmode="lin" valueType="num">
                                      <p:cBhvr additive="base">
                                        <p:cTn id="23" dur="1000" fill="hold"/>
                                        <p:tgtEl>
                                          <p:spTgt spid="2"/>
                                        </p:tgtEl>
                                        <p:attrNameLst>
                                          <p:attrName>ppt_y</p:attrName>
                                        </p:attrNameLst>
                                      </p:cBhvr>
                                      <p:tavLst>
                                        <p:tav tm="0">
                                          <p:val>
                                            <p:strVal val="0-#ppt_h/2"/>
                                          </p:val>
                                        </p:tav>
                                        <p:tav tm="100000">
                                          <p:val>
                                            <p:strVal val="#ppt_y"/>
                                          </p:val>
                                        </p:tav>
                                      </p:tavLst>
                                    </p:anim>
                                  </p:childTnLst>
                                </p:cTn>
                              </p:par>
                              <p:par>
                                <p:cTn id="24" presetID="2" presetClass="entr" presetSubtype="1"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1000" fill="hold"/>
                                        <p:tgtEl>
                                          <p:spTgt spid="4"/>
                                        </p:tgtEl>
                                        <p:attrNameLst>
                                          <p:attrName>ppt_x</p:attrName>
                                        </p:attrNameLst>
                                      </p:cBhvr>
                                      <p:tavLst>
                                        <p:tav tm="0">
                                          <p:val>
                                            <p:strVal val="#ppt_x"/>
                                          </p:val>
                                        </p:tav>
                                        <p:tav tm="100000">
                                          <p:val>
                                            <p:strVal val="#ppt_x"/>
                                          </p:val>
                                        </p:tav>
                                      </p:tavLst>
                                    </p:anim>
                                    <p:anim calcmode="lin" valueType="num">
                                      <p:cBhvr additive="base">
                                        <p:cTn id="27" dur="1000" fill="hold"/>
                                        <p:tgtEl>
                                          <p:spTgt spid="4"/>
                                        </p:tgtEl>
                                        <p:attrNameLst>
                                          <p:attrName>ppt_y</p:attrName>
                                        </p:attrNameLst>
                                      </p:cBhvr>
                                      <p:tavLst>
                                        <p:tav tm="0">
                                          <p:val>
                                            <p:strVal val="0-#ppt_h/2"/>
                                          </p:val>
                                        </p:tav>
                                        <p:tav tm="100000">
                                          <p:val>
                                            <p:strVal val="#ppt_y"/>
                                          </p:val>
                                        </p:tav>
                                      </p:tavLst>
                                    </p:anim>
                                  </p:childTnLst>
                                </p:cTn>
                              </p:par>
                              <p:par>
                                <p:cTn id="28" presetID="2" presetClass="entr" presetSubtype="3" decel="100000" fill="hold" grpId="0" nodeType="withEffect">
                                  <p:stCondLst>
                                    <p:cond delay="750"/>
                                  </p:stCondLst>
                                  <p:iterate type="wd">
                                    <p:tmPct val="10000"/>
                                  </p:iterate>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750" fill="hold"/>
                                        <p:tgtEl>
                                          <p:spTgt spid="11"/>
                                        </p:tgtEl>
                                        <p:attrNameLst>
                                          <p:attrName>ppt_x</p:attrName>
                                        </p:attrNameLst>
                                      </p:cBhvr>
                                      <p:tavLst>
                                        <p:tav tm="0">
                                          <p:val>
                                            <p:strVal val="1+#ppt_w/2"/>
                                          </p:val>
                                        </p:tav>
                                        <p:tav tm="100000">
                                          <p:val>
                                            <p:strVal val="#ppt_x"/>
                                          </p:val>
                                        </p:tav>
                                      </p:tavLst>
                                    </p:anim>
                                    <p:anim calcmode="lin" valueType="num">
                                      <p:cBhvr additive="base">
                                        <p:cTn id="31" dur="750" fill="hold"/>
                                        <p:tgtEl>
                                          <p:spTgt spid="11"/>
                                        </p:tgtEl>
                                        <p:attrNameLst>
                                          <p:attrName>ppt_y</p:attrName>
                                        </p:attrNameLst>
                                      </p:cBhvr>
                                      <p:tavLst>
                                        <p:tav tm="0">
                                          <p:val>
                                            <p:strVal val="0-#ppt_h/2"/>
                                          </p:val>
                                        </p:tav>
                                        <p:tav tm="100000">
                                          <p:val>
                                            <p:strVal val="#ppt_y"/>
                                          </p:val>
                                        </p:tav>
                                      </p:tavLst>
                                    </p:anim>
                                  </p:childTnLst>
                                </p:cTn>
                              </p:par>
                            </p:childTnLst>
                          </p:cTn>
                        </p:par>
                        <p:par>
                          <p:cTn id="32" fill="hold">
                            <p:stCondLst>
                              <p:cond delay="2325"/>
                            </p:stCondLst>
                            <p:childTnLst>
                              <p:par>
                                <p:cTn id="33" presetID="10" presetClass="entr" presetSubtype="0" fill="hold" grpId="0" nodeType="afterEffect">
                                  <p:stCondLst>
                                    <p:cond delay="25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1" grpId="0">
        <p:tmplLst>
          <p:tmpl>
            <p:tnLst>
              <p:par>
                <p:cTn presetID="2" presetClass="entr" presetSubtype="3" decel="100000" fill="hold" nodeType="withEffect">
                  <p:stCondLst>
                    <p:cond delay="7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4" grpId="0"/>
      <p:bldP spid="9" grpId="0"/>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sp>
        <p:nvSpPr>
          <p:cNvPr id="7" name="正方形/長方形 6"/>
          <p:cNvSpPr/>
          <p:nvPr userDrawn="1"/>
        </p:nvSpPr>
        <p:spPr>
          <a:xfrm>
            <a:off x="-29029" y="-29029"/>
            <a:ext cx="18360000" cy="7518399"/>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7324041"/>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テキスト プレースホルダー 5"/>
          <p:cNvSpPr>
            <a:spLocks noGrp="1"/>
          </p:cNvSpPr>
          <p:nvPr>
            <p:ph type="body" sz="quarter" idx="12" hasCustomPrompt="1"/>
          </p:nvPr>
        </p:nvSpPr>
        <p:spPr>
          <a:xfrm>
            <a:off x="7174524" y="7590971"/>
            <a:ext cx="9776378" cy="1640112"/>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pic>
        <p:nvPicPr>
          <p:cNvPr id="2" name="図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09167" y="767381"/>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901980" y="185114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
        <p:nvSpPr>
          <p:cNvPr id="9" name="図プレースホルダー 28"/>
          <p:cNvSpPr>
            <a:spLocks noGrp="1"/>
          </p:cNvSpPr>
          <p:nvPr>
            <p:ph type="pic" sz="quarter" idx="22" hasCustomPrompt="1"/>
          </p:nvPr>
        </p:nvSpPr>
        <p:spPr>
          <a:xfrm>
            <a:off x="7158226" y="1311728"/>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0" name="テキスト プレースホルダー 5"/>
          <p:cNvSpPr>
            <a:spLocks noGrp="1"/>
          </p:cNvSpPr>
          <p:nvPr>
            <p:ph type="body" sz="quarter" idx="23" hasCustomPrompt="1"/>
          </p:nvPr>
        </p:nvSpPr>
        <p:spPr>
          <a:xfrm>
            <a:off x="8069942" y="2002528"/>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069942" y="1369785"/>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図プレースホルダー 28"/>
          <p:cNvSpPr>
            <a:spLocks noGrp="1"/>
          </p:cNvSpPr>
          <p:nvPr>
            <p:ph type="pic" sz="quarter" idx="24" hasCustomPrompt="1"/>
          </p:nvPr>
        </p:nvSpPr>
        <p:spPr>
          <a:xfrm>
            <a:off x="7158226" y="3124085"/>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22" name="テキスト プレースホルダー 5"/>
          <p:cNvSpPr>
            <a:spLocks noGrp="1"/>
          </p:cNvSpPr>
          <p:nvPr>
            <p:ph type="body" sz="quarter" idx="25" hasCustomPrompt="1"/>
          </p:nvPr>
        </p:nvSpPr>
        <p:spPr>
          <a:xfrm>
            <a:off x="8069942" y="3814885"/>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26" hasCustomPrompt="1"/>
          </p:nvPr>
        </p:nvSpPr>
        <p:spPr>
          <a:xfrm>
            <a:off x="8069942" y="3182142"/>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4" name="図プレースホルダー 28"/>
          <p:cNvSpPr>
            <a:spLocks noGrp="1"/>
          </p:cNvSpPr>
          <p:nvPr>
            <p:ph type="pic" sz="quarter" idx="27" hasCustomPrompt="1"/>
          </p:nvPr>
        </p:nvSpPr>
        <p:spPr>
          <a:xfrm>
            <a:off x="7158226" y="4936442"/>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25" name="テキスト プレースホルダー 5"/>
          <p:cNvSpPr>
            <a:spLocks noGrp="1"/>
          </p:cNvSpPr>
          <p:nvPr>
            <p:ph type="body" sz="quarter" idx="28" hasCustomPrompt="1"/>
          </p:nvPr>
        </p:nvSpPr>
        <p:spPr>
          <a:xfrm>
            <a:off x="8069942" y="5627242"/>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29" hasCustomPrompt="1"/>
          </p:nvPr>
        </p:nvSpPr>
        <p:spPr>
          <a:xfrm>
            <a:off x="8069942" y="4994499"/>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71239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2" presetClass="entr" presetSubtype="1" decel="10000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fill="hold"/>
                                        <p:tgtEl>
                                          <p:spTgt spid="2"/>
                                        </p:tgtEl>
                                        <p:attrNameLst>
                                          <p:attrName>ppt_x</p:attrName>
                                        </p:attrNameLst>
                                      </p:cBhvr>
                                      <p:tavLst>
                                        <p:tav tm="0">
                                          <p:val>
                                            <p:strVal val="#ppt_x"/>
                                          </p:val>
                                        </p:tav>
                                        <p:tav tm="100000">
                                          <p:val>
                                            <p:strVal val="#ppt_x"/>
                                          </p:val>
                                        </p:tav>
                                      </p:tavLst>
                                    </p:anim>
                                    <p:anim calcmode="lin" valueType="num">
                                      <p:cBhvr additive="base">
                                        <p:cTn id="15" dur="1000" fill="hold"/>
                                        <p:tgtEl>
                                          <p:spTgt spid="2"/>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0-#ppt_h/2"/>
                                          </p:val>
                                        </p:tav>
                                        <p:tav tm="100000">
                                          <p:val>
                                            <p:strVal val="#ppt_y"/>
                                          </p:val>
                                        </p:tav>
                                      </p:tavLst>
                                    </p:anim>
                                  </p:childTnLst>
                                </p:cTn>
                              </p:par>
                            </p:childTnLst>
                          </p:cTn>
                        </p:par>
                        <p:par>
                          <p:cTn id="20" fill="hold">
                            <p:stCondLst>
                              <p:cond delay="1750"/>
                            </p:stCondLst>
                            <p:childTnLst>
                              <p:par>
                                <p:cTn id="21" presetID="49" presetClass="entr" presetSubtype="0" decel="100000"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 calcmode="lin" valueType="num">
                                      <p:cBhvr>
                                        <p:cTn id="25" dur="500" fill="hold"/>
                                        <p:tgtEl>
                                          <p:spTgt spid="9"/>
                                        </p:tgtEl>
                                        <p:attrNameLst>
                                          <p:attrName>style.rotation</p:attrName>
                                        </p:attrNameLst>
                                      </p:cBhvr>
                                      <p:tavLst>
                                        <p:tav tm="0">
                                          <p:val>
                                            <p:fltVal val="360"/>
                                          </p:val>
                                        </p:tav>
                                        <p:tav tm="100000">
                                          <p:val>
                                            <p:fltVal val="0"/>
                                          </p:val>
                                        </p:tav>
                                      </p:tavLst>
                                    </p:anim>
                                    <p:animEffect transition="in" filter="fade">
                                      <p:cBhvr>
                                        <p:cTn id="26" dur="500"/>
                                        <p:tgtEl>
                                          <p:spTgt spid="9"/>
                                        </p:tgtEl>
                                      </p:cBhvr>
                                    </p:animEffect>
                                  </p:childTnLst>
                                </p:cTn>
                              </p:par>
                              <p:par>
                                <p:cTn id="27" presetID="2" presetClass="entr" presetSubtype="2" decel="100000" fill="hold" grpId="0" nodeType="withEffect">
                                  <p:stCondLst>
                                    <p:cond delay="250"/>
                                  </p:stCondLst>
                                  <p:childTnLst>
                                    <p:set>
                                      <p:cBhvr>
                                        <p:cTn id="28" dur="1" fill="hold">
                                          <p:stCondLst>
                                            <p:cond delay="0"/>
                                          </p:stCondLst>
                                        </p:cTn>
                                        <p:tgtEl>
                                          <p:spTgt spid="14">
                                            <p:txEl>
                                              <p:pRg st="0" end="0"/>
                                            </p:txEl>
                                          </p:spTgt>
                                        </p:tgtEl>
                                        <p:attrNameLst>
                                          <p:attrName>style.visibility</p:attrName>
                                        </p:attrNameLst>
                                      </p:cBhvr>
                                      <p:to>
                                        <p:strVal val="visible"/>
                                      </p:to>
                                    </p:set>
                                    <p:anim calcmode="lin" valueType="num">
                                      <p:cBhvr additive="base">
                                        <p:cTn id="29"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30" dur="1000" fill="hold"/>
                                        <p:tgtEl>
                                          <p:spTgt spid="14">
                                            <p:txEl>
                                              <p:pRg st="0" end="0"/>
                                            </p:txEl>
                                          </p:spTgt>
                                        </p:tgtEl>
                                        <p:attrNameLst>
                                          <p:attrName>ppt_y</p:attrName>
                                        </p:attrNameLst>
                                      </p:cBhvr>
                                      <p:tavLst>
                                        <p:tav tm="0">
                                          <p:val>
                                            <p:strVal val="#ppt_y"/>
                                          </p:val>
                                        </p:tav>
                                        <p:tav tm="100000">
                                          <p:val>
                                            <p:strVal val="#ppt_y"/>
                                          </p:val>
                                        </p:tav>
                                      </p:tavLst>
                                    </p:anim>
                                  </p:childTnLst>
                                </p:cTn>
                              </p:par>
                              <p:par>
                                <p:cTn id="31" presetID="10" presetClass="entr" presetSubtype="0" fill="hold" grpId="1" nodeType="withEffect">
                                  <p:stCondLst>
                                    <p:cond delay="75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500"/>
                                        <p:tgtEl>
                                          <p:spTgt spid="14">
                                            <p:txEl>
                                              <p:pRg st="0" end="0"/>
                                            </p:txEl>
                                          </p:spTgt>
                                        </p:tgtEl>
                                      </p:cBhvr>
                                    </p:animEffect>
                                  </p:childTnLst>
                                </p:cTn>
                              </p:par>
                              <p:par>
                                <p:cTn id="34" presetID="1" presetClass="exit" presetSubtype="0" fill="hold" grpId="2" nodeType="withEffect">
                                  <p:stCondLst>
                                    <p:cond delay="250"/>
                                  </p:stCondLst>
                                  <p:childTnLst>
                                    <p:set>
                                      <p:cBhvr>
                                        <p:cTn id="35" dur="1" fill="hold">
                                          <p:stCondLst>
                                            <p:cond delay="0"/>
                                          </p:stCondLst>
                                        </p:cTn>
                                        <p:tgtEl>
                                          <p:spTgt spid="14">
                                            <p:txEl>
                                              <p:pRg st="0" end="0"/>
                                            </p:txEl>
                                          </p:spTgt>
                                        </p:tgtEl>
                                        <p:attrNameLst>
                                          <p:attrName>style.visibility</p:attrName>
                                        </p:attrNameLst>
                                      </p:cBhvr>
                                      <p:to>
                                        <p:strVal val="hidden"/>
                                      </p:to>
                                    </p:se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3500"/>
                            </p:stCondLst>
                            <p:childTnLst>
                              <p:par>
                                <p:cTn id="41" presetID="49" presetClass="entr" presetSubtype="0" decel="100000" fill="hold" grpId="0" nodeType="afterEffect">
                                  <p:stCondLst>
                                    <p:cond delay="2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 calcmode="lin" valueType="num">
                                      <p:cBhvr>
                                        <p:cTn id="45" dur="500" fill="hold"/>
                                        <p:tgtEl>
                                          <p:spTgt spid="21"/>
                                        </p:tgtEl>
                                        <p:attrNameLst>
                                          <p:attrName>style.rotation</p:attrName>
                                        </p:attrNameLst>
                                      </p:cBhvr>
                                      <p:tavLst>
                                        <p:tav tm="0">
                                          <p:val>
                                            <p:fltVal val="360"/>
                                          </p:val>
                                        </p:tav>
                                        <p:tav tm="100000">
                                          <p:val>
                                            <p:fltVal val="0"/>
                                          </p:val>
                                        </p:tav>
                                      </p:tavLst>
                                    </p:anim>
                                    <p:animEffect transition="in" filter="fade">
                                      <p:cBhvr>
                                        <p:cTn id="46" dur="500"/>
                                        <p:tgtEl>
                                          <p:spTgt spid="21"/>
                                        </p:tgtEl>
                                      </p:cBhvr>
                                    </p:animEffect>
                                  </p:childTnLst>
                                </p:cTn>
                              </p:par>
                              <p:par>
                                <p:cTn id="47" presetID="2" presetClass="entr" presetSubtype="2" decel="100000" fill="hold" grpId="0" nodeType="withEffect">
                                  <p:stCondLst>
                                    <p:cond delay="500"/>
                                  </p:stCondLst>
                                  <p:childTnLst>
                                    <p:set>
                                      <p:cBhvr>
                                        <p:cTn id="48" dur="1" fill="hold">
                                          <p:stCondLst>
                                            <p:cond delay="0"/>
                                          </p:stCondLst>
                                        </p:cTn>
                                        <p:tgtEl>
                                          <p:spTgt spid="23">
                                            <p:txEl>
                                              <p:pRg st="0" end="0"/>
                                            </p:txEl>
                                          </p:spTgt>
                                        </p:tgtEl>
                                        <p:attrNameLst>
                                          <p:attrName>style.visibility</p:attrName>
                                        </p:attrNameLst>
                                      </p:cBhvr>
                                      <p:to>
                                        <p:strVal val="visible"/>
                                      </p:to>
                                    </p:set>
                                    <p:anim calcmode="lin" valueType="num">
                                      <p:cBhvr additive="base">
                                        <p:cTn id="49" dur="10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23">
                                            <p:txEl>
                                              <p:pRg st="0" end="0"/>
                                            </p:txEl>
                                          </p:spTgt>
                                        </p:tgtEl>
                                        <p:attrNameLst>
                                          <p:attrName>ppt_y</p:attrName>
                                        </p:attrNameLst>
                                      </p:cBhvr>
                                      <p:tavLst>
                                        <p:tav tm="0">
                                          <p:val>
                                            <p:strVal val="#ppt_y"/>
                                          </p:val>
                                        </p:tav>
                                        <p:tav tm="100000">
                                          <p:val>
                                            <p:strVal val="#ppt_y"/>
                                          </p:val>
                                        </p:tav>
                                      </p:tavLst>
                                    </p:anim>
                                  </p:childTnLst>
                                </p:cTn>
                              </p:par>
                              <p:par>
                                <p:cTn id="51" presetID="10" presetClass="entr" presetSubtype="0" fill="hold" grpId="1" nodeType="withEffect">
                                  <p:stCondLst>
                                    <p:cond delay="1000"/>
                                  </p:stCondLst>
                                  <p:childTnLst>
                                    <p:set>
                                      <p:cBhvr>
                                        <p:cTn id="52" dur="1" fill="hold">
                                          <p:stCondLst>
                                            <p:cond delay="0"/>
                                          </p:stCondLst>
                                        </p:cTn>
                                        <p:tgtEl>
                                          <p:spTgt spid="23">
                                            <p:txEl>
                                              <p:pRg st="0" end="0"/>
                                            </p:txEl>
                                          </p:spTgt>
                                        </p:tgtEl>
                                        <p:attrNameLst>
                                          <p:attrName>style.visibility</p:attrName>
                                        </p:attrNameLst>
                                      </p:cBhvr>
                                      <p:to>
                                        <p:strVal val="visible"/>
                                      </p:to>
                                    </p:set>
                                    <p:animEffect transition="in" filter="fade">
                                      <p:cBhvr>
                                        <p:cTn id="53" dur="500"/>
                                        <p:tgtEl>
                                          <p:spTgt spid="23">
                                            <p:txEl>
                                              <p:pRg st="0" end="0"/>
                                            </p:txEl>
                                          </p:spTgt>
                                        </p:tgtEl>
                                      </p:cBhvr>
                                    </p:animEffect>
                                  </p:childTnLst>
                                </p:cTn>
                              </p:par>
                              <p:par>
                                <p:cTn id="54" presetID="1" presetClass="exit" presetSubtype="0" fill="hold" grpId="2" nodeType="withEffect">
                                  <p:stCondLst>
                                    <p:cond delay="500"/>
                                  </p:stCondLst>
                                  <p:childTnLst>
                                    <p:set>
                                      <p:cBhvr>
                                        <p:cTn id="55" dur="1" fill="hold">
                                          <p:stCondLst>
                                            <p:cond delay="0"/>
                                          </p:stCondLst>
                                        </p:cTn>
                                        <p:tgtEl>
                                          <p:spTgt spid="23">
                                            <p:txEl>
                                              <p:pRg st="0" end="0"/>
                                            </p:txEl>
                                          </p:spTgt>
                                        </p:tgtEl>
                                        <p:attrNameLst>
                                          <p:attrName>style.visibility</p:attrName>
                                        </p:attrNameLst>
                                      </p:cBhvr>
                                      <p:to>
                                        <p:strVal val="hidden"/>
                                      </p:to>
                                    </p:set>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left)">
                                      <p:cBhvr>
                                        <p:cTn id="59" dur="500"/>
                                        <p:tgtEl>
                                          <p:spTgt spid="22"/>
                                        </p:tgtEl>
                                      </p:cBhvr>
                                    </p:animEffect>
                                  </p:childTnLst>
                                </p:cTn>
                              </p:par>
                            </p:childTnLst>
                          </p:cTn>
                        </p:par>
                        <p:par>
                          <p:cTn id="60" fill="hold">
                            <p:stCondLst>
                              <p:cond delay="5500"/>
                            </p:stCondLst>
                            <p:childTnLst>
                              <p:par>
                                <p:cTn id="61" presetID="49" presetClass="entr" presetSubtype="0" decel="100000" fill="hold" grpId="0" nodeType="afterEffect">
                                  <p:stCondLst>
                                    <p:cond delay="25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 calcmode="lin" valueType="num">
                                      <p:cBhvr>
                                        <p:cTn id="65" dur="500" fill="hold"/>
                                        <p:tgtEl>
                                          <p:spTgt spid="24"/>
                                        </p:tgtEl>
                                        <p:attrNameLst>
                                          <p:attrName>style.rotation</p:attrName>
                                        </p:attrNameLst>
                                      </p:cBhvr>
                                      <p:tavLst>
                                        <p:tav tm="0">
                                          <p:val>
                                            <p:fltVal val="360"/>
                                          </p:val>
                                        </p:tav>
                                        <p:tav tm="100000">
                                          <p:val>
                                            <p:fltVal val="0"/>
                                          </p:val>
                                        </p:tav>
                                      </p:tavLst>
                                    </p:anim>
                                    <p:animEffect transition="in" filter="fade">
                                      <p:cBhvr>
                                        <p:cTn id="66" dur="500"/>
                                        <p:tgtEl>
                                          <p:spTgt spid="24"/>
                                        </p:tgtEl>
                                      </p:cBhvr>
                                    </p:animEffect>
                                  </p:childTnLst>
                                </p:cTn>
                              </p:par>
                              <p:par>
                                <p:cTn id="67" presetID="2" presetClass="entr" presetSubtype="2" decel="100000" fill="hold" grpId="0" nodeType="withEffect">
                                  <p:stCondLst>
                                    <p:cond delay="500"/>
                                  </p:stCondLst>
                                  <p:childTnLst>
                                    <p:set>
                                      <p:cBhvr>
                                        <p:cTn id="68" dur="1" fill="hold">
                                          <p:stCondLst>
                                            <p:cond delay="0"/>
                                          </p:stCondLst>
                                        </p:cTn>
                                        <p:tgtEl>
                                          <p:spTgt spid="26">
                                            <p:txEl>
                                              <p:pRg st="0" end="0"/>
                                            </p:txEl>
                                          </p:spTgt>
                                        </p:tgtEl>
                                        <p:attrNameLst>
                                          <p:attrName>style.visibility</p:attrName>
                                        </p:attrNameLst>
                                      </p:cBhvr>
                                      <p:to>
                                        <p:strVal val="visible"/>
                                      </p:to>
                                    </p:set>
                                    <p:anim calcmode="lin" valueType="num">
                                      <p:cBhvr additive="base">
                                        <p:cTn id="69" dur="10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70" dur="1000" fill="hold"/>
                                        <p:tgtEl>
                                          <p:spTgt spid="26">
                                            <p:txEl>
                                              <p:pRg st="0" end="0"/>
                                            </p:txEl>
                                          </p:spTgt>
                                        </p:tgtEl>
                                        <p:attrNameLst>
                                          <p:attrName>ppt_y</p:attrName>
                                        </p:attrNameLst>
                                      </p:cBhvr>
                                      <p:tavLst>
                                        <p:tav tm="0">
                                          <p:val>
                                            <p:strVal val="#ppt_y"/>
                                          </p:val>
                                        </p:tav>
                                        <p:tav tm="100000">
                                          <p:val>
                                            <p:strVal val="#ppt_y"/>
                                          </p:val>
                                        </p:tav>
                                      </p:tavLst>
                                    </p:anim>
                                  </p:childTnLst>
                                </p:cTn>
                              </p:par>
                              <p:par>
                                <p:cTn id="71" presetID="10" presetClass="entr" presetSubtype="0" fill="hold" grpId="1" nodeType="withEffect">
                                  <p:stCondLst>
                                    <p:cond delay="1000"/>
                                  </p:stCondLst>
                                  <p:childTnLst>
                                    <p:set>
                                      <p:cBhvr>
                                        <p:cTn id="72" dur="1" fill="hold">
                                          <p:stCondLst>
                                            <p:cond delay="0"/>
                                          </p:stCondLst>
                                        </p:cTn>
                                        <p:tgtEl>
                                          <p:spTgt spid="26">
                                            <p:txEl>
                                              <p:pRg st="0" end="0"/>
                                            </p:txEl>
                                          </p:spTgt>
                                        </p:tgtEl>
                                        <p:attrNameLst>
                                          <p:attrName>style.visibility</p:attrName>
                                        </p:attrNameLst>
                                      </p:cBhvr>
                                      <p:to>
                                        <p:strVal val="visible"/>
                                      </p:to>
                                    </p:set>
                                    <p:animEffect transition="in" filter="fade">
                                      <p:cBhvr>
                                        <p:cTn id="73" dur="500"/>
                                        <p:tgtEl>
                                          <p:spTgt spid="26">
                                            <p:txEl>
                                              <p:pRg st="0" end="0"/>
                                            </p:txEl>
                                          </p:spTgt>
                                        </p:tgtEl>
                                      </p:cBhvr>
                                    </p:animEffect>
                                  </p:childTnLst>
                                </p:cTn>
                              </p:par>
                              <p:par>
                                <p:cTn id="74" presetID="1" presetClass="exit" presetSubtype="0" fill="hold" grpId="2" nodeType="withEffect">
                                  <p:stCondLst>
                                    <p:cond delay="500"/>
                                  </p:stCondLst>
                                  <p:childTnLst>
                                    <p:set>
                                      <p:cBhvr>
                                        <p:cTn id="75" dur="1" fill="hold">
                                          <p:stCondLst>
                                            <p:cond delay="0"/>
                                          </p:stCondLst>
                                        </p:cTn>
                                        <p:tgtEl>
                                          <p:spTgt spid="26">
                                            <p:txEl>
                                              <p:pRg st="0" end="0"/>
                                            </p:txEl>
                                          </p:spTgt>
                                        </p:tgtEl>
                                        <p:attrNameLst>
                                          <p:attrName>style.visibility</p:attrName>
                                        </p:attrNameLst>
                                      </p:cBhvr>
                                      <p:to>
                                        <p:strVal val="hidden"/>
                                      </p:to>
                                    </p:se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childTnLst>
                          </p:cTn>
                        </p:par>
                        <p:par>
                          <p:cTn id="80" fill="hold">
                            <p:stCondLst>
                              <p:cond delay="7500"/>
                            </p:stCondLst>
                            <p:childTnLst>
                              <p:par>
                                <p:cTn id="81" presetID="10" presetClass="entr" presetSubtype="0" fill="hold" grpId="0" nodeType="afterEffect">
                                  <p:stCondLst>
                                    <p:cond delay="25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4" grpId="0"/>
      <p:bldP spid="9" grpId="0"/>
      <p:bldP spid="10" grpId="0">
        <p:tmplLst>
          <p:tmpl>
            <p:tnLst>
              <p:par>
                <p:cTn presetID="22" presetClass="entr" presetSubtype="8"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build="p">
        <p:tmplLst>
          <p:tmpl lvl="1">
            <p:tnLst>
              <p:par>
                <p:cTn presetID="2" presetClass="entr" presetSubtype="2"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ppt_y"/>
                          </p:val>
                        </p:tav>
                        <p:tav tm="100000">
                          <p:val>
                            <p:strVal val="#ppt_y"/>
                          </p:val>
                        </p:tav>
                      </p:tavLst>
                    </p:anim>
                  </p:childTnLst>
                </p:cTn>
              </p:par>
            </p:tnLst>
          </p:tmpl>
        </p:tmplLst>
      </p:bldP>
      <p:bldP spid="14" grpId="1" build="p">
        <p:tmplLst>
          <p:tmpl lvl="1">
            <p:tnLst>
              <p:par>
                <p:cTn presetID="10" presetClass="entr" presetSubtype="0" fill="hold" nodeType="withEffect">
                  <p:stCondLst>
                    <p:cond delay="7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4" grpId="2" build="p">
        <p:tmplLst>
          <p:tmpl lvl="1">
            <p:tnLst>
              <p:par>
                <p:cTn presetID="1" presetClass="exit" presetSubtype="0" fill="hold" nodeType="withEffect">
                  <p:stCondLst>
                    <p:cond delay="250"/>
                  </p:stCondLst>
                  <p:childTnLst>
                    <p:set>
                      <p:cBhvr>
                        <p:cTn dur="1" fill="hold">
                          <p:stCondLst>
                            <p:cond delay="0"/>
                          </p:stCondLst>
                        </p:cTn>
                        <p:tgtEl>
                          <p:spTgt spid="14"/>
                        </p:tgtEl>
                        <p:attrNameLst>
                          <p:attrName>style.visibility</p:attrName>
                        </p:attrNameLst>
                      </p:cBhvr>
                      <p:to>
                        <p:strVal val="hidden"/>
                      </p:to>
                    </p:set>
                  </p:childTnLst>
                </p:cTn>
              </p:par>
            </p:tnLst>
          </p:tmpl>
        </p:tmplLst>
      </p:bldP>
      <p:bldP spid="21" grpId="0"/>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1+#ppt_w/2"/>
                          </p:val>
                        </p:tav>
                        <p:tav tm="100000">
                          <p:val>
                            <p:strVal val="#ppt_x"/>
                          </p:val>
                        </p:tav>
                      </p:tavLst>
                    </p:anim>
                    <p:anim calcmode="lin" valueType="num">
                      <p:cBhvr additive="base">
                        <p:cTn dur="1000" fill="hold"/>
                        <p:tgtEl>
                          <p:spTgt spid="23"/>
                        </p:tgtEl>
                        <p:attrNameLst>
                          <p:attrName>ppt_y</p:attrName>
                        </p:attrNameLst>
                      </p:cBhvr>
                      <p:tavLst>
                        <p:tav tm="0">
                          <p:val>
                            <p:strVal val="#ppt_y"/>
                          </p:val>
                        </p:tav>
                        <p:tav tm="100000">
                          <p:val>
                            <p:strVal val="#ppt_y"/>
                          </p:val>
                        </p:tav>
                      </p:tavLst>
                    </p:anim>
                  </p:childTnLst>
                </p:cTn>
              </p:par>
            </p:tnLst>
          </p:tmpl>
        </p:tmplLst>
      </p:bldP>
      <p:bldP spid="23" grpId="1" build="p">
        <p:tmplLst>
          <p:tmpl lvl="1">
            <p:tnLst>
              <p:par>
                <p:cTn presetID="10" presetClass="entr" presetSubtype="0" fill="hold" nodeType="withEffect">
                  <p:stCondLst>
                    <p:cond delay="10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3" grpId="2" build="p">
        <p:tmplLst>
          <p:tmpl lvl="1">
            <p:tnLst>
              <p:par>
                <p:cTn presetID="1" presetClass="exit" presetSubtype="0" fill="hold" nodeType="withEffect">
                  <p:stCondLst>
                    <p:cond delay="500"/>
                  </p:stCondLst>
                  <p:childTnLst>
                    <p:set>
                      <p:cBhvr>
                        <p:cTn dur="1" fill="hold">
                          <p:stCondLst>
                            <p:cond delay="0"/>
                          </p:stCondLst>
                        </p:cTn>
                        <p:tgtEl>
                          <p:spTgt spid="23"/>
                        </p:tgtEl>
                        <p:attrNameLst>
                          <p:attrName>style.visibility</p:attrName>
                        </p:attrNameLst>
                      </p:cBhvr>
                      <p:to>
                        <p:strVal val="hidden"/>
                      </p:to>
                    </p:set>
                  </p:childTnLst>
                </p:cTn>
              </p:par>
            </p:tnLst>
          </p:tmpl>
        </p:tmplLst>
      </p:bldP>
      <p:bldP spid="24" grpId="0"/>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 presetClass="entr" presetSubtype="2" decel="10000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1000" fill="hold"/>
                        <p:tgtEl>
                          <p:spTgt spid="26"/>
                        </p:tgtEl>
                        <p:attrNameLst>
                          <p:attrName>ppt_x</p:attrName>
                        </p:attrNameLst>
                      </p:cBhvr>
                      <p:tavLst>
                        <p:tav tm="0">
                          <p:val>
                            <p:strVal val="1+#ppt_w/2"/>
                          </p:val>
                        </p:tav>
                        <p:tav tm="100000">
                          <p:val>
                            <p:strVal val="#ppt_x"/>
                          </p:val>
                        </p:tav>
                      </p:tavLst>
                    </p:anim>
                    <p:anim calcmode="lin" valueType="num">
                      <p:cBhvr additive="base">
                        <p:cTn dur="1000" fill="hold"/>
                        <p:tgtEl>
                          <p:spTgt spid="26"/>
                        </p:tgtEl>
                        <p:attrNameLst>
                          <p:attrName>ppt_y</p:attrName>
                        </p:attrNameLst>
                      </p:cBhvr>
                      <p:tavLst>
                        <p:tav tm="0">
                          <p:val>
                            <p:strVal val="#ppt_y"/>
                          </p:val>
                        </p:tav>
                        <p:tav tm="100000">
                          <p:val>
                            <p:strVal val="#ppt_y"/>
                          </p:val>
                        </p:tav>
                      </p:tavLst>
                    </p:anim>
                  </p:childTnLst>
                </p:cTn>
              </p:par>
            </p:tnLst>
          </p:tmpl>
        </p:tmplLst>
      </p:bldP>
      <p:bldP spid="26" grpId="1" build="p">
        <p:tmplLst>
          <p:tmpl lvl="1">
            <p:tnLst>
              <p:par>
                <p:cTn presetID="10" presetClass="entr" presetSubtype="0" fill="hold" nodeType="withEffect">
                  <p:stCondLst>
                    <p:cond delay="10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6" grpId="2" build="p">
        <p:tmplLst>
          <p:tmpl lvl="1">
            <p:tnLst>
              <p:par>
                <p:cTn presetID="1" presetClass="exit" presetSubtype="0" fill="hold" nodeType="withEffect">
                  <p:stCondLst>
                    <p:cond delay="500"/>
                  </p:stCondLst>
                  <p:childTnLst>
                    <p:set>
                      <p:cBhvr>
                        <p:cTn dur="1" fill="hold">
                          <p:stCondLst>
                            <p:cond delay="0"/>
                          </p:stCondLst>
                        </p:cTn>
                        <p:tgtEl>
                          <p:spTgt spid="26"/>
                        </p:tgtEl>
                        <p:attrNameLst>
                          <p:attrName>style.visibility</p:attrName>
                        </p:attrNameLst>
                      </p:cBhvr>
                      <p:to>
                        <p:strVal val="hidden"/>
                      </p:to>
                    </p:se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esktop Image">
    <p:spTree>
      <p:nvGrpSpPr>
        <p:cNvPr id="1" name=""/>
        <p:cNvGrpSpPr/>
        <p:nvPr/>
      </p:nvGrpSpPr>
      <p:grpSpPr>
        <a:xfrm>
          <a:off x="0" y="0"/>
          <a:ext cx="0" cy="0"/>
          <a:chOff x="0" y="0"/>
          <a:chExt cx="0" cy="0"/>
        </a:xfrm>
      </p:grpSpPr>
      <p:sp>
        <p:nvSpPr>
          <p:cNvPr id="7" name="正方形/長方形 6"/>
          <p:cNvSpPr/>
          <p:nvPr userDrawn="1"/>
        </p:nvSpPr>
        <p:spPr>
          <a:xfrm>
            <a:off x="-29029" y="5131136"/>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311252"/>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10438228" y="1859612"/>
            <a:ext cx="6991643" cy="3166349"/>
          </a:xfrm>
          <a:prstGeom prst="rect">
            <a:avLst/>
          </a:prstGeom>
          <a:noFill/>
        </p:spPr>
        <p:txBody>
          <a:bodyPr anchor="b">
            <a:noAutofit/>
          </a:bodyPr>
          <a:lstStyle>
            <a:lvl1pPr algn="l">
              <a:lnSpc>
                <a:spcPts val="6000"/>
              </a:lnSpc>
              <a:spcBef>
                <a:spcPts val="0"/>
              </a:spcBef>
              <a:defRPr sz="6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10451725" y="5438774"/>
            <a:ext cx="6969799" cy="3932989"/>
          </a:xfrm>
          <a:prstGeom prst="rect">
            <a:avLst/>
          </a:prstGeom>
        </p:spPr>
        <p:txBody>
          <a:bodyPr anchor="t">
            <a:normAutofit/>
          </a:bodyPr>
          <a:lstStyle>
            <a:lvl1pPr marL="0" indent="0" algn="l">
              <a:lnSpc>
                <a:spcPct val="130000"/>
              </a:lnSpc>
              <a:buFontTx/>
              <a:buNone/>
              <a:defRPr sz="2000" baseline="0">
                <a:solidFill>
                  <a:schemeClr val="bg1"/>
                </a:solidFill>
              </a:defRPr>
            </a:lvl1pPr>
          </a:lstStyle>
          <a:p>
            <a:pPr lvl="0"/>
            <a:r>
              <a:rPr kumimoji="1" lang="en-US" altLang="ja-JP" dirty="0" smtClean="0"/>
              <a:t>Text Here</a:t>
            </a:r>
            <a:endParaRPr kumimoji="1" lang="ja-JP" altLang="en-US" dirty="0" smtClean="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7799" y="1772528"/>
            <a:ext cx="8991826" cy="7284159"/>
          </a:xfrm>
          <a:prstGeom prst="rect">
            <a:avLst/>
          </a:prstGeom>
          <a:effectLst>
            <a:outerShdw blurRad="177800" dist="127000" dir="2700000" algn="tl" rotWithShape="0">
              <a:prstClr val="black">
                <a:alpha val="40000"/>
              </a:prstClr>
            </a:outerShdw>
          </a:effectLst>
        </p:spPr>
      </p:pic>
      <p:sp>
        <p:nvSpPr>
          <p:cNvPr id="10" name="図プレースホルダー 9"/>
          <p:cNvSpPr>
            <a:spLocks noGrp="1"/>
          </p:cNvSpPr>
          <p:nvPr>
            <p:ph type="pic" sz="quarter" idx="17" hasCustomPrompt="1"/>
          </p:nvPr>
        </p:nvSpPr>
        <p:spPr>
          <a:xfrm>
            <a:off x="1430777" y="2096087"/>
            <a:ext cx="8304066" cy="4557932"/>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grpSp>
        <p:nvGrpSpPr>
          <p:cNvPr id="14" name="グループ化 13"/>
          <p:cNvGrpSpPr/>
          <p:nvPr userDrawn="1"/>
        </p:nvGrpSpPr>
        <p:grpSpPr>
          <a:xfrm>
            <a:off x="16778435" y="339170"/>
            <a:ext cx="1150664" cy="1150664"/>
            <a:chOff x="7418859" y="2569953"/>
            <a:chExt cx="934639" cy="934639"/>
          </a:xfrm>
        </p:grpSpPr>
        <p:sp>
          <p:nvSpPr>
            <p:cNvPr id="15" name="涙形 1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涙形 1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1006541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2" fill="hold" nodeType="withEffect">
                                  <p:stCondLst>
                                    <p:cond delay="25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par>
                          <p:cTn id="20" fill="hold">
                            <p:stCondLst>
                              <p:cond delay="1250"/>
                            </p:stCondLst>
                            <p:childTnLst>
                              <p:par>
                                <p:cTn id="21" presetID="14" presetClass="entr" presetSubtype="1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randombar(horizontal)">
                                      <p:cBhvr>
                                        <p:cTn id="23" dur="500"/>
                                        <p:tgtEl>
                                          <p:spTgt spid="5"/>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par>
                                <p:cTn id="27" presetID="2" presetClass="entr" presetSubtype="3" decel="100000" fill="hold" grpId="0" nodeType="withEffect">
                                  <p:stCondLst>
                                    <p:cond delay="750"/>
                                  </p:stCondLst>
                                  <p:iterate type="wd">
                                    <p:tmPct val="10000"/>
                                  </p:iterate>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1+#ppt_w/2"/>
                                          </p:val>
                                        </p:tav>
                                        <p:tav tm="100000">
                                          <p:val>
                                            <p:strVal val="#ppt_x"/>
                                          </p:val>
                                        </p:tav>
                                      </p:tavLst>
                                    </p:anim>
                                    <p:anim calcmode="lin" valueType="num">
                                      <p:cBhvr additive="base">
                                        <p:cTn id="30" dur="750" fill="hold"/>
                                        <p:tgtEl>
                                          <p:spTgt spid="11"/>
                                        </p:tgtEl>
                                        <p:attrNameLst>
                                          <p:attrName>ppt_y</p:attrName>
                                        </p:attrNameLst>
                                      </p:cBhvr>
                                      <p:tavLst>
                                        <p:tav tm="0">
                                          <p:val>
                                            <p:strVal val="0-#ppt_h/2"/>
                                          </p:val>
                                        </p:tav>
                                        <p:tav tm="100000">
                                          <p:val>
                                            <p:strVal val="#ppt_y"/>
                                          </p:val>
                                        </p:tav>
                                      </p:tavLst>
                                    </p:anim>
                                  </p:childTnLst>
                                </p:cTn>
                              </p:par>
                            </p:childTnLst>
                          </p:cTn>
                        </p:par>
                        <p:par>
                          <p:cTn id="31" fill="hold">
                            <p:stCondLst>
                              <p:cond delay="2825"/>
                            </p:stCondLst>
                            <p:childTnLst>
                              <p:par>
                                <p:cTn id="32" presetID="10" presetClass="entr" presetSubtype="0" fill="hold" grpId="0" nodeType="afterEffect">
                                  <p:stCondLst>
                                    <p:cond delay="25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1" grpId="0">
        <p:tmplLst>
          <p:tmpl>
            <p:tnLst>
              <p:par>
                <p:cTn presetID="2" presetClass="entr" presetSubtype="3" decel="100000" fill="hold" nodeType="withEffect">
                  <p:stCondLst>
                    <p:cond delay="7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0" grpId="0"/>
      <p:bldP spid="1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 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5400000">
            <a:off x="5633540" y="135103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userDrawn="1"/>
        </p:nvGrpSpPr>
        <p:grpSpPr>
          <a:xfrm>
            <a:off x="3478246" y="3746086"/>
            <a:ext cx="5128897" cy="663576"/>
            <a:chOff x="2539364" y="3126253"/>
            <a:chExt cx="5128897" cy="663576"/>
          </a:xfrm>
        </p:grpSpPr>
        <p:cxnSp>
          <p:nvCxnSpPr>
            <p:cNvPr id="9" name="直線コネクタ 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9185" y="3224479"/>
            <a:ext cx="482540" cy="1722666"/>
          </a:xfrm>
          <a:prstGeom prst="rect">
            <a:avLst/>
          </a:prstGeom>
        </p:spPr>
      </p:pic>
      <p:sp>
        <p:nvSpPr>
          <p:cNvPr id="14" name="テキスト プレースホルダー 5"/>
          <p:cNvSpPr>
            <a:spLocks noGrp="1"/>
          </p:cNvSpPr>
          <p:nvPr>
            <p:ph type="body" sz="quarter" idx="15" hasCustomPrompt="1"/>
          </p:nvPr>
        </p:nvSpPr>
        <p:spPr>
          <a:xfrm>
            <a:off x="3478245" y="374608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6" hasCustomPrompt="1"/>
          </p:nvPr>
        </p:nvSpPr>
        <p:spPr>
          <a:xfrm>
            <a:off x="915851" y="374745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16" name="テキスト プレースホルダー 5"/>
          <p:cNvSpPr>
            <a:spLocks noGrp="1"/>
          </p:cNvSpPr>
          <p:nvPr>
            <p:ph type="body" sz="quarter" idx="17" hasCustomPrompt="1"/>
          </p:nvPr>
        </p:nvSpPr>
        <p:spPr>
          <a:xfrm>
            <a:off x="3466274" y="453575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17" name="二等辺三角形 10"/>
          <p:cNvSpPr/>
          <p:nvPr userDrawn="1"/>
        </p:nvSpPr>
        <p:spPr>
          <a:xfrm rot="5400000">
            <a:off x="5633540" y="392506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3478246" y="6320116"/>
            <a:ext cx="5128897" cy="663576"/>
            <a:chOff x="2539364" y="3126253"/>
            <a:chExt cx="5128897" cy="663576"/>
          </a:xfrm>
        </p:grpSpPr>
        <p:cxnSp>
          <p:nvCxnSpPr>
            <p:cNvPr id="19" name="直線コネクタ 1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23" name="図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9185" y="5798509"/>
            <a:ext cx="482540" cy="1722666"/>
          </a:xfrm>
          <a:prstGeom prst="rect">
            <a:avLst/>
          </a:prstGeom>
        </p:spPr>
      </p:pic>
      <p:sp>
        <p:nvSpPr>
          <p:cNvPr id="24" name="テキスト プレースホルダー 5"/>
          <p:cNvSpPr>
            <a:spLocks noGrp="1"/>
          </p:cNvSpPr>
          <p:nvPr>
            <p:ph type="body" sz="quarter" idx="18" hasCustomPrompt="1"/>
          </p:nvPr>
        </p:nvSpPr>
        <p:spPr>
          <a:xfrm>
            <a:off x="3478245" y="632011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9" hasCustomPrompt="1"/>
          </p:nvPr>
        </p:nvSpPr>
        <p:spPr>
          <a:xfrm>
            <a:off x="915851" y="632148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26" name="テキスト プレースホルダー 5"/>
          <p:cNvSpPr>
            <a:spLocks noGrp="1"/>
          </p:cNvSpPr>
          <p:nvPr>
            <p:ph type="body" sz="quarter" idx="20" hasCustomPrompt="1"/>
          </p:nvPr>
        </p:nvSpPr>
        <p:spPr>
          <a:xfrm>
            <a:off x="3466274" y="710978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67" name="二等辺三角形 10"/>
          <p:cNvSpPr/>
          <p:nvPr userDrawn="1"/>
        </p:nvSpPr>
        <p:spPr>
          <a:xfrm rot="5400000">
            <a:off x="13841375" y="135379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8" name="グループ化 67"/>
          <p:cNvGrpSpPr/>
          <p:nvPr userDrawn="1"/>
        </p:nvGrpSpPr>
        <p:grpSpPr>
          <a:xfrm>
            <a:off x="11686081" y="3748844"/>
            <a:ext cx="5128897" cy="663576"/>
            <a:chOff x="2539364" y="3126253"/>
            <a:chExt cx="5128897" cy="663576"/>
          </a:xfrm>
        </p:grpSpPr>
        <p:cxnSp>
          <p:nvCxnSpPr>
            <p:cNvPr id="69" name="直線コネクタ 6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73" name="図 7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87020" y="3227237"/>
            <a:ext cx="482540" cy="1722666"/>
          </a:xfrm>
          <a:prstGeom prst="rect">
            <a:avLst/>
          </a:prstGeom>
        </p:spPr>
      </p:pic>
      <p:sp>
        <p:nvSpPr>
          <p:cNvPr id="74" name="テキスト プレースホルダー 5"/>
          <p:cNvSpPr>
            <a:spLocks noGrp="1"/>
          </p:cNvSpPr>
          <p:nvPr>
            <p:ph type="body" sz="quarter" idx="24" hasCustomPrompt="1"/>
          </p:nvPr>
        </p:nvSpPr>
        <p:spPr>
          <a:xfrm>
            <a:off x="11686080" y="374884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5" hasCustomPrompt="1"/>
          </p:nvPr>
        </p:nvSpPr>
        <p:spPr>
          <a:xfrm>
            <a:off x="9123686" y="375021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76" name="テキスト プレースホルダー 5"/>
          <p:cNvSpPr>
            <a:spLocks noGrp="1"/>
          </p:cNvSpPr>
          <p:nvPr>
            <p:ph type="body" sz="quarter" idx="26" hasCustomPrompt="1"/>
          </p:nvPr>
        </p:nvSpPr>
        <p:spPr>
          <a:xfrm>
            <a:off x="11674109" y="453851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77" name="二等辺三角形 10"/>
          <p:cNvSpPr/>
          <p:nvPr userDrawn="1"/>
        </p:nvSpPr>
        <p:spPr>
          <a:xfrm rot="5400000">
            <a:off x="13841375" y="392782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userDrawn="1"/>
        </p:nvGrpSpPr>
        <p:grpSpPr>
          <a:xfrm>
            <a:off x="11686081" y="6322874"/>
            <a:ext cx="5128897" cy="663576"/>
            <a:chOff x="2539364" y="3126253"/>
            <a:chExt cx="5128897" cy="663576"/>
          </a:xfrm>
        </p:grpSpPr>
        <p:cxnSp>
          <p:nvCxnSpPr>
            <p:cNvPr id="79" name="直線コネクタ 7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83" name="図 8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87020" y="5801267"/>
            <a:ext cx="482540" cy="1722666"/>
          </a:xfrm>
          <a:prstGeom prst="rect">
            <a:avLst/>
          </a:prstGeom>
        </p:spPr>
      </p:pic>
      <p:sp>
        <p:nvSpPr>
          <p:cNvPr id="84" name="テキスト プレースホルダー 5"/>
          <p:cNvSpPr>
            <a:spLocks noGrp="1"/>
          </p:cNvSpPr>
          <p:nvPr>
            <p:ph type="body" sz="quarter" idx="27" hasCustomPrompt="1"/>
          </p:nvPr>
        </p:nvSpPr>
        <p:spPr>
          <a:xfrm>
            <a:off x="11686080" y="632287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5" name="テキスト プレースホルダー 5"/>
          <p:cNvSpPr>
            <a:spLocks noGrp="1"/>
          </p:cNvSpPr>
          <p:nvPr>
            <p:ph type="body" sz="quarter" idx="28" hasCustomPrompt="1"/>
          </p:nvPr>
        </p:nvSpPr>
        <p:spPr>
          <a:xfrm>
            <a:off x="9123686" y="632424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86" name="テキスト プレースホルダー 5"/>
          <p:cNvSpPr>
            <a:spLocks noGrp="1"/>
          </p:cNvSpPr>
          <p:nvPr>
            <p:ph type="body" sz="quarter" idx="29" hasCustomPrompt="1"/>
          </p:nvPr>
        </p:nvSpPr>
        <p:spPr>
          <a:xfrm>
            <a:off x="11674109" y="711254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421395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 calcmode="lin" valueType="num">
                                      <p:cBhvr additive="base">
                                        <p:cTn id="12"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250"/>
                                        <p:tgtEl>
                                          <p:spTgt spid="13"/>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 presetClass="entr" presetSubtype="2" decel="100000" fill="hold" grpId="0" nodeType="withEffect">
                                  <p:stCondLst>
                                    <p:cond delay="500"/>
                                  </p:stCondLst>
                                  <p:childTnLst>
                                    <p:set>
                                      <p:cBhvr>
                                        <p:cTn id="25" dur="1" fill="hold">
                                          <p:stCondLst>
                                            <p:cond delay="0"/>
                                          </p:stCondLst>
                                        </p:cTn>
                                        <p:tgtEl>
                                          <p:spTgt spid="14">
                                            <p:txEl>
                                              <p:pRg st="0" end="0"/>
                                            </p:txEl>
                                          </p:spTgt>
                                        </p:tgtEl>
                                        <p:attrNameLst>
                                          <p:attrName>style.visibility</p:attrName>
                                        </p:attrNameLst>
                                      </p:cBhvr>
                                      <p:to>
                                        <p:strVal val="visible"/>
                                      </p:to>
                                    </p:set>
                                    <p:anim calcmode="lin" valueType="num">
                                      <p:cBhvr additive="base">
                                        <p:cTn id="26"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7" dur="1000" fill="hold"/>
                                        <p:tgtEl>
                                          <p:spTgt spid="14">
                                            <p:txEl>
                                              <p:pRg st="0" end="0"/>
                                            </p:txEl>
                                          </p:spTgt>
                                        </p:tgtEl>
                                        <p:attrNameLst>
                                          <p:attrName>ppt_y</p:attrName>
                                        </p:attrNameLst>
                                      </p:cBhvr>
                                      <p:tavLst>
                                        <p:tav tm="0">
                                          <p:val>
                                            <p:strVal val="#ppt_y"/>
                                          </p:val>
                                        </p:tav>
                                        <p:tav tm="100000">
                                          <p:val>
                                            <p:strVal val="#ppt_y"/>
                                          </p:val>
                                        </p:tav>
                                      </p:tavLst>
                                    </p:anim>
                                  </p:childTnLst>
                                </p:cTn>
                              </p:par>
                              <p:par>
                                <p:cTn id="28" presetID="10" presetClass="entr" presetSubtype="0" fill="hold" grpId="1" nodeType="withEffect">
                                  <p:stCondLst>
                                    <p:cond delay="10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childTnLst>
                                </p:cTn>
                              </p:par>
                              <p:par>
                                <p:cTn id="31" presetID="1" presetClass="exit" presetSubtype="0" fill="hold" grpId="2" nodeType="withEffect">
                                  <p:stCondLst>
                                    <p:cond delay="500"/>
                                  </p:stCondLst>
                                  <p:childTnLst>
                                    <p:set>
                                      <p:cBhvr>
                                        <p:cTn id="32" dur="1" fill="hold">
                                          <p:stCondLst>
                                            <p:cond delay="0"/>
                                          </p:stCondLst>
                                        </p:cTn>
                                        <p:tgtEl>
                                          <p:spTgt spid="14">
                                            <p:txEl>
                                              <p:pRg st="0" end="0"/>
                                            </p:txEl>
                                          </p:spTgt>
                                        </p:tgtEl>
                                        <p:attrNameLst>
                                          <p:attrName>style.visibility</p:attrName>
                                        </p:attrNameLst>
                                      </p:cBhvr>
                                      <p:to>
                                        <p:strVal val="hidden"/>
                                      </p:to>
                                    </p:se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wipe(left)">
                                      <p:cBhvr>
                                        <p:cTn id="36" dur="500"/>
                                        <p:tgtEl>
                                          <p:spTgt spid="16">
                                            <p:txEl>
                                              <p:pRg st="0" end="0"/>
                                            </p:txEl>
                                          </p:spTgt>
                                        </p:tgtEl>
                                      </p:cBhvr>
                                    </p:animEffect>
                                  </p:childTnLst>
                                </p:cTn>
                              </p:par>
                            </p:childTnLst>
                          </p:cTn>
                        </p:par>
                        <p:par>
                          <p:cTn id="37" fill="hold">
                            <p:stCondLst>
                              <p:cond delay="3000"/>
                            </p:stCondLst>
                            <p:childTnLst>
                              <p:par>
                                <p:cTn id="38" presetID="2" presetClass="entr" presetSubtype="8" decel="100000" fill="hold" grpId="0" nodeType="afterEffect">
                                  <p:stCondLst>
                                    <p:cond delay="0"/>
                                  </p:stCondLst>
                                  <p:childTnLst>
                                    <p:set>
                                      <p:cBhvr>
                                        <p:cTn id="39" dur="1" fill="hold">
                                          <p:stCondLst>
                                            <p:cond delay="0"/>
                                          </p:stCondLst>
                                        </p:cTn>
                                        <p:tgtEl>
                                          <p:spTgt spid="25">
                                            <p:txEl>
                                              <p:pRg st="0" end="0"/>
                                            </p:txEl>
                                          </p:spTgt>
                                        </p:tgtEl>
                                        <p:attrNameLst>
                                          <p:attrName>style.visibility</p:attrName>
                                        </p:attrNameLst>
                                      </p:cBhvr>
                                      <p:to>
                                        <p:strVal val="visible"/>
                                      </p:to>
                                    </p:set>
                                    <p:anim calcmode="lin" valueType="num">
                                      <p:cBhvr additive="base">
                                        <p:cTn id="4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2" presetClass="entr" presetSubtype="1"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250"/>
                                        <p:tgtEl>
                                          <p:spTgt spid="23"/>
                                        </p:tgtEl>
                                      </p:cBhvr>
                                    </p:animEffect>
                                  </p:childTnLst>
                                </p:cTn>
                              </p:par>
                              <p:par>
                                <p:cTn id="46" presetID="22" presetClass="entr" presetSubtype="8" fill="hold" grpId="0" nodeType="withEffect">
                                  <p:stCondLst>
                                    <p:cond delay="25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par>
                                <p:cTn id="49" presetID="22" presetClass="entr" presetSubtype="8" fill="hold" nodeType="withEffect">
                                  <p:stCondLst>
                                    <p:cond delay="50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par>
                                <p:cTn id="52" presetID="2" presetClass="entr" presetSubtype="2" decel="100000" fill="hold" grpId="0" nodeType="withEffect">
                                  <p:stCondLst>
                                    <p:cond delay="500"/>
                                  </p:stCondLst>
                                  <p:childTnLst>
                                    <p:set>
                                      <p:cBhvr>
                                        <p:cTn id="53" dur="1" fill="hold">
                                          <p:stCondLst>
                                            <p:cond delay="0"/>
                                          </p:stCondLst>
                                        </p:cTn>
                                        <p:tgtEl>
                                          <p:spTgt spid="24">
                                            <p:txEl>
                                              <p:pRg st="0" end="0"/>
                                            </p:txEl>
                                          </p:spTgt>
                                        </p:tgtEl>
                                        <p:attrNameLst>
                                          <p:attrName>style.visibility</p:attrName>
                                        </p:attrNameLst>
                                      </p:cBhvr>
                                      <p:to>
                                        <p:strVal val="visible"/>
                                      </p:to>
                                    </p:set>
                                    <p:anim calcmode="lin" valueType="num">
                                      <p:cBhvr additive="base">
                                        <p:cTn id="54" dur="10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24">
                                            <p:txEl>
                                              <p:pRg st="0" end="0"/>
                                            </p:txEl>
                                          </p:spTgt>
                                        </p:tgtEl>
                                        <p:attrNameLst>
                                          <p:attrName>ppt_y</p:attrName>
                                        </p:attrNameLst>
                                      </p:cBhvr>
                                      <p:tavLst>
                                        <p:tav tm="0">
                                          <p:val>
                                            <p:strVal val="#ppt_y"/>
                                          </p:val>
                                        </p:tav>
                                        <p:tav tm="100000">
                                          <p:val>
                                            <p:strVal val="#ppt_y"/>
                                          </p:val>
                                        </p:tav>
                                      </p:tavLst>
                                    </p:anim>
                                  </p:childTnLst>
                                </p:cTn>
                              </p:par>
                              <p:par>
                                <p:cTn id="56" presetID="10" presetClass="entr" presetSubtype="0" fill="hold" grpId="1" nodeType="withEffect">
                                  <p:stCondLst>
                                    <p:cond delay="100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fade">
                                      <p:cBhvr>
                                        <p:cTn id="58" dur="500"/>
                                        <p:tgtEl>
                                          <p:spTgt spid="24">
                                            <p:txEl>
                                              <p:pRg st="0" end="0"/>
                                            </p:txEl>
                                          </p:spTgt>
                                        </p:tgtEl>
                                      </p:cBhvr>
                                    </p:animEffect>
                                  </p:childTnLst>
                                </p:cTn>
                              </p:par>
                              <p:par>
                                <p:cTn id="59" presetID="1" presetClass="exit" presetSubtype="0" fill="hold" grpId="2" nodeType="withEffect">
                                  <p:stCondLst>
                                    <p:cond delay="500"/>
                                  </p:stCondLst>
                                  <p:childTnLst>
                                    <p:set>
                                      <p:cBhvr>
                                        <p:cTn id="60" dur="1" fill="hold">
                                          <p:stCondLst>
                                            <p:cond delay="0"/>
                                          </p:stCondLst>
                                        </p:cTn>
                                        <p:tgtEl>
                                          <p:spTgt spid="24">
                                            <p:txEl>
                                              <p:pRg st="0" end="0"/>
                                            </p:txEl>
                                          </p:spTgt>
                                        </p:tgtEl>
                                        <p:attrNameLst>
                                          <p:attrName>style.visibility</p:attrName>
                                        </p:attrNameLst>
                                      </p:cBhvr>
                                      <p:to>
                                        <p:strVal val="hidden"/>
                                      </p:to>
                                    </p:se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wipe(left)">
                                      <p:cBhvr>
                                        <p:cTn id="64" dur="500"/>
                                        <p:tgtEl>
                                          <p:spTgt spid="26">
                                            <p:txEl>
                                              <p:pRg st="0" end="0"/>
                                            </p:txEl>
                                          </p:spTgt>
                                        </p:tgtEl>
                                      </p:cBhvr>
                                    </p:animEffect>
                                  </p:childTnLst>
                                </p:cTn>
                              </p:par>
                            </p:childTnLst>
                          </p:cTn>
                        </p:par>
                        <p:par>
                          <p:cTn id="65" fill="hold">
                            <p:stCondLst>
                              <p:cond delay="5500"/>
                            </p:stCondLst>
                            <p:childTnLst>
                              <p:par>
                                <p:cTn id="66" presetID="2" presetClass="entr" presetSubtype="8" decel="100000" fill="hold" grpId="0" nodeType="afterEffect">
                                  <p:stCondLst>
                                    <p:cond delay="0"/>
                                  </p:stCondLst>
                                  <p:childTnLst>
                                    <p:set>
                                      <p:cBhvr>
                                        <p:cTn id="67" dur="1" fill="hold">
                                          <p:stCondLst>
                                            <p:cond delay="0"/>
                                          </p:stCondLst>
                                        </p:cTn>
                                        <p:tgtEl>
                                          <p:spTgt spid="75">
                                            <p:txEl>
                                              <p:pRg st="0" end="0"/>
                                            </p:txEl>
                                          </p:spTgt>
                                        </p:tgtEl>
                                        <p:attrNameLst>
                                          <p:attrName>style.visibility</p:attrName>
                                        </p:attrNameLst>
                                      </p:cBhvr>
                                      <p:to>
                                        <p:strVal val="visible"/>
                                      </p:to>
                                    </p:set>
                                    <p:anim calcmode="lin" valueType="num">
                                      <p:cBhvr additive="base">
                                        <p:cTn id="68" dur="500" fill="hold"/>
                                        <p:tgtEl>
                                          <p:spTgt spid="75">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75">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2" presetClass="entr" presetSubtype="1" fill="hold" nodeType="after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wipe(up)">
                                      <p:cBhvr>
                                        <p:cTn id="73" dur="250"/>
                                        <p:tgtEl>
                                          <p:spTgt spid="73"/>
                                        </p:tgtEl>
                                      </p:cBhvr>
                                    </p:animEffect>
                                  </p:childTnLst>
                                </p:cTn>
                              </p:par>
                              <p:par>
                                <p:cTn id="74" presetID="22" presetClass="entr" presetSubtype="8" fill="hold" grpId="0" nodeType="withEffect">
                                  <p:stCondLst>
                                    <p:cond delay="250"/>
                                  </p:stCondLst>
                                  <p:childTnLst>
                                    <p:set>
                                      <p:cBhvr>
                                        <p:cTn id="75" dur="1" fill="hold">
                                          <p:stCondLst>
                                            <p:cond delay="0"/>
                                          </p:stCondLst>
                                        </p:cTn>
                                        <p:tgtEl>
                                          <p:spTgt spid="67"/>
                                        </p:tgtEl>
                                        <p:attrNameLst>
                                          <p:attrName>style.visibility</p:attrName>
                                        </p:attrNameLst>
                                      </p:cBhvr>
                                      <p:to>
                                        <p:strVal val="visible"/>
                                      </p:to>
                                    </p:set>
                                    <p:animEffect transition="in" filter="wipe(left)">
                                      <p:cBhvr>
                                        <p:cTn id="76" dur="500"/>
                                        <p:tgtEl>
                                          <p:spTgt spid="67"/>
                                        </p:tgtEl>
                                      </p:cBhvr>
                                    </p:animEffect>
                                  </p:childTnLst>
                                </p:cTn>
                              </p:par>
                              <p:par>
                                <p:cTn id="77" presetID="22" presetClass="entr" presetSubtype="8" fill="hold" nodeType="withEffect">
                                  <p:stCondLst>
                                    <p:cond delay="50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par>
                                <p:cTn id="80" presetID="2" presetClass="entr" presetSubtype="2" decel="100000" fill="hold" grpId="0" nodeType="withEffect">
                                  <p:stCondLst>
                                    <p:cond delay="500"/>
                                  </p:stCondLst>
                                  <p:childTnLst>
                                    <p:set>
                                      <p:cBhvr>
                                        <p:cTn id="81" dur="1" fill="hold">
                                          <p:stCondLst>
                                            <p:cond delay="0"/>
                                          </p:stCondLst>
                                        </p:cTn>
                                        <p:tgtEl>
                                          <p:spTgt spid="74">
                                            <p:txEl>
                                              <p:pRg st="0" end="0"/>
                                            </p:txEl>
                                          </p:spTgt>
                                        </p:tgtEl>
                                        <p:attrNameLst>
                                          <p:attrName>style.visibility</p:attrName>
                                        </p:attrNameLst>
                                      </p:cBhvr>
                                      <p:to>
                                        <p:strVal val="visible"/>
                                      </p:to>
                                    </p:set>
                                    <p:anim calcmode="lin" valueType="num">
                                      <p:cBhvr additive="base">
                                        <p:cTn id="82" dur="1000" fill="hold"/>
                                        <p:tgtEl>
                                          <p:spTgt spid="74">
                                            <p:txEl>
                                              <p:pRg st="0" end="0"/>
                                            </p:txEl>
                                          </p:spTgt>
                                        </p:tgtEl>
                                        <p:attrNameLst>
                                          <p:attrName>ppt_x</p:attrName>
                                        </p:attrNameLst>
                                      </p:cBhvr>
                                      <p:tavLst>
                                        <p:tav tm="0">
                                          <p:val>
                                            <p:strVal val="1+#ppt_w/2"/>
                                          </p:val>
                                        </p:tav>
                                        <p:tav tm="100000">
                                          <p:val>
                                            <p:strVal val="#ppt_x"/>
                                          </p:val>
                                        </p:tav>
                                      </p:tavLst>
                                    </p:anim>
                                    <p:anim calcmode="lin" valueType="num">
                                      <p:cBhvr additive="base">
                                        <p:cTn id="83" dur="1000" fill="hold"/>
                                        <p:tgtEl>
                                          <p:spTgt spid="74">
                                            <p:txEl>
                                              <p:pRg st="0" end="0"/>
                                            </p:txEl>
                                          </p:spTgt>
                                        </p:tgtEl>
                                        <p:attrNameLst>
                                          <p:attrName>ppt_y</p:attrName>
                                        </p:attrNameLst>
                                      </p:cBhvr>
                                      <p:tavLst>
                                        <p:tav tm="0">
                                          <p:val>
                                            <p:strVal val="#ppt_y"/>
                                          </p:val>
                                        </p:tav>
                                        <p:tav tm="100000">
                                          <p:val>
                                            <p:strVal val="#ppt_y"/>
                                          </p:val>
                                        </p:tav>
                                      </p:tavLst>
                                    </p:anim>
                                  </p:childTnLst>
                                </p:cTn>
                              </p:par>
                              <p:par>
                                <p:cTn id="84" presetID="10" presetClass="entr" presetSubtype="0" fill="hold" grpId="1" nodeType="withEffect">
                                  <p:stCondLst>
                                    <p:cond delay="1000"/>
                                  </p:stCondLst>
                                  <p:childTnLst>
                                    <p:set>
                                      <p:cBhvr>
                                        <p:cTn id="85" dur="1" fill="hold">
                                          <p:stCondLst>
                                            <p:cond delay="0"/>
                                          </p:stCondLst>
                                        </p:cTn>
                                        <p:tgtEl>
                                          <p:spTgt spid="74">
                                            <p:txEl>
                                              <p:pRg st="0" end="0"/>
                                            </p:txEl>
                                          </p:spTgt>
                                        </p:tgtEl>
                                        <p:attrNameLst>
                                          <p:attrName>style.visibility</p:attrName>
                                        </p:attrNameLst>
                                      </p:cBhvr>
                                      <p:to>
                                        <p:strVal val="visible"/>
                                      </p:to>
                                    </p:set>
                                    <p:animEffect transition="in" filter="fade">
                                      <p:cBhvr>
                                        <p:cTn id="86" dur="500"/>
                                        <p:tgtEl>
                                          <p:spTgt spid="74">
                                            <p:txEl>
                                              <p:pRg st="0" end="0"/>
                                            </p:txEl>
                                          </p:spTgt>
                                        </p:tgtEl>
                                      </p:cBhvr>
                                    </p:animEffect>
                                  </p:childTnLst>
                                </p:cTn>
                              </p:par>
                              <p:par>
                                <p:cTn id="87" presetID="1" presetClass="exit" presetSubtype="0" fill="hold" grpId="2" nodeType="withEffect">
                                  <p:stCondLst>
                                    <p:cond delay="500"/>
                                  </p:stCondLst>
                                  <p:childTnLst>
                                    <p:set>
                                      <p:cBhvr>
                                        <p:cTn id="88" dur="1" fill="hold">
                                          <p:stCondLst>
                                            <p:cond delay="0"/>
                                          </p:stCondLst>
                                        </p:cTn>
                                        <p:tgtEl>
                                          <p:spTgt spid="74">
                                            <p:txEl>
                                              <p:pRg st="0" end="0"/>
                                            </p:txEl>
                                          </p:spTgt>
                                        </p:tgtEl>
                                        <p:attrNameLst>
                                          <p:attrName>style.visibility</p:attrName>
                                        </p:attrNameLst>
                                      </p:cBhvr>
                                      <p:to>
                                        <p:strVal val="hidden"/>
                                      </p:to>
                                    </p:set>
                                  </p:childTnLst>
                                </p:cTn>
                              </p:par>
                            </p:childTnLst>
                          </p:cTn>
                        </p:par>
                        <p:par>
                          <p:cTn id="89" fill="hold">
                            <p:stCondLst>
                              <p:cond delay="7500"/>
                            </p:stCondLst>
                            <p:childTnLst>
                              <p:par>
                                <p:cTn id="90" presetID="22" presetClass="entr" presetSubtype="8" fill="hold" grpId="0" nodeType="afterEffect">
                                  <p:stCondLst>
                                    <p:cond delay="0"/>
                                  </p:stCondLst>
                                  <p:childTnLst>
                                    <p:set>
                                      <p:cBhvr>
                                        <p:cTn id="91" dur="1" fill="hold">
                                          <p:stCondLst>
                                            <p:cond delay="0"/>
                                          </p:stCondLst>
                                        </p:cTn>
                                        <p:tgtEl>
                                          <p:spTgt spid="76">
                                            <p:txEl>
                                              <p:pRg st="0" end="0"/>
                                            </p:txEl>
                                          </p:spTgt>
                                        </p:tgtEl>
                                        <p:attrNameLst>
                                          <p:attrName>style.visibility</p:attrName>
                                        </p:attrNameLst>
                                      </p:cBhvr>
                                      <p:to>
                                        <p:strVal val="visible"/>
                                      </p:to>
                                    </p:set>
                                    <p:animEffect transition="in" filter="wipe(left)">
                                      <p:cBhvr>
                                        <p:cTn id="92" dur="500"/>
                                        <p:tgtEl>
                                          <p:spTgt spid="76">
                                            <p:txEl>
                                              <p:pRg st="0" end="0"/>
                                            </p:txEl>
                                          </p:spTgt>
                                        </p:tgtEl>
                                      </p:cBhvr>
                                    </p:animEffect>
                                  </p:childTnLst>
                                </p:cTn>
                              </p:par>
                            </p:childTnLst>
                          </p:cTn>
                        </p:par>
                        <p:par>
                          <p:cTn id="93" fill="hold">
                            <p:stCondLst>
                              <p:cond delay="8000"/>
                            </p:stCondLst>
                            <p:childTnLst>
                              <p:par>
                                <p:cTn id="94" presetID="2" presetClass="entr" presetSubtype="8" decel="100000" fill="hold" grpId="0" nodeType="afterEffect">
                                  <p:stCondLst>
                                    <p:cond delay="0"/>
                                  </p:stCondLst>
                                  <p:childTnLst>
                                    <p:set>
                                      <p:cBhvr>
                                        <p:cTn id="95" dur="1" fill="hold">
                                          <p:stCondLst>
                                            <p:cond delay="0"/>
                                          </p:stCondLst>
                                        </p:cTn>
                                        <p:tgtEl>
                                          <p:spTgt spid="85">
                                            <p:txEl>
                                              <p:pRg st="0" end="0"/>
                                            </p:txEl>
                                          </p:spTgt>
                                        </p:tgtEl>
                                        <p:attrNameLst>
                                          <p:attrName>style.visibility</p:attrName>
                                        </p:attrNameLst>
                                      </p:cBhvr>
                                      <p:to>
                                        <p:strVal val="visible"/>
                                      </p:to>
                                    </p:set>
                                    <p:anim calcmode="lin" valueType="num">
                                      <p:cBhvr additive="base">
                                        <p:cTn id="96" dur="500" fill="hold"/>
                                        <p:tgtEl>
                                          <p:spTgt spid="85">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85">
                                            <p:txEl>
                                              <p:pRg st="0" end="0"/>
                                            </p:txEl>
                                          </p:spTgt>
                                        </p:tgtEl>
                                        <p:attrNameLst>
                                          <p:attrName>ppt_y</p:attrName>
                                        </p:attrNameLst>
                                      </p:cBhvr>
                                      <p:tavLst>
                                        <p:tav tm="0">
                                          <p:val>
                                            <p:strVal val="#ppt_y"/>
                                          </p:val>
                                        </p:tav>
                                        <p:tav tm="100000">
                                          <p:val>
                                            <p:strVal val="#ppt_y"/>
                                          </p:val>
                                        </p:tav>
                                      </p:tavLst>
                                    </p:anim>
                                  </p:childTnLst>
                                </p:cTn>
                              </p:par>
                            </p:childTnLst>
                          </p:cTn>
                        </p:par>
                        <p:par>
                          <p:cTn id="98" fill="hold">
                            <p:stCondLst>
                              <p:cond delay="8500"/>
                            </p:stCondLst>
                            <p:childTnLst>
                              <p:par>
                                <p:cTn id="99" presetID="22" presetClass="entr" presetSubtype="1" fill="hold" nodeType="afterEffect">
                                  <p:stCondLst>
                                    <p:cond delay="0"/>
                                  </p:stCondLst>
                                  <p:childTnLst>
                                    <p:set>
                                      <p:cBhvr>
                                        <p:cTn id="100" dur="1" fill="hold">
                                          <p:stCondLst>
                                            <p:cond delay="0"/>
                                          </p:stCondLst>
                                        </p:cTn>
                                        <p:tgtEl>
                                          <p:spTgt spid="83"/>
                                        </p:tgtEl>
                                        <p:attrNameLst>
                                          <p:attrName>style.visibility</p:attrName>
                                        </p:attrNameLst>
                                      </p:cBhvr>
                                      <p:to>
                                        <p:strVal val="visible"/>
                                      </p:to>
                                    </p:set>
                                    <p:animEffect transition="in" filter="wipe(up)">
                                      <p:cBhvr>
                                        <p:cTn id="101" dur="250"/>
                                        <p:tgtEl>
                                          <p:spTgt spid="83"/>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77"/>
                                        </p:tgtEl>
                                        <p:attrNameLst>
                                          <p:attrName>style.visibility</p:attrName>
                                        </p:attrNameLst>
                                      </p:cBhvr>
                                      <p:to>
                                        <p:strVal val="visible"/>
                                      </p:to>
                                    </p:set>
                                    <p:animEffect transition="in" filter="wipe(left)">
                                      <p:cBhvr>
                                        <p:cTn id="104" dur="500"/>
                                        <p:tgtEl>
                                          <p:spTgt spid="77"/>
                                        </p:tgtEl>
                                      </p:cBhvr>
                                    </p:animEffect>
                                  </p:childTnLst>
                                </p:cTn>
                              </p:par>
                              <p:par>
                                <p:cTn id="105" presetID="22" presetClass="entr" presetSubtype="8" fill="hold" nodeType="withEffect">
                                  <p:stCondLst>
                                    <p:cond delay="500"/>
                                  </p:stCondLst>
                                  <p:childTnLst>
                                    <p:set>
                                      <p:cBhvr>
                                        <p:cTn id="106" dur="1" fill="hold">
                                          <p:stCondLst>
                                            <p:cond delay="0"/>
                                          </p:stCondLst>
                                        </p:cTn>
                                        <p:tgtEl>
                                          <p:spTgt spid="78"/>
                                        </p:tgtEl>
                                        <p:attrNameLst>
                                          <p:attrName>style.visibility</p:attrName>
                                        </p:attrNameLst>
                                      </p:cBhvr>
                                      <p:to>
                                        <p:strVal val="visible"/>
                                      </p:to>
                                    </p:set>
                                    <p:animEffect transition="in" filter="wipe(left)">
                                      <p:cBhvr>
                                        <p:cTn id="107" dur="500"/>
                                        <p:tgtEl>
                                          <p:spTgt spid="78"/>
                                        </p:tgtEl>
                                      </p:cBhvr>
                                    </p:animEffect>
                                  </p:childTnLst>
                                </p:cTn>
                              </p:par>
                              <p:par>
                                <p:cTn id="108" presetID="2" presetClass="entr" presetSubtype="2" decel="100000" fill="hold" grpId="0" nodeType="withEffect">
                                  <p:stCondLst>
                                    <p:cond delay="500"/>
                                  </p:stCondLst>
                                  <p:childTnLst>
                                    <p:set>
                                      <p:cBhvr>
                                        <p:cTn id="109" dur="1" fill="hold">
                                          <p:stCondLst>
                                            <p:cond delay="0"/>
                                          </p:stCondLst>
                                        </p:cTn>
                                        <p:tgtEl>
                                          <p:spTgt spid="84">
                                            <p:txEl>
                                              <p:pRg st="0" end="0"/>
                                            </p:txEl>
                                          </p:spTgt>
                                        </p:tgtEl>
                                        <p:attrNameLst>
                                          <p:attrName>style.visibility</p:attrName>
                                        </p:attrNameLst>
                                      </p:cBhvr>
                                      <p:to>
                                        <p:strVal val="visible"/>
                                      </p:to>
                                    </p:set>
                                    <p:anim calcmode="lin" valueType="num">
                                      <p:cBhvr additive="base">
                                        <p:cTn id="110" dur="1000" fill="hold"/>
                                        <p:tgtEl>
                                          <p:spTgt spid="84">
                                            <p:txEl>
                                              <p:pRg st="0" end="0"/>
                                            </p:txEl>
                                          </p:spTgt>
                                        </p:tgtEl>
                                        <p:attrNameLst>
                                          <p:attrName>ppt_x</p:attrName>
                                        </p:attrNameLst>
                                      </p:cBhvr>
                                      <p:tavLst>
                                        <p:tav tm="0">
                                          <p:val>
                                            <p:strVal val="1+#ppt_w/2"/>
                                          </p:val>
                                        </p:tav>
                                        <p:tav tm="100000">
                                          <p:val>
                                            <p:strVal val="#ppt_x"/>
                                          </p:val>
                                        </p:tav>
                                      </p:tavLst>
                                    </p:anim>
                                    <p:anim calcmode="lin" valueType="num">
                                      <p:cBhvr additive="base">
                                        <p:cTn id="111" dur="1000" fill="hold"/>
                                        <p:tgtEl>
                                          <p:spTgt spid="84">
                                            <p:txEl>
                                              <p:pRg st="0" end="0"/>
                                            </p:txEl>
                                          </p:spTgt>
                                        </p:tgtEl>
                                        <p:attrNameLst>
                                          <p:attrName>ppt_y</p:attrName>
                                        </p:attrNameLst>
                                      </p:cBhvr>
                                      <p:tavLst>
                                        <p:tav tm="0">
                                          <p:val>
                                            <p:strVal val="#ppt_y"/>
                                          </p:val>
                                        </p:tav>
                                        <p:tav tm="100000">
                                          <p:val>
                                            <p:strVal val="#ppt_y"/>
                                          </p:val>
                                        </p:tav>
                                      </p:tavLst>
                                    </p:anim>
                                  </p:childTnLst>
                                </p:cTn>
                              </p:par>
                              <p:par>
                                <p:cTn id="112" presetID="10" presetClass="entr" presetSubtype="0" fill="hold" grpId="1" nodeType="withEffect">
                                  <p:stCondLst>
                                    <p:cond delay="1000"/>
                                  </p:stCondLst>
                                  <p:childTnLst>
                                    <p:set>
                                      <p:cBhvr>
                                        <p:cTn id="113" dur="1" fill="hold">
                                          <p:stCondLst>
                                            <p:cond delay="0"/>
                                          </p:stCondLst>
                                        </p:cTn>
                                        <p:tgtEl>
                                          <p:spTgt spid="84">
                                            <p:txEl>
                                              <p:pRg st="0" end="0"/>
                                            </p:txEl>
                                          </p:spTgt>
                                        </p:tgtEl>
                                        <p:attrNameLst>
                                          <p:attrName>style.visibility</p:attrName>
                                        </p:attrNameLst>
                                      </p:cBhvr>
                                      <p:to>
                                        <p:strVal val="visible"/>
                                      </p:to>
                                    </p:set>
                                    <p:animEffect transition="in" filter="fade">
                                      <p:cBhvr>
                                        <p:cTn id="114" dur="500"/>
                                        <p:tgtEl>
                                          <p:spTgt spid="84">
                                            <p:txEl>
                                              <p:pRg st="0" end="0"/>
                                            </p:txEl>
                                          </p:spTgt>
                                        </p:tgtEl>
                                      </p:cBhvr>
                                    </p:animEffect>
                                  </p:childTnLst>
                                </p:cTn>
                              </p:par>
                              <p:par>
                                <p:cTn id="115" presetID="1" presetClass="exit" presetSubtype="0" fill="hold" grpId="2" nodeType="withEffect">
                                  <p:stCondLst>
                                    <p:cond delay="500"/>
                                  </p:stCondLst>
                                  <p:childTnLst>
                                    <p:set>
                                      <p:cBhvr>
                                        <p:cTn id="116" dur="1" fill="hold">
                                          <p:stCondLst>
                                            <p:cond delay="0"/>
                                          </p:stCondLst>
                                        </p:cTn>
                                        <p:tgtEl>
                                          <p:spTgt spid="84">
                                            <p:txEl>
                                              <p:pRg st="0" end="0"/>
                                            </p:txEl>
                                          </p:spTgt>
                                        </p:tgtEl>
                                        <p:attrNameLst>
                                          <p:attrName>style.visibility</p:attrName>
                                        </p:attrNameLst>
                                      </p:cBhvr>
                                      <p:to>
                                        <p:strVal val="hidden"/>
                                      </p:to>
                                    </p:set>
                                  </p:childTnLst>
                                </p:cTn>
                              </p:par>
                            </p:childTnLst>
                          </p:cTn>
                        </p:par>
                        <p:par>
                          <p:cTn id="117" fill="hold">
                            <p:stCondLst>
                              <p:cond delay="10000"/>
                            </p:stCondLst>
                            <p:childTnLst>
                              <p:par>
                                <p:cTn id="118" presetID="22" presetClass="entr" presetSubtype="8" fill="hold" grpId="0" nodeType="afterEffect">
                                  <p:stCondLst>
                                    <p:cond delay="0"/>
                                  </p:stCondLst>
                                  <p:childTnLst>
                                    <p:set>
                                      <p:cBhvr>
                                        <p:cTn id="119" dur="1" fill="hold">
                                          <p:stCondLst>
                                            <p:cond delay="0"/>
                                          </p:stCondLst>
                                        </p:cTn>
                                        <p:tgtEl>
                                          <p:spTgt spid="86">
                                            <p:txEl>
                                              <p:pRg st="0" end="0"/>
                                            </p:txEl>
                                          </p:spTgt>
                                        </p:tgtEl>
                                        <p:attrNameLst>
                                          <p:attrName>style.visibility</p:attrName>
                                        </p:attrNameLst>
                                      </p:cBhvr>
                                      <p:to>
                                        <p:strVal val="visible"/>
                                      </p:to>
                                    </p:set>
                                    <p:animEffect transition="in" filter="wipe(left)">
                                      <p:cBhvr>
                                        <p:cTn id="120" dur="500"/>
                                        <p:tgtEl>
                                          <p:spTgt spid="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ppt_y"/>
                          </p:val>
                        </p:tav>
                        <p:tav tm="100000">
                          <p:val>
                            <p:strVal val="#ppt_y"/>
                          </p:val>
                        </p:tav>
                      </p:tavLst>
                    </p:anim>
                  </p:childTnLst>
                </p:cTn>
              </p:par>
            </p:tnLst>
          </p:tmpl>
        </p:tmplLst>
      </p:bldP>
      <p:bldP spid="14" grpId="1" build="p">
        <p:tmplLst>
          <p:tmpl lvl="1">
            <p:tnLst>
              <p:par>
                <p:cTn presetID="10" presetClass="entr" presetSubtype="0" fill="hold" nodeType="withEffect">
                  <p:stCondLst>
                    <p:cond delay="10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4" grpId="2" build="p">
        <p:tmplLst>
          <p:tmpl lvl="1">
            <p:tnLst>
              <p:par>
                <p:cTn presetID="1" presetClass="exit" presetSubtype="0" fill="hold" nodeType="withEffect">
                  <p:stCondLst>
                    <p:cond delay="500"/>
                  </p:stCondLst>
                  <p:childTnLst>
                    <p:set>
                      <p:cBhvr>
                        <p:cTn dur="1" fill="hold">
                          <p:stCondLst>
                            <p:cond delay="0"/>
                          </p:stCondLst>
                        </p:cTn>
                        <p:tgtEl>
                          <p:spTgt spid="14"/>
                        </p:tgtEl>
                        <p:attrNameLst>
                          <p:attrName>style.visibility</p:attrName>
                        </p:attrNameLst>
                      </p:cBhvr>
                      <p:to>
                        <p:strVal val="hidden"/>
                      </p:to>
                    </p:set>
                  </p:childTnLst>
                </p:cTn>
              </p:par>
            </p:tnLst>
          </p:tmpl>
        </p:tmplLst>
      </p:bldP>
      <p:bldP spid="15" grpId="0" build="p">
        <p:tmplLst>
          <p:tmpl lvl="1">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1+#ppt_w/2"/>
                          </p:val>
                        </p:tav>
                        <p:tav tm="100000">
                          <p:val>
                            <p:strVal val="#ppt_x"/>
                          </p:val>
                        </p:tav>
                      </p:tavLst>
                    </p:anim>
                    <p:anim calcmode="lin" valueType="num">
                      <p:cBhvr additive="base">
                        <p:cTn dur="1000" fill="hold"/>
                        <p:tgtEl>
                          <p:spTgt spid="24"/>
                        </p:tgtEl>
                        <p:attrNameLst>
                          <p:attrName>ppt_y</p:attrName>
                        </p:attrNameLst>
                      </p:cBhvr>
                      <p:tavLst>
                        <p:tav tm="0">
                          <p:val>
                            <p:strVal val="#ppt_y"/>
                          </p:val>
                        </p:tav>
                        <p:tav tm="100000">
                          <p:val>
                            <p:strVal val="#ppt_y"/>
                          </p:val>
                        </p:tav>
                      </p:tavLst>
                    </p:anim>
                  </p:childTnLst>
                </p:cTn>
              </p:par>
            </p:tnLst>
          </p:tmpl>
        </p:tmplLst>
      </p:bldP>
      <p:bldP spid="24" grpId="1" build="p">
        <p:tmplLst>
          <p:tmpl lvl="1">
            <p:tnLst>
              <p:par>
                <p:cTn presetID="10" presetClass="entr" presetSubtype="0" fill="hold" nodeType="withEffect">
                  <p:stCondLst>
                    <p:cond delay="10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4" grpId="2" build="p">
        <p:tmplLst>
          <p:tmpl lvl="1">
            <p:tnLst>
              <p:par>
                <p:cTn presetID="1" presetClass="exit" presetSubtype="0" fill="hold" nodeType="withEffect">
                  <p:stCondLst>
                    <p:cond delay="500"/>
                  </p:stCondLst>
                  <p:childTnLst>
                    <p:set>
                      <p:cBhvr>
                        <p:cTn dur="1" fill="hold">
                          <p:stCondLst>
                            <p:cond delay="0"/>
                          </p:stCondLst>
                        </p:cTn>
                        <p:tgtEl>
                          <p:spTgt spid="24"/>
                        </p:tgtEl>
                        <p:attrNameLst>
                          <p:attrName>style.visibility</p:attrName>
                        </p:attrNameLst>
                      </p:cBhvr>
                      <p:to>
                        <p:strVal val="hidden"/>
                      </p:to>
                    </p:set>
                  </p:childTnLst>
                </p:cTn>
              </p:par>
            </p:tnLst>
          </p:tmpl>
        </p:tmplLst>
      </p:bldP>
      <p:bldP spid="25" grpId="0" build="p">
        <p:tmplLst>
          <p:tmpl lvl="1">
            <p:tnLst>
              <p:par>
                <p:cTn presetID="2" presetClass="entr" presetSubtype="8"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67" grpId="0" animBg="1"/>
      <p:bldP spid="74" grpId="0" build="p">
        <p:tmplLst>
          <p:tmpl lvl="1">
            <p:tnLst>
              <p:par>
                <p:cTn presetID="2" presetClass="entr" presetSubtype="2" decel="100000" fill="hold" nodeType="withEffect">
                  <p:stCondLst>
                    <p:cond delay="50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fill="hold"/>
                        <p:tgtEl>
                          <p:spTgt spid="74"/>
                        </p:tgtEl>
                        <p:attrNameLst>
                          <p:attrName>ppt_x</p:attrName>
                        </p:attrNameLst>
                      </p:cBhvr>
                      <p:tavLst>
                        <p:tav tm="0">
                          <p:val>
                            <p:strVal val="1+#ppt_w/2"/>
                          </p:val>
                        </p:tav>
                        <p:tav tm="100000">
                          <p:val>
                            <p:strVal val="#ppt_x"/>
                          </p:val>
                        </p:tav>
                      </p:tavLst>
                    </p:anim>
                    <p:anim calcmode="lin" valueType="num">
                      <p:cBhvr additive="base">
                        <p:cTn dur="1000" fill="hold"/>
                        <p:tgtEl>
                          <p:spTgt spid="74"/>
                        </p:tgtEl>
                        <p:attrNameLst>
                          <p:attrName>ppt_y</p:attrName>
                        </p:attrNameLst>
                      </p:cBhvr>
                      <p:tavLst>
                        <p:tav tm="0">
                          <p:val>
                            <p:strVal val="#ppt_y"/>
                          </p:val>
                        </p:tav>
                        <p:tav tm="100000">
                          <p:val>
                            <p:strVal val="#ppt_y"/>
                          </p:val>
                        </p:tav>
                      </p:tavLst>
                    </p:anim>
                  </p:childTnLst>
                </p:cTn>
              </p:par>
            </p:tnLst>
          </p:tmpl>
        </p:tmplLst>
      </p:bldP>
      <p:bldP spid="74" grpId="1" build="p">
        <p:tmplLst>
          <p:tmpl lvl="1">
            <p:tnLst>
              <p:par>
                <p:cTn presetID="10" presetClass="entr" presetSubtype="0" fill="hold" nodeType="withEffect">
                  <p:stCondLst>
                    <p:cond delay="10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childTnLst>
                </p:cTn>
              </p:par>
            </p:tnLst>
          </p:tmpl>
        </p:tmplLst>
      </p:bldP>
      <p:bldP spid="74" grpId="2" build="p">
        <p:tmplLst>
          <p:tmpl lvl="1">
            <p:tnLst>
              <p:par>
                <p:cTn presetID="1" presetClass="exit" presetSubtype="0" fill="hold" nodeType="withEffect">
                  <p:stCondLst>
                    <p:cond delay="500"/>
                  </p:stCondLst>
                  <p:childTnLst>
                    <p:set>
                      <p:cBhvr>
                        <p:cTn dur="1" fill="hold">
                          <p:stCondLst>
                            <p:cond delay="0"/>
                          </p:stCondLst>
                        </p:cTn>
                        <p:tgtEl>
                          <p:spTgt spid="74"/>
                        </p:tgtEl>
                        <p:attrNameLst>
                          <p:attrName>style.visibility</p:attrName>
                        </p:attrNameLst>
                      </p:cBhvr>
                      <p:to>
                        <p:strVal val="hidden"/>
                      </p:to>
                    </p:set>
                  </p:childTnLst>
                </p:cTn>
              </p:par>
            </p:tnLst>
          </p:tmpl>
        </p:tmplLst>
      </p:bldP>
      <p:bldP spid="75" grpId="0" build="p">
        <p:tmplLst>
          <p:tmpl lvl="1">
            <p:tnLst>
              <p:par>
                <p:cTn presetID="2" presetClass="entr" presetSubtype="8" decel="10000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0-#ppt_w/2"/>
                          </p:val>
                        </p:tav>
                        <p:tav tm="100000">
                          <p:val>
                            <p:strVal val="#ppt_x"/>
                          </p:val>
                        </p:tav>
                      </p:tavLst>
                    </p:anim>
                    <p:anim calcmode="lin" valueType="num">
                      <p:cBhvr additive="base">
                        <p:cTn dur="50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2" presetClass="entr" presetSubtype="8"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7" grpId="0" animBg="1"/>
      <p:bldP spid="84" grpId="0" build="p">
        <p:tmplLst>
          <p:tmpl lvl="1">
            <p:tnLst>
              <p:par>
                <p:cTn presetID="2" presetClass="entr" presetSubtype="2" decel="100000" fill="hold" nodeType="withEffect">
                  <p:stCondLst>
                    <p:cond delay="50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fill="hold"/>
                        <p:tgtEl>
                          <p:spTgt spid="84"/>
                        </p:tgtEl>
                        <p:attrNameLst>
                          <p:attrName>ppt_x</p:attrName>
                        </p:attrNameLst>
                      </p:cBhvr>
                      <p:tavLst>
                        <p:tav tm="0">
                          <p:val>
                            <p:strVal val="1+#ppt_w/2"/>
                          </p:val>
                        </p:tav>
                        <p:tav tm="100000">
                          <p:val>
                            <p:strVal val="#ppt_x"/>
                          </p:val>
                        </p:tav>
                      </p:tavLst>
                    </p:anim>
                    <p:anim calcmode="lin" valueType="num">
                      <p:cBhvr additive="base">
                        <p:cTn dur="1000" fill="hold"/>
                        <p:tgtEl>
                          <p:spTgt spid="84"/>
                        </p:tgtEl>
                        <p:attrNameLst>
                          <p:attrName>ppt_y</p:attrName>
                        </p:attrNameLst>
                      </p:cBhvr>
                      <p:tavLst>
                        <p:tav tm="0">
                          <p:val>
                            <p:strVal val="#ppt_y"/>
                          </p:val>
                        </p:tav>
                        <p:tav tm="100000">
                          <p:val>
                            <p:strVal val="#ppt_y"/>
                          </p:val>
                        </p:tav>
                      </p:tavLst>
                    </p:anim>
                  </p:childTnLst>
                </p:cTn>
              </p:par>
            </p:tnLst>
          </p:tmpl>
        </p:tmplLst>
      </p:bldP>
      <p:bldP spid="84" grpId="1" build="p">
        <p:tmplLst>
          <p:tmpl lvl="1">
            <p:tnLst>
              <p:par>
                <p:cTn presetID="10" presetClass="entr" presetSubtype="0" fill="hold" nodeType="withEffect">
                  <p:stCondLst>
                    <p:cond delay="100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4" grpId="2" build="p">
        <p:tmplLst>
          <p:tmpl lvl="1">
            <p:tnLst>
              <p:par>
                <p:cTn presetID="1" presetClass="exit" presetSubtype="0" fill="hold" nodeType="withEffect">
                  <p:stCondLst>
                    <p:cond delay="500"/>
                  </p:stCondLst>
                  <p:childTnLst>
                    <p:set>
                      <p:cBhvr>
                        <p:cTn dur="1" fill="hold">
                          <p:stCondLst>
                            <p:cond delay="0"/>
                          </p:stCondLst>
                        </p:cTn>
                        <p:tgtEl>
                          <p:spTgt spid="84"/>
                        </p:tgtEl>
                        <p:attrNameLst>
                          <p:attrName>style.visibility</p:attrName>
                        </p:attrNameLst>
                      </p:cBhvr>
                      <p:to>
                        <p:strVal val="hidden"/>
                      </p:to>
                    </p:set>
                  </p:childTnLst>
                </p:cTn>
              </p:par>
            </p:tnLst>
          </p:tmpl>
        </p:tmplLst>
      </p:bldP>
      <p:bldP spid="85" grpId="0" build="p">
        <p:tmplLst>
          <p:tmpl lvl="1">
            <p:tnLst>
              <p:par>
                <p:cTn presetID="2" presetClass="entr" presetSubtype="8" decel="100000"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fill="hold"/>
                        <p:tgtEl>
                          <p:spTgt spid="85"/>
                        </p:tgtEl>
                        <p:attrNameLst>
                          <p:attrName>ppt_x</p:attrName>
                        </p:attrNameLst>
                      </p:cBhvr>
                      <p:tavLst>
                        <p:tav tm="0">
                          <p:val>
                            <p:strVal val="0-#ppt_w/2"/>
                          </p:val>
                        </p:tav>
                        <p:tav tm="100000">
                          <p:val>
                            <p:strVal val="#ppt_x"/>
                          </p:val>
                        </p:tav>
                      </p:tavLst>
                    </p:anim>
                    <p:anim calcmode="lin" valueType="num">
                      <p:cBhvr additive="base">
                        <p:cTn dur="500" fill="hold"/>
                        <p:tgtEl>
                          <p:spTgt spid="85"/>
                        </p:tgtEl>
                        <p:attrNameLst>
                          <p:attrName>ppt_y</p:attrName>
                        </p:attrNameLst>
                      </p:cBhvr>
                      <p:tavLst>
                        <p:tav tm="0">
                          <p:val>
                            <p:strVal val="#ppt_y"/>
                          </p:val>
                        </p:tav>
                        <p:tav tm="100000">
                          <p:val>
                            <p:strVal val="#ppt_y"/>
                          </p:val>
                        </p:tav>
                      </p:tavLst>
                    </p:anim>
                  </p:childTnLst>
                </p:cTn>
              </p:par>
            </p:tnLst>
          </p:tmpl>
        </p:tmplLst>
      </p:bldP>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Mobile and 3 Points">
    <p:spTree>
      <p:nvGrpSpPr>
        <p:cNvPr id="1" name=""/>
        <p:cNvGrpSpPr/>
        <p:nvPr/>
      </p:nvGrpSpPr>
      <p:grpSpPr>
        <a:xfrm>
          <a:off x="0" y="0"/>
          <a:ext cx="0" cy="0"/>
          <a:chOff x="0" y="0"/>
          <a:chExt cx="0" cy="0"/>
        </a:xfrm>
      </p:grpSpPr>
      <p:sp>
        <p:nvSpPr>
          <p:cNvPr id="44" name="正方形/長方形 43"/>
          <p:cNvSpPr/>
          <p:nvPr userDrawn="1"/>
        </p:nvSpPr>
        <p:spPr>
          <a:xfrm>
            <a:off x="-29029" y="-29028"/>
            <a:ext cx="4340513"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グループ化 8"/>
          <p:cNvGrpSpPr/>
          <p:nvPr userDrawn="1"/>
        </p:nvGrpSpPr>
        <p:grpSpPr>
          <a:xfrm>
            <a:off x="16778435" y="339170"/>
            <a:ext cx="1150664" cy="1150664"/>
            <a:chOff x="7418859" y="2569953"/>
            <a:chExt cx="934639" cy="934639"/>
          </a:xfrm>
        </p:grpSpPr>
        <p:sp>
          <p:nvSpPr>
            <p:cNvPr id="10" name="涙形 9"/>
            <p:cNvSpPr/>
            <p:nvPr/>
          </p:nvSpPr>
          <p:spPr>
            <a:xfrm>
              <a:off x="7418859" y="2569953"/>
              <a:ext cx="934639" cy="934639"/>
            </a:xfrm>
            <a:prstGeom prst="teardrop">
              <a:avLst/>
            </a:prstGeom>
            <a:blipFill>
              <a:blip r:embed="rId3"/>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涙形 10"/>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3" name="二等辺三角形 10"/>
          <p:cNvSpPr/>
          <p:nvPr userDrawn="1"/>
        </p:nvSpPr>
        <p:spPr>
          <a:xfrm rot="5400000">
            <a:off x="9801448" y="-1532943"/>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p:cNvGrpSpPr/>
          <p:nvPr userDrawn="1"/>
        </p:nvGrpSpPr>
        <p:grpSpPr>
          <a:xfrm>
            <a:off x="6480883" y="2023415"/>
            <a:ext cx="7455472" cy="663576"/>
            <a:chOff x="212789" y="3126253"/>
            <a:chExt cx="7455472" cy="663576"/>
          </a:xfrm>
        </p:grpSpPr>
        <p:cxnSp>
          <p:nvCxnSpPr>
            <p:cNvPr id="15" name="直線コネクタ 14"/>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20" name="テキスト プレースホルダー 5"/>
          <p:cNvSpPr>
            <a:spLocks noGrp="1"/>
          </p:cNvSpPr>
          <p:nvPr>
            <p:ph type="body" sz="quarter" idx="15" hasCustomPrompt="1"/>
          </p:nvPr>
        </p:nvSpPr>
        <p:spPr>
          <a:xfrm>
            <a:off x="6607492" y="2023415"/>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18" hasCustomPrompt="1"/>
          </p:nvPr>
        </p:nvSpPr>
        <p:spPr>
          <a:xfrm>
            <a:off x="6597582" y="2813085"/>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28" name="二等辺三角形 10"/>
          <p:cNvSpPr/>
          <p:nvPr userDrawn="1"/>
        </p:nvSpPr>
        <p:spPr>
          <a:xfrm rot="5400000">
            <a:off x="9801449" y="979787"/>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6480884" y="4536145"/>
            <a:ext cx="7455472" cy="663576"/>
            <a:chOff x="212789" y="3126253"/>
            <a:chExt cx="7455472" cy="663576"/>
          </a:xfrm>
        </p:grpSpPr>
        <p:cxnSp>
          <p:nvCxnSpPr>
            <p:cNvPr id="30" name="直線コネクタ 29"/>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34" name="テキスト プレースホルダー 5"/>
          <p:cNvSpPr>
            <a:spLocks noGrp="1"/>
          </p:cNvSpPr>
          <p:nvPr>
            <p:ph type="body" sz="quarter" idx="19" hasCustomPrompt="1"/>
          </p:nvPr>
        </p:nvSpPr>
        <p:spPr>
          <a:xfrm>
            <a:off x="6607493" y="4536145"/>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0" hasCustomPrompt="1"/>
          </p:nvPr>
        </p:nvSpPr>
        <p:spPr>
          <a:xfrm>
            <a:off x="6597583" y="5325815"/>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36" name="二等辺三角形 10"/>
          <p:cNvSpPr/>
          <p:nvPr userDrawn="1"/>
        </p:nvSpPr>
        <p:spPr>
          <a:xfrm rot="5400000">
            <a:off x="9801449" y="3504595"/>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7" name="グループ化 36"/>
          <p:cNvGrpSpPr/>
          <p:nvPr userDrawn="1"/>
        </p:nvGrpSpPr>
        <p:grpSpPr>
          <a:xfrm>
            <a:off x="6480884" y="7060953"/>
            <a:ext cx="7455472" cy="663576"/>
            <a:chOff x="212789" y="3126253"/>
            <a:chExt cx="7455472" cy="663576"/>
          </a:xfrm>
        </p:grpSpPr>
        <p:cxnSp>
          <p:nvCxnSpPr>
            <p:cNvPr id="38" name="直線コネクタ 37"/>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42" name="テキスト プレースホルダー 5"/>
          <p:cNvSpPr>
            <a:spLocks noGrp="1"/>
          </p:cNvSpPr>
          <p:nvPr>
            <p:ph type="body" sz="quarter" idx="21" hasCustomPrompt="1"/>
          </p:nvPr>
        </p:nvSpPr>
        <p:spPr>
          <a:xfrm>
            <a:off x="6607493" y="7060953"/>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2" hasCustomPrompt="1"/>
          </p:nvPr>
        </p:nvSpPr>
        <p:spPr>
          <a:xfrm>
            <a:off x="6597583" y="7850623"/>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cxnSp>
        <p:nvCxnSpPr>
          <p:cNvPr id="45" name="直線コネクタ 44"/>
          <p:cNvCxnSpPr/>
          <p:nvPr userDrawn="1"/>
        </p:nvCxnSpPr>
        <p:spPr>
          <a:xfrm>
            <a:off x="4151085" y="0"/>
            <a:ext cx="0" cy="1033897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 name="図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239084" y="866363"/>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531897" y="196419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42310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down)">
                                      <p:cBhvr>
                                        <p:cTn id="16" dur="500"/>
                                        <p:tgtEl>
                                          <p:spTgt spid="44"/>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up)">
                                      <p:cBhvr>
                                        <p:cTn id="20" dur="500"/>
                                        <p:tgtEl>
                                          <p:spTgt spid="45"/>
                                        </p:tgtEl>
                                      </p:cBhvr>
                                    </p:animEffect>
                                  </p:childTnLst>
                                </p:cTn>
                              </p:par>
                            </p:childTnLst>
                          </p:cTn>
                        </p:par>
                        <p:par>
                          <p:cTn id="21" fill="hold">
                            <p:stCondLst>
                              <p:cond delay="1500"/>
                            </p:stCondLst>
                            <p:childTnLst>
                              <p:par>
                                <p:cTn id="22" presetID="2" presetClass="entr" presetSubtype="1" decel="10000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1000" fill="hold"/>
                                        <p:tgtEl>
                                          <p:spTgt spid="3"/>
                                        </p:tgtEl>
                                        <p:attrNameLst>
                                          <p:attrName>ppt_x</p:attrName>
                                        </p:attrNameLst>
                                      </p:cBhvr>
                                      <p:tavLst>
                                        <p:tav tm="0">
                                          <p:val>
                                            <p:strVal val="#ppt_x"/>
                                          </p:val>
                                        </p:tav>
                                        <p:tav tm="100000">
                                          <p:val>
                                            <p:strVal val="#ppt_x"/>
                                          </p:val>
                                        </p:tav>
                                      </p:tavLst>
                                    </p:anim>
                                    <p:anim calcmode="lin" valueType="num">
                                      <p:cBhvr additive="base">
                                        <p:cTn id="25" dur="1000" fill="hold"/>
                                        <p:tgtEl>
                                          <p:spTgt spid="3"/>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1000" fill="hold"/>
                                        <p:tgtEl>
                                          <p:spTgt spid="4"/>
                                        </p:tgtEl>
                                        <p:attrNameLst>
                                          <p:attrName>ppt_x</p:attrName>
                                        </p:attrNameLst>
                                      </p:cBhvr>
                                      <p:tavLst>
                                        <p:tav tm="0">
                                          <p:val>
                                            <p:strVal val="#ppt_x"/>
                                          </p:val>
                                        </p:tav>
                                        <p:tav tm="100000">
                                          <p:val>
                                            <p:strVal val="#ppt_x"/>
                                          </p:val>
                                        </p:tav>
                                      </p:tavLst>
                                    </p:anim>
                                    <p:anim calcmode="lin" valueType="num">
                                      <p:cBhvr additive="base">
                                        <p:cTn id="29" dur="1000" fill="hold"/>
                                        <p:tgtEl>
                                          <p:spTgt spid="4"/>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par>
                                <p:cTn id="34" presetID="22" presetClass="entr" presetSubtype="8" fill="hold" nodeType="withEffect">
                                  <p:stCondLst>
                                    <p:cond delay="50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 presetClass="entr" presetSubtype="2" decel="100000" fill="hold" grpId="0" nodeType="withEffect">
                                  <p:stCondLst>
                                    <p:cond delay="500"/>
                                  </p:stCondLst>
                                  <p:childTnLst>
                                    <p:set>
                                      <p:cBhvr>
                                        <p:cTn id="38" dur="1" fill="hold">
                                          <p:stCondLst>
                                            <p:cond delay="0"/>
                                          </p:stCondLst>
                                        </p:cTn>
                                        <p:tgtEl>
                                          <p:spTgt spid="20">
                                            <p:txEl>
                                              <p:pRg st="0" end="0"/>
                                            </p:txEl>
                                          </p:spTgt>
                                        </p:tgtEl>
                                        <p:attrNameLst>
                                          <p:attrName>style.visibility</p:attrName>
                                        </p:attrNameLst>
                                      </p:cBhvr>
                                      <p:to>
                                        <p:strVal val="visible"/>
                                      </p:to>
                                    </p:set>
                                    <p:anim calcmode="lin" valueType="num">
                                      <p:cBhvr additive="base">
                                        <p:cTn id="39" dur="10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20">
                                            <p:txEl>
                                              <p:pRg st="0" end="0"/>
                                            </p:txEl>
                                          </p:spTgt>
                                        </p:tgtEl>
                                        <p:attrNameLst>
                                          <p:attrName>ppt_y</p:attrName>
                                        </p:attrNameLst>
                                      </p:cBhvr>
                                      <p:tavLst>
                                        <p:tav tm="0">
                                          <p:val>
                                            <p:strVal val="#ppt_y"/>
                                          </p:val>
                                        </p:tav>
                                        <p:tav tm="100000">
                                          <p:val>
                                            <p:strVal val="#ppt_y"/>
                                          </p:val>
                                        </p:tav>
                                      </p:tavLst>
                                    </p:anim>
                                  </p:childTnLst>
                                </p:cTn>
                              </p:par>
                              <p:par>
                                <p:cTn id="41" presetID="10" presetClass="entr" presetSubtype="0" fill="hold" grpId="1" nodeType="withEffect">
                                  <p:stCondLst>
                                    <p:cond delay="100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childTnLst>
                                </p:cTn>
                              </p:par>
                              <p:par>
                                <p:cTn id="44" presetID="1" presetClass="exit" presetSubtype="0" fill="hold" grpId="2" nodeType="withEffect">
                                  <p:stCondLst>
                                    <p:cond delay="500"/>
                                  </p:stCondLst>
                                  <p:childTnLst>
                                    <p:set>
                                      <p:cBhvr>
                                        <p:cTn id="45" dur="1" fill="hold">
                                          <p:stCondLst>
                                            <p:cond delay="0"/>
                                          </p:stCondLst>
                                        </p:cTn>
                                        <p:tgtEl>
                                          <p:spTgt spid="20">
                                            <p:txEl>
                                              <p:pRg st="0" end="0"/>
                                            </p:txEl>
                                          </p:spTgt>
                                        </p:tgtEl>
                                        <p:attrNameLst>
                                          <p:attrName>style.visibility</p:attrName>
                                        </p:attrNameLst>
                                      </p:cBhvr>
                                      <p:to>
                                        <p:strVal val="hidden"/>
                                      </p:to>
                                    </p:se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21">
                                            <p:txEl>
                                              <p:pRg st="0" end="0"/>
                                            </p:txEl>
                                          </p:spTgt>
                                        </p:tgtEl>
                                        <p:attrNameLst>
                                          <p:attrName>style.visibility</p:attrName>
                                        </p:attrNameLst>
                                      </p:cBhvr>
                                      <p:to>
                                        <p:strVal val="visible"/>
                                      </p:to>
                                    </p:set>
                                    <p:animEffect transition="in" filter="wipe(left)">
                                      <p:cBhvr>
                                        <p:cTn id="49" dur="500"/>
                                        <p:tgtEl>
                                          <p:spTgt spid="21">
                                            <p:txEl>
                                              <p:pRg st="0" end="0"/>
                                            </p:tx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left)">
                                      <p:cBhvr>
                                        <p:cTn id="53" dur="500"/>
                                        <p:tgtEl>
                                          <p:spTgt spid="28"/>
                                        </p:tgtEl>
                                      </p:cBhvr>
                                    </p:animEffect>
                                  </p:childTnLst>
                                </p:cTn>
                              </p:par>
                              <p:par>
                                <p:cTn id="54" presetID="22" presetClass="entr" presetSubtype="8" fill="hold" nodeType="withEffect">
                                  <p:stCondLst>
                                    <p:cond delay="50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par>
                                <p:cTn id="57" presetID="2" presetClass="entr" presetSubtype="2" decel="100000" fill="hold" grpId="0" nodeType="withEffect">
                                  <p:stCondLst>
                                    <p:cond delay="500"/>
                                  </p:stCondLst>
                                  <p:childTnLst>
                                    <p:set>
                                      <p:cBhvr>
                                        <p:cTn id="58" dur="1" fill="hold">
                                          <p:stCondLst>
                                            <p:cond delay="0"/>
                                          </p:stCondLst>
                                        </p:cTn>
                                        <p:tgtEl>
                                          <p:spTgt spid="34">
                                            <p:txEl>
                                              <p:pRg st="0" end="0"/>
                                            </p:txEl>
                                          </p:spTgt>
                                        </p:tgtEl>
                                        <p:attrNameLst>
                                          <p:attrName>style.visibility</p:attrName>
                                        </p:attrNameLst>
                                      </p:cBhvr>
                                      <p:to>
                                        <p:strVal val="visible"/>
                                      </p:to>
                                    </p:set>
                                    <p:anim calcmode="lin" valueType="num">
                                      <p:cBhvr additive="base">
                                        <p:cTn id="59" dur="10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60" dur="1000" fill="hold"/>
                                        <p:tgtEl>
                                          <p:spTgt spid="34">
                                            <p:txEl>
                                              <p:pRg st="0" end="0"/>
                                            </p:txEl>
                                          </p:spTgt>
                                        </p:tgtEl>
                                        <p:attrNameLst>
                                          <p:attrName>ppt_y</p:attrName>
                                        </p:attrNameLst>
                                      </p:cBhvr>
                                      <p:tavLst>
                                        <p:tav tm="0">
                                          <p:val>
                                            <p:strVal val="#ppt_y"/>
                                          </p:val>
                                        </p:tav>
                                        <p:tav tm="100000">
                                          <p:val>
                                            <p:strVal val="#ppt_y"/>
                                          </p:val>
                                        </p:tav>
                                      </p:tavLst>
                                    </p:anim>
                                  </p:childTnLst>
                                </p:cTn>
                              </p:par>
                              <p:par>
                                <p:cTn id="61" presetID="10" presetClass="entr" presetSubtype="0" fill="hold" grpId="1" nodeType="withEffect">
                                  <p:stCondLst>
                                    <p:cond delay="1000"/>
                                  </p:stCondLst>
                                  <p:childTnLst>
                                    <p:set>
                                      <p:cBhvr>
                                        <p:cTn id="62" dur="1" fill="hold">
                                          <p:stCondLst>
                                            <p:cond delay="0"/>
                                          </p:stCondLst>
                                        </p:cTn>
                                        <p:tgtEl>
                                          <p:spTgt spid="34">
                                            <p:txEl>
                                              <p:pRg st="0" end="0"/>
                                            </p:txEl>
                                          </p:spTgt>
                                        </p:tgtEl>
                                        <p:attrNameLst>
                                          <p:attrName>style.visibility</p:attrName>
                                        </p:attrNameLst>
                                      </p:cBhvr>
                                      <p:to>
                                        <p:strVal val="visible"/>
                                      </p:to>
                                    </p:set>
                                    <p:animEffect transition="in" filter="fade">
                                      <p:cBhvr>
                                        <p:cTn id="63" dur="500"/>
                                        <p:tgtEl>
                                          <p:spTgt spid="34">
                                            <p:txEl>
                                              <p:pRg st="0" end="0"/>
                                            </p:txEl>
                                          </p:spTgt>
                                        </p:tgtEl>
                                      </p:cBhvr>
                                    </p:animEffect>
                                  </p:childTnLst>
                                </p:cTn>
                              </p:par>
                              <p:par>
                                <p:cTn id="64" presetID="1" presetClass="exit" presetSubtype="0" fill="hold" grpId="2" nodeType="withEffect">
                                  <p:stCondLst>
                                    <p:cond delay="500"/>
                                  </p:stCondLst>
                                  <p:childTnLst>
                                    <p:set>
                                      <p:cBhvr>
                                        <p:cTn id="65" dur="1" fill="hold">
                                          <p:stCondLst>
                                            <p:cond delay="0"/>
                                          </p:stCondLst>
                                        </p:cTn>
                                        <p:tgtEl>
                                          <p:spTgt spid="34">
                                            <p:txEl>
                                              <p:pRg st="0" end="0"/>
                                            </p:txEl>
                                          </p:spTgt>
                                        </p:tgtEl>
                                        <p:attrNameLst>
                                          <p:attrName>style.visibility</p:attrName>
                                        </p:attrNameLst>
                                      </p:cBhvr>
                                      <p:to>
                                        <p:strVal val="hidden"/>
                                      </p:to>
                                    </p:se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35">
                                            <p:txEl>
                                              <p:pRg st="0" end="0"/>
                                            </p:txEl>
                                          </p:spTgt>
                                        </p:tgtEl>
                                        <p:attrNameLst>
                                          <p:attrName>style.visibility</p:attrName>
                                        </p:attrNameLst>
                                      </p:cBhvr>
                                      <p:to>
                                        <p:strVal val="visible"/>
                                      </p:to>
                                    </p:set>
                                    <p:animEffect transition="in" filter="wipe(left)">
                                      <p:cBhvr>
                                        <p:cTn id="69" dur="500"/>
                                        <p:tgtEl>
                                          <p:spTgt spid="35">
                                            <p:txEl>
                                              <p:pRg st="0" end="0"/>
                                            </p:txEl>
                                          </p:spTgt>
                                        </p:tgtEl>
                                      </p:cBhvr>
                                    </p:animEffect>
                                  </p:childTnLst>
                                </p:cTn>
                              </p:par>
                            </p:childTnLst>
                          </p:cTn>
                        </p:par>
                        <p:par>
                          <p:cTn id="70" fill="hold">
                            <p:stCondLst>
                              <p:cond delay="6500"/>
                            </p:stCondLst>
                            <p:childTnLst>
                              <p:par>
                                <p:cTn id="71" presetID="22" presetClass="entr" presetSubtype="8"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wipe(left)">
                                      <p:cBhvr>
                                        <p:cTn id="73" dur="500"/>
                                        <p:tgtEl>
                                          <p:spTgt spid="36"/>
                                        </p:tgtEl>
                                      </p:cBhvr>
                                    </p:animEffect>
                                  </p:childTnLst>
                                </p:cTn>
                              </p:par>
                              <p:par>
                                <p:cTn id="74" presetID="22" presetClass="entr" presetSubtype="8" fill="hold" nodeType="withEffect">
                                  <p:stCondLst>
                                    <p:cond delay="500"/>
                                  </p:stCondLst>
                                  <p:childTnLst>
                                    <p:set>
                                      <p:cBhvr>
                                        <p:cTn id="75" dur="1" fill="hold">
                                          <p:stCondLst>
                                            <p:cond delay="0"/>
                                          </p:stCondLst>
                                        </p:cTn>
                                        <p:tgtEl>
                                          <p:spTgt spid="37"/>
                                        </p:tgtEl>
                                        <p:attrNameLst>
                                          <p:attrName>style.visibility</p:attrName>
                                        </p:attrNameLst>
                                      </p:cBhvr>
                                      <p:to>
                                        <p:strVal val="visible"/>
                                      </p:to>
                                    </p:set>
                                    <p:animEffect transition="in" filter="wipe(left)">
                                      <p:cBhvr>
                                        <p:cTn id="76" dur="500"/>
                                        <p:tgtEl>
                                          <p:spTgt spid="37"/>
                                        </p:tgtEl>
                                      </p:cBhvr>
                                    </p:animEffect>
                                  </p:childTnLst>
                                </p:cTn>
                              </p:par>
                              <p:par>
                                <p:cTn id="77" presetID="2" presetClass="entr" presetSubtype="2" decel="100000" fill="hold" grpId="0" nodeType="withEffect">
                                  <p:stCondLst>
                                    <p:cond delay="500"/>
                                  </p:stCondLst>
                                  <p:childTnLst>
                                    <p:set>
                                      <p:cBhvr>
                                        <p:cTn id="78" dur="1" fill="hold">
                                          <p:stCondLst>
                                            <p:cond delay="0"/>
                                          </p:stCondLst>
                                        </p:cTn>
                                        <p:tgtEl>
                                          <p:spTgt spid="42">
                                            <p:txEl>
                                              <p:pRg st="0" end="0"/>
                                            </p:txEl>
                                          </p:spTgt>
                                        </p:tgtEl>
                                        <p:attrNameLst>
                                          <p:attrName>style.visibility</p:attrName>
                                        </p:attrNameLst>
                                      </p:cBhvr>
                                      <p:to>
                                        <p:strVal val="visible"/>
                                      </p:to>
                                    </p:set>
                                    <p:anim calcmode="lin" valueType="num">
                                      <p:cBhvr additive="base">
                                        <p:cTn id="79" dur="10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80" dur="1000" fill="hold"/>
                                        <p:tgtEl>
                                          <p:spTgt spid="42">
                                            <p:txEl>
                                              <p:pRg st="0" end="0"/>
                                            </p:txEl>
                                          </p:spTgt>
                                        </p:tgtEl>
                                        <p:attrNameLst>
                                          <p:attrName>ppt_y</p:attrName>
                                        </p:attrNameLst>
                                      </p:cBhvr>
                                      <p:tavLst>
                                        <p:tav tm="0">
                                          <p:val>
                                            <p:strVal val="#ppt_y"/>
                                          </p:val>
                                        </p:tav>
                                        <p:tav tm="100000">
                                          <p:val>
                                            <p:strVal val="#ppt_y"/>
                                          </p:val>
                                        </p:tav>
                                      </p:tavLst>
                                    </p:anim>
                                  </p:childTnLst>
                                </p:cTn>
                              </p:par>
                              <p:par>
                                <p:cTn id="81" presetID="10" presetClass="entr" presetSubtype="0" fill="hold" grpId="1" nodeType="withEffect">
                                  <p:stCondLst>
                                    <p:cond delay="1000"/>
                                  </p:stCondLst>
                                  <p:childTnLst>
                                    <p:set>
                                      <p:cBhvr>
                                        <p:cTn id="82" dur="1" fill="hold">
                                          <p:stCondLst>
                                            <p:cond delay="0"/>
                                          </p:stCondLst>
                                        </p:cTn>
                                        <p:tgtEl>
                                          <p:spTgt spid="42">
                                            <p:txEl>
                                              <p:pRg st="0" end="0"/>
                                            </p:txEl>
                                          </p:spTgt>
                                        </p:tgtEl>
                                        <p:attrNameLst>
                                          <p:attrName>style.visibility</p:attrName>
                                        </p:attrNameLst>
                                      </p:cBhvr>
                                      <p:to>
                                        <p:strVal val="visible"/>
                                      </p:to>
                                    </p:set>
                                    <p:animEffect transition="in" filter="fade">
                                      <p:cBhvr>
                                        <p:cTn id="83" dur="500"/>
                                        <p:tgtEl>
                                          <p:spTgt spid="42">
                                            <p:txEl>
                                              <p:pRg st="0" end="0"/>
                                            </p:txEl>
                                          </p:spTgt>
                                        </p:tgtEl>
                                      </p:cBhvr>
                                    </p:animEffect>
                                  </p:childTnLst>
                                </p:cTn>
                              </p:par>
                              <p:par>
                                <p:cTn id="84" presetID="1" presetClass="exit" presetSubtype="0" fill="hold" grpId="2" nodeType="withEffect">
                                  <p:stCondLst>
                                    <p:cond delay="500"/>
                                  </p:stCondLst>
                                  <p:childTnLst>
                                    <p:set>
                                      <p:cBhvr>
                                        <p:cTn id="85" dur="1" fill="hold">
                                          <p:stCondLst>
                                            <p:cond delay="0"/>
                                          </p:stCondLst>
                                        </p:cTn>
                                        <p:tgtEl>
                                          <p:spTgt spid="42">
                                            <p:txEl>
                                              <p:pRg st="0" end="0"/>
                                            </p:txEl>
                                          </p:spTgt>
                                        </p:tgtEl>
                                        <p:attrNameLst>
                                          <p:attrName>style.visibility</p:attrName>
                                        </p:attrNameLst>
                                      </p:cBhvr>
                                      <p:to>
                                        <p:strVal val="hidden"/>
                                      </p:to>
                                    </p:set>
                                  </p:childTnLst>
                                </p:cTn>
                              </p:par>
                            </p:childTnLst>
                          </p:cTn>
                        </p:par>
                        <p:par>
                          <p:cTn id="86" fill="hold">
                            <p:stCondLst>
                              <p:cond delay="8000"/>
                            </p:stCondLst>
                            <p:childTnLst>
                              <p:par>
                                <p:cTn id="87" presetID="22" presetClass="entr" presetSubtype="8" fill="hold" grpId="0" nodeType="afterEffect">
                                  <p:stCondLst>
                                    <p:cond delay="0"/>
                                  </p:stCondLst>
                                  <p:childTnLst>
                                    <p:set>
                                      <p:cBhvr>
                                        <p:cTn id="88" dur="1" fill="hold">
                                          <p:stCondLst>
                                            <p:cond delay="0"/>
                                          </p:stCondLst>
                                        </p:cTn>
                                        <p:tgtEl>
                                          <p:spTgt spid="43">
                                            <p:txEl>
                                              <p:pRg st="0" end="0"/>
                                            </p:txEl>
                                          </p:spTgt>
                                        </p:tgtEl>
                                        <p:attrNameLst>
                                          <p:attrName>style.visibility</p:attrName>
                                        </p:attrNameLst>
                                      </p:cBhvr>
                                      <p:to>
                                        <p:strVal val="visible"/>
                                      </p:to>
                                    </p:set>
                                    <p:animEffect transition="in" filter="wipe(left)">
                                      <p:cBhvr>
                                        <p:cTn id="89"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2" grpId="0"/>
      <p:bldP spid="13" grpId="0" animBg="1"/>
      <p:bldP spid="20" grpId="0" build="p">
        <p:tmplLst>
          <p:tmpl lvl="1">
            <p:tnLst>
              <p:par>
                <p:cTn presetID="2" presetClass="entr" presetSubtype="2" decel="10000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1+#ppt_w/2"/>
                          </p:val>
                        </p:tav>
                        <p:tav tm="100000">
                          <p:val>
                            <p:strVal val="#ppt_x"/>
                          </p:val>
                        </p:tav>
                      </p:tavLst>
                    </p:anim>
                    <p:anim calcmode="lin" valueType="num">
                      <p:cBhvr additive="base">
                        <p:cTn dur="1000" fill="hold"/>
                        <p:tgtEl>
                          <p:spTgt spid="20"/>
                        </p:tgtEl>
                        <p:attrNameLst>
                          <p:attrName>ppt_y</p:attrName>
                        </p:attrNameLst>
                      </p:cBhvr>
                      <p:tavLst>
                        <p:tav tm="0">
                          <p:val>
                            <p:strVal val="#ppt_y"/>
                          </p:val>
                        </p:tav>
                        <p:tav tm="100000">
                          <p:val>
                            <p:strVal val="#ppt_y"/>
                          </p:val>
                        </p:tav>
                      </p:tavLst>
                    </p:anim>
                  </p:childTnLst>
                </p:cTn>
              </p:par>
            </p:tnLst>
          </p:tmpl>
        </p:tmplLst>
      </p:bldP>
      <p:bldP spid="20" grpId="1" build="p">
        <p:tmplLst>
          <p:tmpl lvl="1">
            <p:tnLst>
              <p:par>
                <p:cTn presetID="10"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0" grpId="2" build="p">
        <p:tmplLst>
          <p:tmpl lvl="1">
            <p:tnLst>
              <p:par>
                <p:cTn presetID="1" presetClass="exit" presetSubtype="0" fill="hold" nodeType="withEffect">
                  <p:stCondLst>
                    <p:cond delay="500"/>
                  </p:stCondLst>
                  <p:childTnLst>
                    <p:set>
                      <p:cBhvr>
                        <p:cTn dur="1" fill="hold">
                          <p:stCondLst>
                            <p:cond delay="0"/>
                          </p:stCondLst>
                        </p:cTn>
                        <p:tgtEl>
                          <p:spTgt spid="20"/>
                        </p:tgtEl>
                        <p:attrNameLst>
                          <p:attrName>style.visibility</p:attrName>
                        </p:attrNameLst>
                      </p:cBhvr>
                      <p:to>
                        <p:strVal val="hidden"/>
                      </p:to>
                    </p:set>
                  </p:childTnLst>
                </p:cTn>
              </p:par>
            </p:tnLst>
          </p:tmpl>
        </p:tmplLst>
      </p:bldP>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8" grpId="0" animBg="1"/>
      <p:bldP spid="34" grpId="0" build="p">
        <p:tmplLst>
          <p:tmpl lvl="1">
            <p:tnLst>
              <p:par>
                <p:cTn presetID="2" presetClass="entr" presetSubtype="2"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1000" fill="hold"/>
                        <p:tgtEl>
                          <p:spTgt spid="34"/>
                        </p:tgtEl>
                        <p:attrNameLst>
                          <p:attrName>ppt_x</p:attrName>
                        </p:attrNameLst>
                      </p:cBhvr>
                      <p:tavLst>
                        <p:tav tm="0">
                          <p:val>
                            <p:strVal val="1+#ppt_w/2"/>
                          </p:val>
                        </p:tav>
                        <p:tav tm="100000">
                          <p:val>
                            <p:strVal val="#ppt_x"/>
                          </p:val>
                        </p:tav>
                      </p:tavLst>
                    </p:anim>
                    <p:anim calcmode="lin" valueType="num">
                      <p:cBhvr additive="base">
                        <p:cTn dur="1000" fill="hold"/>
                        <p:tgtEl>
                          <p:spTgt spid="34"/>
                        </p:tgtEl>
                        <p:attrNameLst>
                          <p:attrName>ppt_y</p:attrName>
                        </p:attrNameLst>
                      </p:cBhvr>
                      <p:tavLst>
                        <p:tav tm="0">
                          <p:val>
                            <p:strVal val="#ppt_y"/>
                          </p:val>
                        </p:tav>
                        <p:tav tm="100000">
                          <p:val>
                            <p:strVal val="#ppt_y"/>
                          </p:val>
                        </p:tav>
                      </p:tavLst>
                    </p:anim>
                  </p:childTnLst>
                </p:cTn>
              </p:par>
            </p:tnLst>
          </p:tmpl>
        </p:tmplLst>
      </p:bldP>
      <p:bldP spid="34" grpId="1" build="p">
        <p:tmplLst>
          <p:tmpl lvl="1">
            <p:tnLst>
              <p:par>
                <p:cTn presetID="10" presetClass="entr" presetSubtype="0" fill="hold" nodeType="withEffect">
                  <p:stCondLst>
                    <p:cond delay="10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4" grpId="2" build="p">
        <p:tmplLst>
          <p:tmpl lvl="1">
            <p:tnLst>
              <p:par>
                <p:cTn presetID="1" presetClass="exit" presetSubtype="0" fill="hold" nodeType="withEffect">
                  <p:stCondLst>
                    <p:cond delay="500"/>
                  </p:stCondLst>
                  <p:childTnLst>
                    <p:set>
                      <p:cBhvr>
                        <p:cTn dur="1" fill="hold">
                          <p:stCondLst>
                            <p:cond delay="0"/>
                          </p:stCondLst>
                        </p:cTn>
                        <p:tgtEl>
                          <p:spTgt spid="34"/>
                        </p:tgtEl>
                        <p:attrNameLst>
                          <p:attrName>style.visibility</p:attrName>
                        </p:attrNameLst>
                      </p:cBhvr>
                      <p:to>
                        <p:strVal val="hidden"/>
                      </p:to>
                    </p:se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42" grpId="0" build="p">
        <p:tmplLst>
          <p:tmpl lvl="1">
            <p:tnLst>
              <p:par>
                <p:cTn presetID="2" presetClass="entr" presetSubtype="2"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1000" fill="hold"/>
                        <p:tgtEl>
                          <p:spTgt spid="42"/>
                        </p:tgtEl>
                        <p:attrNameLst>
                          <p:attrName>ppt_x</p:attrName>
                        </p:attrNameLst>
                      </p:cBhvr>
                      <p:tavLst>
                        <p:tav tm="0">
                          <p:val>
                            <p:strVal val="1+#ppt_w/2"/>
                          </p:val>
                        </p:tav>
                        <p:tav tm="100000">
                          <p:val>
                            <p:strVal val="#ppt_x"/>
                          </p:val>
                        </p:tav>
                      </p:tavLst>
                    </p:anim>
                    <p:anim calcmode="lin" valueType="num">
                      <p:cBhvr additive="base">
                        <p:cTn dur="1000" fill="hold"/>
                        <p:tgtEl>
                          <p:spTgt spid="42"/>
                        </p:tgtEl>
                        <p:attrNameLst>
                          <p:attrName>ppt_y</p:attrName>
                        </p:attrNameLst>
                      </p:cBhvr>
                      <p:tavLst>
                        <p:tav tm="0">
                          <p:val>
                            <p:strVal val="#ppt_y"/>
                          </p:val>
                        </p:tav>
                        <p:tav tm="100000">
                          <p:val>
                            <p:strVal val="#ppt_y"/>
                          </p:val>
                        </p:tav>
                      </p:tavLst>
                    </p:anim>
                  </p:childTnLst>
                </p:cTn>
              </p:par>
            </p:tnLst>
          </p:tmpl>
        </p:tmplLst>
      </p:bldP>
      <p:bldP spid="42" grpId="1" build="p">
        <p:tmplLst>
          <p:tmpl lvl="1">
            <p:tnLst>
              <p:par>
                <p:cTn presetID="10" presetClass="entr" presetSubtype="0" fill="hold" nodeType="withEffect">
                  <p:stCondLst>
                    <p:cond delay="10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2" grpId="2" build="p">
        <p:tmplLst>
          <p:tmpl lvl="1">
            <p:tnLst>
              <p:par>
                <p:cTn presetID="1" presetClass="exit" presetSubtype="0" fill="hold" nodeType="withEffect">
                  <p:stCondLst>
                    <p:cond delay="500"/>
                  </p:stCondLst>
                  <p:childTnLst>
                    <p:set>
                      <p:cBhvr>
                        <p:cTn dur="1" fill="hold">
                          <p:stCondLst>
                            <p:cond delay="0"/>
                          </p:stCondLst>
                        </p:cTn>
                        <p:tgtEl>
                          <p:spTgt spid="42"/>
                        </p:tgtEl>
                        <p:attrNameLst>
                          <p:attrName>style.visibility</p:attrName>
                        </p:attrNameLst>
                      </p:cBhvr>
                      <p:to>
                        <p:strVal val="hidden"/>
                      </p:to>
                    </p:set>
                  </p:childTnLst>
                </p:cTn>
              </p:par>
            </p:tnLst>
          </p:tmpl>
        </p:tmplLst>
      </p:bldP>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 grpId="0"/>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sp>
        <p:nvSpPr>
          <p:cNvPr id="3" name="正方形/長方形 2"/>
          <p:cNvSpPr/>
          <p:nvPr userDrawn="1"/>
        </p:nvSpPr>
        <p:spPr>
          <a:xfrm>
            <a:off x="-29029" y="5154972"/>
            <a:ext cx="18360000" cy="5184000"/>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4" name="直線コネクタ 23"/>
          <p:cNvCxnSpPr/>
          <p:nvPr userDrawn="1"/>
        </p:nvCxnSpPr>
        <p:spPr>
          <a:xfrm>
            <a:off x="0" y="5316989"/>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角丸四角形 7"/>
          <p:cNvSpPr/>
          <p:nvPr userDrawn="1"/>
        </p:nvSpPr>
        <p:spPr>
          <a:xfrm>
            <a:off x="628206" y="2067583"/>
            <a:ext cx="10360933" cy="714377"/>
          </a:xfrm>
          <a:custGeom>
            <a:avLst/>
            <a:gdLst/>
            <a:ahLst/>
            <a:cxnLst/>
            <a:rect l="l" t="t" r="r" b="b"/>
            <a:pathLst>
              <a:path w="9179608" h="714377">
                <a:moveTo>
                  <a:pt x="169868" y="0"/>
                </a:moveTo>
                <a:lnTo>
                  <a:pt x="9009740" y="0"/>
                </a:lnTo>
                <a:cubicBezTo>
                  <a:pt x="9103556" y="0"/>
                  <a:pt x="9179608" y="76052"/>
                  <a:pt x="9179608" y="169868"/>
                </a:cubicBezTo>
                <a:lnTo>
                  <a:pt x="9179608" y="714377"/>
                </a:lnTo>
                <a:lnTo>
                  <a:pt x="0" y="714377"/>
                </a:lnTo>
                <a:lnTo>
                  <a:pt x="0" y="169868"/>
                </a:lnTo>
                <a:cubicBezTo>
                  <a:pt x="0" y="76052"/>
                  <a:pt x="76052" y="0"/>
                  <a:pt x="169868" y="0"/>
                </a:cubicBezTo>
                <a:close/>
              </a:path>
            </a:pathLst>
          </a:custGeom>
          <a:blipFill dpi="0" rotWithShape="0">
            <a:blip r:embed="rId3"/>
            <a:srcRect/>
            <a:tile tx="0" ty="0" sx="100000" sy="100000" flip="none" algn="tl"/>
          </a:blipFill>
          <a:ln>
            <a:noFill/>
          </a:ln>
          <a:effectLst>
            <a:outerShdw blurRad="177800" dist="889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図プレースホルダー 6"/>
          <p:cNvSpPr>
            <a:spLocks noGrp="1"/>
          </p:cNvSpPr>
          <p:nvPr>
            <p:ph type="pic" sz="quarter" idx="10" hasCustomPrompt="1"/>
          </p:nvPr>
        </p:nvSpPr>
        <p:spPr>
          <a:xfrm>
            <a:off x="628207" y="2686710"/>
            <a:ext cx="10360932" cy="5880100"/>
          </a:xfrm>
          <a:prstGeom prst="rect">
            <a:avLst/>
          </a:prstGeom>
          <a:solidFill>
            <a:schemeClr val="tx1">
              <a:lumMod val="10000"/>
              <a:lumOff val="90000"/>
            </a:schemeClr>
          </a:solidFill>
          <a:effectLst>
            <a:outerShdw blurRad="177800" dist="127000" dir="2700000" algn="tl" rotWithShape="0">
              <a:prstClr val="black">
                <a:alpha val="40000"/>
              </a:prstClr>
            </a:outerShdw>
          </a:effectLst>
        </p:spPr>
        <p:txBody>
          <a:bodyPr/>
          <a:lstStyle>
            <a:lvl1pPr>
              <a:defRPr sz="2000" baseline="0"/>
            </a:lvl1pPr>
          </a:lstStyle>
          <a:p>
            <a:r>
              <a:rPr kumimoji="1" lang="en-US" altLang="ja-JP" dirty="0" smtClean="0"/>
              <a:t>Add an image</a:t>
            </a:r>
            <a:endParaRPr kumimoji="1" lang="ja-JP" altLang="en-US" dirty="0"/>
          </a:p>
        </p:txBody>
      </p:sp>
      <p:grpSp>
        <p:nvGrpSpPr>
          <p:cNvPr id="13" name="グループ化 12"/>
          <p:cNvGrpSpPr/>
          <p:nvPr userDrawn="1"/>
        </p:nvGrpSpPr>
        <p:grpSpPr>
          <a:xfrm>
            <a:off x="817973" y="2232734"/>
            <a:ext cx="820614" cy="267286"/>
            <a:chOff x="1266091" y="2232734"/>
            <a:chExt cx="820614" cy="267286"/>
          </a:xfrm>
          <a:blipFill dpi="0" rotWithShape="1">
            <a:blip r:embed="rId4"/>
            <a:srcRect/>
            <a:tile tx="0" ty="0" sx="100000" sy="100000" flip="none" algn="tl"/>
          </a:blipFill>
          <a:effectLst>
            <a:outerShdw blurRad="50800" dist="38100" dir="2700000" algn="tl" rotWithShape="0">
              <a:prstClr val="black">
                <a:alpha val="40000"/>
              </a:prstClr>
            </a:outerShdw>
          </a:effectLst>
        </p:grpSpPr>
        <p:sp>
          <p:nvSpPr>
            <p:cNvPr id="10" name="円/楕円 9"/>
            <p:cNvSpPr/>
            <p:nvPr userDrawn="1"/>
          </p:nvSpPr>
          <p:spPr>
            <a:xfrm>
              <a:off x="1266091"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1542755"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1819419"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7" name="グループ化 16"/>
          <p:cNvGrpSpPr/>
          <p:nvPr userDrawn="1"/>
        </p:nvGrpSpPr>
        <p:grpSpPr>
          <a:xfrm>
            <a:off x="10412105" y="2203721"/>
            <a:ext cx="432000" cy="348274"/>
            <a:chOff x="9655539" y="2203721"/>
            <a:chExt cx="432000" cy="348274"/>
          </a:xfrm>
          <a:blipFill dpi="0" rotWithShape="1">
            <a:blip r:embed="rId4"/>
            <a:srcRect/>
            <a:tile tx="0" ty="0" sx="100000" sy="100000" flip="none" algn="tl"/>
          </a:blipFill>
        </p:grpSpPr>
        <p:sp>
          <p:nvSpPr>
            <p:cNvPr id="14" name="正方形/長方形 13"/>
            <p:cNvSpPr/>
            <p:nvPr userDrawn="1"/>
          </p:nvSpPr>
          <p:spPr>
            <a:xfrm>
              <a:off x="9655539" y="2203721"/>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9655539" y="2323858"/>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9655539" y="2443995"/>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8" name="テキスト プレースホルダー 5"/>
          <p:cNvSpPr>
            <a:spLocks noGrp="1"/>
          </p:cNvSpPr>
          <p:nvPr>
            <p:ph type="body" sz="quarter" idx="16" hasCustomPrompt="1"/>
          </p:nvPr>
        </p:nvSpPr>
        <p:spPr>
          <a:xfrm>
            <a:off x="11264913" y="1859612"/>
            <a:ext cx="6486058" cy="3166349"/>
          </a:xfrm>
          <a:prstGeom prst="rect">
            <a:avLst/>
          </a:prstGeom>
          <a:noFill/>
        </p:spPr>
        <p:txBody>
          <a:bodyPr anchor="b">
            <a:noAutofit/>
          </a:bodyPr>
          <a:lstStyle>
            <a:lvl1pPr algn="l">
              <a:lnSpc>
                <a:spcPts val="6000"/>
              </a:lnSpc>
              <a:spcBef>
                <a:spcPts val="0"/>
              </a:spcBef>
              <a:defRPr sz="6000" i="0" baseline="0">
                <a:blipFill dpi="0" rotWithShape="1">
                  <a:blip r:embed="rId5"/>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9" name="テキスト プレースホルダー 5"/>
          <p:cNvSpPr>
            <a:spLocks noGrp="1"/>
          </p:cNvSpPr>
          <p:nvPr>
            <p:ph type="body" sz="quarter" idx="12" hasCustomPrompt="1"/>
          </p:nvPr>
        </p:nvSpPr>
        <p:spPr>
          <a:xfrm>
            <a:off x="11274063" y="5438774"/>
            <a:ext cx="6476567" cy="3560083"/>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20" name="グループ化 19"/>
          <p:cNvGrpSpPr/>
          <p:nvPr userDrawn="1"/>
        </p:nvGrpSpPr>
        <p:grpSpPr>
          <a:xfrm>
            <a:off x="16778435" y="339170"/>
            <a:ext cx="1150664" cy="1150664"/>
            <a:chOff x="7418859" y="2569953"/>
            <a:chExt cx="934639" cy="934639"/>
          </a:xfrm>
        </p:grpSpPr>
        <p:sp>
          <p:nvSpPr>
            <p:cNvPr id="21" name="涙形 20"/>
            <p:cNvSpPr/>
            <p:nvPr/>
          </p:nvSpPr>
          <p:spPr>
            <a:xfrm>
              <a:off x="7418859" y="2569953"/>
              <a:ext cx="934639" cy="934639"/>
            </a:xfrm>
            <a:prstGeom prst="teardrop">
              <a:avLst/>
            </a:prstGeom>
            <a:blipFill>
              <a:blip r:embed="rId5"/>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涙形 2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955940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6" presetClass="entr" presetSubtype="37"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outVertical)">
                                      <p:cBhvr>
                                        <p:cTn id="16" dur="500"/>
                                        <p:tgtEl>
                                          <p:spTgt spid="3"/>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ppt_x"/>
                                          </p:val>
                                        </p:tav>
                                        <p:tav tm="100000">
                                          <p:val>
                                            <p:strVal val="#ppt_x"/>
                                          </p:val>
                                        </p:tav>
                                      </p:tavLst>
                                    </p:anim>
                                    <p:anim calcmode="lin" valueType="num">
                                      <p:cBhvr additive="base">
                                        <p:cTn id="24" dur="75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ppt_x"/>
                                          </p:val>
                                        </p:tav>
                                        <p:tav tm="100000">
                                          <p:val>
                                            <p:strVal val="#ppt_x"/>
                                          </p:val>
                                        </p:tav>
                                      </p:tavLst>
                                    </p:anim>
                                    <p:anim calcmode="lin" valueType="num">
                                      <p:cBhvr additive="base">
                                        <p:cTn id="32" dur="75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50" fill="hold"/>
                                        <p:tgtEl>
                                          <p:spTgt spid="17"/>
                                        </p:tgtEl>
                                        <p:attrNameLst>
                                          <p:attrName>ppt_x</p:attrName>
                                        </p:attrNameLst>
                                      </p:cBhvr>
                                      <p:tavLst>
                                        <p:tav tm="0">
                                          <p:val>
                                            <p:strVal val="#ppt_x"/>
                                          </p:val>
                                        </p:tav>
                                        <p:tav tm="100000">
                                          <p:val>
                                            <p:strVal val="#ppt_x"/>
                                          </p:val>
                                        </p:tav>
                                      </p:tavLst>
                                    </p:anim>
                                    <p:anim calcmode="lin" valueType="num">
                                      <p:cBhvr additive="base">
                                        <p:cTn id="36" dur="75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3" decel="100000" fill="hold" grpId="0" nodeType="withEffect">
                                  <p:stCondLst>
                                    <p:cond delay="750"/>
                                  </p:stCondLst>
                                  <p:iterate type="wd">
                                    <p:tmPct val="10000"/>
                                  </p:iterate>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750" fill="hold"/>
                                        <p:tgtEl>
                                          <p:spTgt spid="18"/>
                                        </p:tgtEl>
                                        <p:attrNameLst>
                                          <p:attrName>ppt_x</p:attrName>
                                        </p:attrNameLst>
                                      </p:cBhvr>
                                      <p:tavLst>
                                        <p:tav tm="0">
                                          <p:val>
                                            <p:strVal val="1+#ppt_w/2"/>
                                          </p:val>
                                        </p:tav>
                                        <p:tav tm="100000">
                                          <p:val>
                                            <p:strVal val="#ppt_x"/>
                                          </p:val>
                                        </p:tav>
                                      </p:tavLst>
                                    </p:anim>
                                    <p:anim calcmode="lin" valueType="num">
                                      <p:cBhvr additive="base">
                                        <p:cTn id="40" dur="750" fill="hold"/>
                                        <p:tgtEl>
                                          <p:spTgt spid="18"/>
                                        </p:tgtEl>
                                        <p:attrNameLst>
                                          <p:attrName>ppt_y</p:attrName>
                                        </p:attrNameLst>
                                      </p:cBhvr>
                                      <p:tavLst>
                                        <p:tav tm="0">
                                          <p:val>
                                            <p:strVal val="0-#ppt_h/2"/>
                                          </p:val>
                                        </p:tav>
                                        <p:tav tm="100000">
                                          <p:val>
                                            <p:strVal val="#ppt_y"/>
                                          </p:val>
                                        </p:tav>
                                      </p:tavLst>
                                    </p:anim>
                                  </p:childTnLst>
                                </p:cTn>
                              </p:par>
                            </p:childTnLst>
                          </p:cTn>
                        </p:par>
                        <p:par>
                          <p:cTn id="41" fill="hold">
                            <p:stCondLst>
                              <p:cond delay="2575"/>
                            </p:stCondLst>
                            <p:childTnLst>
                              <p:par>
                                <p:cTn id="42" presetID="10" presetClass="entr" presetSubtype="0" fill="hold" grpId="0" nodeType="afterEffect">
                                  <p:stCondLst>
                                    <p:cond delay="25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7" grpId="0" animBg="1"/>
      <p:bldP spid="18" grpId="0">
        <p:tmplLst>
          <p:tmpl>
            <p:tnLst>
              <p:par>
                <p:cTn presetID="2" presetClass="entr" presetSubtype="3" decel="100000" fill="hold" nodeType="withEffect">
                  <p:stCondLst>
                    <p:cond delay="75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0-#ppt_h/2"/>
                          </p:val>
                        </p:tav>
                        <p:tav tm="100000">
                          <p:val>
                            <p:strVal val="#ppt_y"/>
                          </p:val>
                        </p:tav>
                      </p:tavLst>
                    </p:anim>
                  </p:childTnLst>
                </p:cTn>
              </p:par>
            </p:tnLst>
          </p:tmpl>
        </p:tmplLst>
      </p:bldP>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3" grpId="0"/>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ntence">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3" name="テキスト プレースホルダー 5"/>
          <p:cNvSpPr>
            <a:spLocks noGrp="1"/>
          </p:cNvSpPr>
          <p:nvPr>
            <p:ph type="body" sz="quarter" idx="16" hasCustomPrompt="1"/>
          </p:nvPr>
        </p:nvSpPr>
        <p:spPr>
          <a:xfrm>
            <a:off x="1098867" y="3281656"/>
            <a:ext cx="16093440" cy="3976913"/>
          </a:xfrm>
          <a:prstGeom prst="rect">
            <a:avLst/>
          </a:prstGeom>
        </p:spPr>
        <p:txBody>
          <a:bodyPr anchor="ctr">
            <a:noAutofit/>
          </a:bodyPr>
          <a:lstStyle>
            <a:lvl1pPr algn="ctr">
              <a:lnSpc>
                <a:spcPts val="6000"/>
              </a:lnSpc>
              <a:spcBef>
                <a:spcPts val="0"/>
              </a:spcBef>
              <a:defRPr sz="66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Tree>
    <p:extLst>
      <p:ext uri="{BB962C8B-B14F-4D97-AF65-F5344CB8AC3E}">
        <p14:creationId xmlns:p14="http://schemas.microsoft.com/office/powerpoint/2010/main" val="74625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5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3"/>
                        </p:tgtEl>
                        <p:attrNameLst>
                          <p:attrName>style.visibility</p:attrName>
                        </p:attrNameLst>
                      </p:cBhvr>
                      <p:to>
                        <p:strVal val="visible"/>
                      </p:to>
                    </p:set>
                    <p:anim by="(-#ppt_w*2)" calcmode="lin" valueType="num">
                      <p:cBhvr rctx="PPT">
                        <p:cTn dur="500" autoRev="1" fill="hold">
                          <p:stCondLst>
                            <p:cond delay="0"/>
                          </p:stCondLst>
                        </p:cTn>
                        <p:tgtEl>
                          <p:spTgt spid="3"/>
                        </p:tgtEl>
                        <p:attrNameLst>
                          <p:attrName>ppt_w</p:attrName>
                        </p:attrNameLst>
                      </p:cBhvr>
                    </p:anim>
                    <p:anim by="(#ppt_w*0.50)" calcmode="lin" valueType="num">
                      <p:cBhvr>
                        <p:cTn dur="500" decel="50000" autoRev="1" fill="hold">
                          <p:stCondLst>
                            <p:cond delay="0"/>
                          </p:stCondLst>
                        </p:cTn>
                        <p:tgtEl>
                          <p:spTgt spid="3"/>
                        </p:tgtEl>
                        <p:attrNameLst>
                          <p:attrName>ppt_x</p:attrName>
                        </p:attrNameLst>
                      </p:cBhvr>
                    </p:anim>
                    <p:anim from="(-#ppt_h/2)" to="(#ppt_y)" calcmode="lin" valueType="num">
                      <p:cBhvr>
                        <p:cTn dur="1000" fill="hold">
                          <p:stCondLst>
                            <p:cond delay="0"/>
                          </p:stCondLst>
                        </p:cTn>
                        <p:tgtEl>
                          <p:spTgt spid="3"/>
                        </p:tgtEl>
                        <p:attrNameLst>
                          <p:attrName>ppt_y</p:attrName>
                        </p:attrNameLst>
                      </p:cBhvr>
                    </p:anim>
                    <p:animRot by="21600000">
                      <p:cBhvr>
                        <p:cTn dur="1000" fill="hold">
                          <p:stCondLst>
                            <p:cond delay="0"/>
                          </p:stCondLst>
                        </p:cTn>
                        <p:tgtEl>
                          <p:spTgt spid="3"/>
                        </p:tgtEl>
                        <p:attrNameLst>
                          <p:attrName>r</p:attrName>
                        </p:attrNameLst>
                      </p:cBhvr>
                    </p:animRo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acts">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5" name="円/楕円 4"/>
          <p:cNvSpPr/>
          <p:nvPr userDrawn="1"/>
        </p:nvSpPr>
        <p:spPr>
          <a:xfrm>
            <a:off x="1046392" y="1517278"/>
            <a:ext cx="7325471" cy="7325471"/>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5"/>
          <p:cNvSpPr>
            <a:spLocks noGrp="1" noChangeAspect="1"/>
          </p:cNvSpPr>
          <p:nvPr>
            <p:ph type="pic" sz="quarter" idx="14" hasCustomPrompt="1"/>
          </p:nvPr>
        </p:nvSpPr>
        <p:spPr>
          <a:xfrm>
            <a:off x="1163127" y="1634013"/>
            <a:ext cx="7092000" cy="7092000"/>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7" name="テキスト プレースホルダー 5"/>
          <p:cNvSpPr>
            <a:spLocks noGrp="1"/>
          </p:cNvSpPr>
          <p:nvPr>
            <p:ph type="body" sz="quarter" idx="16" hasCustomPrompt="1"/>
          </p:nvPr>
        </p:nvSpPr>
        <p:spPr>
          <a:xfrm>
            <a:off x="8949920" y="2590615"/>
            <a:ext cx="8517767" cy="1407886"/>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図プレースホルダー 28"/>
          <p:cNvSpPr>
            <a:spLocks noGrp="1"/>
          </p:cNvSpPr>
          <p:nvPr>
            <p:ph type="pic" sz="quarter" idx="22" hasCustomPrompt="1"/>
          </p:nvPr>
        </p:nvSpPr>
        <p:spPr>
          <a:xfrm>
            <a:off x="8949920" y="4102238"/>
            <a:ext cx="1077775" cy="1077775"/>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9" name="テキスト プレースホルダー 5"/>
          <p:cNvSpPr>
            <a:spLocks noGrp="1"/>
          </p:cNvSpPr>
          <p:nvPr>
            <p:ph type="body" sz="quarter" idx="25" hasCustomPrompt="1"/>
          </p:nvPr>
        </p:nvSpPr>
        <p:spPr>
          <a:xfrm>
            <a:off x="10069898" y="4161932"/>
            <a:ext cx="7397789" cy="958387"/>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10" name="図プレースホルダー 28"/>
          <p:cNvSpPr>
            <a:spLocks noGrp="1"/>
          </p:cNvSpPr>
          <p:nvPr>
            <p:ph type="pic" sz="quarter" idx="26" hasCustomPrompt="1"/>
          </p:nvPr>
        </p:nvSpPr>
        <p:spPr>
          <a:xfrm>
            <a:off x="8949921" y="6400801"/>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1" name="テキスト プレースホルダー 5"/>
          <p:cNvSpPr>
            <a:spLocks noGrp="1"/>
          </p:cNvSpPr>
          <p:nvPr>
            <p:ph type="body" sz="quarter" idx="27" hasCustomPrompt="1"/>
          </p:nvPr>
        </p:nvSpPr>
        <p:spPr>
          <a:xfrm>
            <a:off x="9636368" y="6330461"/>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2" name="図プレースホルダー 28"/>
          <p:cNvSpPr>
            <a:spLocks noGrp="1"/>
          </p:cNvSpPr>
          <p:nvPr>
            <p:ph type="pic" sz="quarter" idx="28" hasCustomPrompt="1"/>
          </p:nvPr>
        </p:nvSpPr>
        <p:spPr>
          <a:xfrm>
            <a:off x="13305692" y="6400801"/>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3" name="テキスト プレースホルダー 5"/>
          <p:cNvSpPr>
            <a:spLocks noGrp="1"/>
          </p:cNvSpPr>
          <p:nvPr>
            <p:ph type="body" sz="quarter" idx="29" hasCustomPrompt="1"/>
          </p:nvPr>
        </p:nvSpPr>
        <p:spPr>
          <a:xfrm>
            <a:off x="13992139" y="6330461"/>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4" name="図プレースホルダー 28"/>
          <p:cNvSpPr>
            <a:spLocks noGrp="1"/>
          </p:cNvSpPr>
          <p:nvPr>
            <p:ph type="pic" sz="quarter" idx="30" hasCustomPrompt="1"/>
          </p:nvPr>
        </p:nvSpPr>
        <p:spPr>
          <a:xfrm>
            <a:off x="8950749" y="7365418"/>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5" name="テキスト プレースホルダー 5"/>
          <p:cNvSpPr>
            <a:spLocks noGrp="1"/>
          </p:cNvSpPr>
          <p:nvPr>
            <p:ph type="body" sz="quarter" idx="31" hasCustomPrompt="1"/>
          </p:nvPr>
        </p:nvSpPr>
        <p:spPr>
          <a:xfrm>
            <a:off x="9637196" y="7295078"/>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6" name="図プレースホルダー 28"/>
          <p:cNvSpPr>
            <a:spLocks noGrp="1"/>
          </p:cNvSpPr>
          <p:nvPr>
            <p:ph type="pic" sz="quarter" idx="32" hasCustomPrompt="1"/>
          </p:nvPr>
        </p:nvSpPr>
        <p:spPr>
          <a:xfrm>
            <a:off x="13306520" y="7365418"/>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7" name="テキスト プレースホルダー 5"/>
          <p:cNvSpPr>
            <a:spLocks noGrp="1"/>
          </p:cNvSpPr>
          <p:nvPr>
            <p:ph type="body" sz="quarter" idx="33" hasCustomPrompt="1"/>
          </p:nvPr>
        </p:nvSpPr>
        <p:spPr>
          <a:xfrm>
            <a:off x="13992967" y="7295078"/>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cxnSp>
        <p:nvCxnSpPr>
          <p:cNvPr id="18" name="直線コネクタ 17"/>
          <p:cNvCxnSpPr/>
          <p:nvPr userDrawn="1"/>
        </p:nvCxnSpPr>
        <p:spPr>
          <a:xfrm>
            <a:off x="8949920" y="6093816"/>
            <a:ext cx="8517767"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17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2"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5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par>
                                <p:cTn id="12" presetID="2" presetClass="entr" presetSubtype="3" decel="100000" fill="hold" grpId="0" nodeType="withEffect">
                                  <p:stCondLst>
                                    <p:cond delay="500"/>
                                  </p:stCondLst>
                                  <p:iterate type="lt">
                                    <p:tmPct val="10000"/>
                                  </p:iterate>
                                  <p:childTnLst>
                                    <p:set>
                                      <p:cBhvr>
                                        <p:cTn id="13" dur="1" fill="hold">
                                          <p:stCondLst>
                                            <p:cond delay="0"/>
                                          </p:stCondLst>
                                        </p:cTn>
                                        <p:tgtEl>
                                          <p:spTgt spid="7"/>
                                        </p:tgtEl>
                                        <p:attrNameLst>
                                          <p:attrName>style.visibility</p:attrName>
                                        </p:attrNameLst>
                                      </p:cBhvr>
                                      <p:to>
                                        <p:strVal val="visible"/>
                                      </p:to>
                                    </p:set>
                                    <p:anim calcmode="lin" valueType="num">
                                      <p:cBhvr additive="base">
                                        <p:cTn id="14" dur="1000" fill="hold"/>
                                        <p:tgtEl>
                                          <p:spTgt spid="7"/>
                                        </p:tgtEl>
                                        <p:attrNameLst>
                                          <p:attrName>ppt_x</p:attrName>
                                        </p:attrNameLst>
                                      </p:cBhvr>
                                      <p:tavLst>
                                        <p:tav tm="0">
                                          <p:val>
                                            <p:strVal val="1+#ppt_w/2"/>
                                          </p:val>
                                        </p:tav>
                                        <p:tav tm="100000">
                                          <p:val>
                                            <p:strVal val="#ppt_x"/>
                                          </p:val>
                                        </p:tav>
                                      </p:tavLst>
                                    </p:anim>
                                    <p:anim calcmode="lin" valueType="num">
                                      <p:cBhvr additive="base">
                                        <p:cTn id="15" dur="100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ppt_x"/>
                                          </p:val>
                                        </p:tav>
                                        <p:tav tm="100000">
                                          <p:val>
                                            <p:strVal val="#ppt_x"/>
                                          </p:val>
                                        </p:tav>
                                      </p:tavLst>
                                    </p:anim>
                                    <p:anim calcmode="lin" valueType="num">
                                      <p:cBhvr additive="base">
                                        <p:cTn id="19" dur="1000" fill="hold"/>
                                        <p:tgtEl>
                                          <p:spTgt spid="8"/>
                                        </p:tgtEl>
                                        <p:attrNameLst>
                                          <p:attrName>ppt_y</p:attrName>
                                        </p:attrNameLst>
                                      </p:cBhvr>
                                      <p:tavLst>
                                        <p:tav tm="0">
                                          <p:val>
                                            <p:strVal val="0-#ppt_h/2"/>
                                          </p:val>
                                        </p:tav>
                                        <p:tav tm="100000">
                                          <p:val>
                                            <p:strVal val="#ppt_y"/>
                                          </p:val>
                                        </p:tav>
                                      </p:tavLst>
                                    </p:anim>
                                  </p:childTnLst>
                                </p:cTn>
                              </p:par>
                              <p:par>
                                <p:cTn id="20" presetID="2" presetClass="entr" presetSubtype="2" decel="10000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fill="hold"/>
                                        <p:tgtEl>
                                          <p:spTgt spid="9"/>
                                        </p:tgtEl>
                                        <p:attrNameLst>
                                          <p:attrName>ppt_x</p:attrName>
                                        </p:attrNameLst>
                                      </p:cBhvr>
                                      <p:tavLst>
                                        <p:tav tm="0">
                                          <p:val>
                                            <p:strVal val="1+#ppt_w/2"/>
                                          </p:val>
                                        </p:tav>
                                        <p:tav tm="100000">
                                          <p:val>
                                            <p:strVal val="#ppt_x"/>
                                          </p:val>
                                        </p:tav>
                                      </p:tavLst>
                                    </p:anim>
                                    <p:anim calcmode="lin" valueType="num">
                                      <p:cBhvr additive="base">
                                        <p:cTn id="23" dur="1000" fill="hold"/>
                                        <p:tgtEl>
                                          <p:spTgt spid="9"/>
                                        </p:tgtEl>
                                        <p:attrNameLst>
                                          <p:attrName>ppt_y</p:attrName>
                                        </p:attrNameLst>
                                      </p:cBhvr>
                                      <p:tavLst>
                                        <p:tav tm="0">
                                          <p:val>
                                            <p:strVal val="#ppt_y"/>
                                          </p:val>
                                        </p:tav>
                                        <p:tav tm="100000">
                                          <p:val>
                                            <p:strVal val="#ppt_y"/>
                                          </p:val>
                                        </p:tav>
                                      </p:tavLst>
                                    </p:anim>
                                  </p:childTnLst>
                                </p:cTn>
                              </p:par>
                              <p:par>
                                <p:cTn id="24" presetID="16" presetClass="entr" presetSubtype="37" fill="hold" nodeType="withEffect">
                                  <p:stCondLst>
                                    <p:cond delay="500"/>
                                  </p:stCondLst>
                                  <p:childTnLst>
                                    <p:set>
                                      <p:cBhvr>
                                        <p:cTn id="25" dur="1" fill="hold">
                                          <p:stCondLst>
                                            <p:cond delay="0"/>
                                          </p:stCondLst>
                                        </p:cTn>
                                        <p:tgtEl>
                                          <p:spTgt spid="18"/>
                                        </p:tgtEl>
                                        <p:attrNameLst>
                                          <p:attrName>style.visibility</p:attrName>
                                        </p:attrNameLst>
                                      </p:cBhvr>
                                      <p:to>
                                        <p:strVal val="visible"/>
                                      </p:to>
                                    </p:set>
                                    <p:animEffect transition="in" filter="barn(outVertical)">
                                      <p:cBhvr>
                                        <p:cTn id="26" dur="500"/>
                                        <p:tgtEl>
                                          <p:spTgt spid="18"/>
                                        </p:tgtEl>
                                      </p:cBhvr>
                                    </p:animEffect>
                                  </p:childTnLst>
                                </p:cTn>
                              </p:par>
                              <p:par>
                                <p:cTn id="27" presetID="2" presetClass="entr" presetSubtype="6" decel="100000" fill="hold" grpId="0" nodeType="withEffect">
                                  <p:stCondLst>
                                    <p:cond delay="50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1000" fill="hold"/>
                                        <p:tgtEl>
                                          <p:spTgt spid="10"/>
                                        </p:tgtEl>
                                        <p:attrNameLst>
                                          <p:attrName>ppt_x</p:attrName>
                                        </p:attrNameLst>
                                      </p:cBhvr>
                                      <p:tavLst>
                                        <p:tav tm="0">
                                          <p:val>
                                            <p:strVal val="1+#ppt_w/2"/>
                                          </p:val>
                                        </p:tav>
                                        <p:tav tm="100000">
                                          <p:val>
                                            <p:strVal val="#ppt_x"/>
                                          </p:val>
                                        </p:tav>
                                      </p:tavLst>
                                    </p:anim>
                                    <p:anim calcmode="lin" valueType="num">
                                      <p:cBhvr additive="base">
                                        <p:cTn id="30" dur="10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6" decel="100000" fill="hold" grpId="0" nodeType="withEffect">
                                  <p:stCondLst>
                                    <p:cond delay="7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1+#ppt_w/2"/>
                                          </p:val>
                                        </p:tav>
                                        <p:tav tm="100000">
                                          <p:val>
                                            <p:strVal val="#ppt_x"/>
                                          </p:val>
                                        </p:tav>
                                      </p:tavLst>
                                    </p:anim>
                                    <p:anim calcmode="lin" valueType="num">
                                      <p:cBhvr additive="base">
                                        <p:cTn id="34" dur="10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6" decel="100000" fill="hold" grpId="0" nodeType="withEffect">
                                  <p:stCondLst>
                                    <p:cond delay="6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1000" fill="hold"/>
                                        <p:tgtEl>
                                          <p:spTgt spid="12"/>
                                        </p:tgtEl>
                                        <p:attrNameLst>
                                          <p:attrName>ppt_x</p:attrName>
                                        </p:attrNameLst>
                                      </p:cBhvr>
                                      <p:tavLst>
                                        <p:tav tm="0">
                                          <p:val>
                                            <p:strVal val="1+#ppt_w/2"/>
                                          </p:val>
                                        </p:tav>
                                        <p:tav tm="100000">
                                          <p:val>
                                            <p:strVal val="#ppt_x"/>
                                          </p:val>
                                        </p:tav>
                                      </p:tavLst>
                                    </p:anim>
                                    <p:anim calcmode="lin" valueType="num">
                                      <p:cBhvr additive="base">
                                        <p:cTn id="38" dur="10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6" decel="100000" fill="hold" grpId="0" nodeType="withEffect">
                                  <p:stCondLst>
                                    <p:cond delay="8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1+#ppt_w/2"/>
                                          </p:val>
                                        </p:tav>
                                        <p:tav tm="100000">
                                          <p:val>
                                            <p:strVal val="#ppt_x"/>
                                          </p:val>
                                        </p:tav>
                                      </p:tavLst>
                                    </p:anim>
                                    <p:anim calcmode="lin" valueType="num">
                                      <p:cBhvr additive="base">
                                        <p:cTn id="42" dur="1000" fill="hold"/>
                                        <p:tgtEl>
                                          <p:spTgt spid="16"/>
                                        </p:tgtEl>
                                        <p:attrNameLst>
                                          <p:attrName>ppt_y</p:attrName>
                                        </p:attrNameLst>
                                      </p:cBhvr>
                                      <p:tavLst>
                                        <p:tav tm="0">
                                          <p:val>
                                            <p:strVal val="1+#ppt_h/2"/>
                                          </p:val>
                                        </p:tav>
                                        <p:tav tm="100000">
                                          <p:val>
                                            <p:strVal val="#ppt_y"/>
                                          </p:val>
                                        </p:tav>
                                      </p:tavLst>
                                    </p:anim>
                                  </p:childTnLst>
                                </p:cTn>
                              </p:par>
                              <p:par>
                                <p:cTn id="43" presetID="2" presetClass="entr" presetSubtype="6" decel="100000" fill="hold" grpId="0" nodeType="withEffect">
                                  <p:stCondLst>
                                    <p:cond delay="700"/>
                                  </p:stCondLst>
                                  <p:childTnLst>
                                    <p:set>
                                      <p:cBhvr>
                                        <p:cTn id="44" dur="1" fill="hold">
                                          <p:stCondLst>
                                            <p:cond delay="0"/>
                                          </p:stCondLst>
                                        </p:cTn>
                                        <p:tgtEl>
                                          <p:spTgt spid="15">
                                            <p:txEl>
                                              <p:pRg st="0" end="0"/>
                                            </p:txEl>
                                          </p:spTgt>
                                        </p:tgtEl>
                                        <p:attrNameLst>
                                          <p:attrName>style.visibility</p:attrName>
                                        </p:attrNameLst>
                                      </p:cBhvr>
                                      <p:to>
                                        <p:strVal val="visible"/>
                                      </p:to>
                                    </p:set>
                                    <p:anim calcmode="lin" valueType="num">
                                      <p:cBhvr additive="base">
                                        <p:cTn id="45" dur="10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46" dur="1000" fill="hold"/>
                                        <p:tgtEl>
                                          <p:spTgt spid="15">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6" decel="100000" fill="hold" grpId="0" nodeType="withEffect">
                                  <p:stCondLst>
                                    <p:cond delay="50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10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6" decel="100000" fill="hold" grpId="0" nodeType="withEffect">
                                  <p:stCondLst>
                                    <p:cond delay="600"/>
                                  </p:stCondLst>
                                  <p:childTnLst>
                                    <p:set>
                                      <p:cBhvr>
                                        <p:cTn id="52" dur="1" fill="hold">
                                          <p:stCondLst>
                                            <p:cond delay="0"/>
                                          </p:stCondLst>
                                        </p:cTn>
                                        <p:tgtEl>
                                          <p:spTgt spid="13">
                                            <p:txEl>
                                              <p:pRg st="0" end="0"/>
                                            </p:txEl>
                                          </p:spTgt>
                                        </p:tgtEl>
                                        <p:attrNameLst>
                                          <p:attrName>style.visibility</p:attrName>
                                        </p:attrNameLst>
                                      </p:cBhvr>
                                      <p:to>
                                        <p:strVal val="visible"/>
                                      </p:to>
                                    </p:set>
                                    <p:anim calcmode="lin" valueType="num">
                                      <p:cBhvr additive="base">
                                        <p:cTn id="53" dur="10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54" dur="1000" fill="hold"/>
                                        <p:tgtEl>
                                          <p:spTgt spid="13">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6" decel="100000" fill="hold" grpId="0" nodeType="withEffect">
                                  <p:stCondLst>
                                    <p:cond delay="800"/>
                                  </p:stCondLst>
                                  <p:childTnLst>
                                    <p:set>
                                      <p:cBhvr>
                                        <p:cTn id="56" dur="1" fill="hold">
                                          <p:stCondLst>
                                            <p:cond delay="0"/>
                                          </p:stCondLst>
                                        </p:cTn>
                                        <p:tgtEl>
                                          <p:spTgt spid="17">
                                            <p:txEl>
                                              <p:pRg st="0" end="0"/>
                                            </p:txEl>
                                          </p:spTgt>
                                        </p:tgtEl>
                                        <p:attrNameLst>
                                          <p:attrName>style.visibility</p:attrName>
                                        </p:attrNameLst>
                                      </p:cBhvr>
                                      <p:to>
                                        <p:strVal val="visible"/>
                                      </p:to>
                                    </p:set>
                                    <p:anim calcmode="lin" valueType="num">
                                      <p:cBhvr additive="base">
                                        <p:cTn id="57" dur="10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58" dur="10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59" fill="hold">
                            <p:stCondLst>
                              <p:cond delay="2200"/>
                            </p:stCondLst>
                            <p:childTnLst>
                              <p:par>
                                <p:cTn id="60" presetID="34" presetClass="emph" presetSubtype="0" fill="hold" grpId="1" nodeType="afterEffect">
                                  <p:stCondLst>
                                    <p:cond delay="250"/>
                                  </p:stCondLst>
                                  <p:iterate type="lt">
                                    <p:tmPct val="10000"/>
                                  </p:iterate>
                                  <p:childTnLst>
                                    <p:animMotion origin="layout" path="M 0.0 0.0 L 0.0 -0.07213" pathEditMode="relative" ptsTypes="">
                                      <p:cBhvr>
                                        <p:cTn id="61" dur="250" accel="50000" decel="50000" autoRev="1" fill="hold">
                                          <p:stCondLst>
                                            <p:cond delay="0"/>
                                          </p:stCondLst>
                                        </p:cTn>
                                        <p:tgtEl>
                                          <p:spTgt spid="7"/>
                                        </p:tgtEl>
                                        <p:attrNameLst>
                                          <p:attrName>ppt_x</p:attrName>
                                          <p:attrName>ppt_y</p:attrName>
                                        </p:attrNameLst>
                                      </p:cBhvr>
                                    </p:animMotion>
                                    <p:animRot by="1500000">
                                      <p:cBhvr>
                                        <p:cTn id="62" dur="125" fill="hold">
                                          <p:stCondLst>
                                            <p:cond delay="0"/>
                                          </p:stCondLst>
                                        </p:cTn>
                                        <p:tgtEl>
                                          <p:spTgt spid="7"/>
                                        </p:tgtEl>
                                        <p:attrNameLst>
                                          <p:attrName>r</p:attrName>
                                        </p:attrNameLst>
                                      </p:cBhvr>
                                    </p:animRot>
                                    <p:animRot by="-1500000">
                                      <p:cBhvr>
                                        <p:cTn id="63" dur="125" fill="hold">
                                          <p:stCondLst>
                                            <p:cond delay="125"/>
                                          </p:stCondLst>
                                        </p:cTn>
                                        <p:tgtEl>
                                          <p:spTgt spid="7"/>
                                        </p:tgtEl>
                                        <p:attrNameLst>
                                          <p:attrName>r</p:attrName>
                                        </p:attrNameLst>
                                      </p:cBhvr>
                                    </p:animRot>
                                    <p:animRot by="-1500000">
                                      <p:cBhvr>
                                        <p:cTn id="64" dur="125" fill="hold">
                                          <p:stCondLst>
                                            <p:cond delay="250"/>
                                          </p:stCondLst>
                                        </p:cTn>
                                        <p:tgtEl>
                                          <p:spTgt spid="7"/>
                                        </p:tgtEl>
                                        <p:attrNameLst>
                                          <p:attrName>r</p:attrName>
                                        </p:attrNameLst>
                                      </p:cBhvr>
                                    </p:animRot>
                                    <p:animRot by="1500000">
                                      <p:cBhvr>
                                        <p:cTn id="65" dur="125" fill="hold">
                                          <p:stCondLst>
                                            <p:cond delay="375"/>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5" grpId="2" animBg="1"/>
      <p:bldP spid="6" grpId="0"/>
      <p:bldP spid="7" grpId="0">
        <p:tmplLst>
          <p:tmpl>
            <p:tnLst>
              <p:par>
                <p:cTn presetID="2" presetClass="entr" presetSubtype="3" decel="100000" fill="hold" nodeType="withEffect">
                  <p:stCondLst>
                    <p:cond delay="500"/>
                  </p:stCondLst>
                  <p:iterate type="lt">
                    <p:tmPct val="10000"/>
                  </p:iterate>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1+#ppt_w/2"/>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7" grpId="1">
        <p:tmplLst>
          <p:tmpl>
            <p:tnLst>
              <p:par>
                <p:cTn presetID="34" presetClass="emph" presetSubtype="0" fill="hold" nodeType="afterEffect">
                  <p:stCondLst>
                    <p:cond delay="250"/>
                  </p:stCondLst>
                  <p:iterate type="lt">
                    <p:tmPct val="10000"/>
                  </p:iterate>
                  <p:childTnLst>
                    <p:animMotion origin="layout" path="M 0.0 0.0 L 0.0 -0.07213" pathEditMode="relative" ptsTypes="">
                      <p:cBhvr>
                        <p:cTn dur="250" accel="50000" decel="50000" autoRev="1" fill="hold">
                          <p:stCondLst>
                            <p:cond delay="0"/>
                          </p:stCondLst>
                        </p:cTn>
                        <p:tgtEl>
                          <p:spTgt spid="7"/>
                        </p:tgtEl>
                        <p:attrNameLst>
                          <p:attrName>ppt_x</p:attrName>
                          <p:attrName>ppt_y</p:attrName>
                        </p:attrNameLst>
                      </p:cBhvr>
                    </p:animMotion>
                    <p:animRot by="1500000">
                      <p:cBhvr>
                        <p:cTn dur="125" fill="hold">
                          <p:stCondLst>
                            <p:cond delay="0"/>
                          </p:stCondLst>
                        </p:cTn>
                        <p:tgtEl>
                          <p:spTgt spid="7"/>
                        </p:tgtEl>
                        <p:attrNameLst>
                          <p:attrName>r</p:attrName>
                        </p:attrNameLst>
                      </p:cBhvr>
                    </p:animRot>
                    <p:animRot by="-1500000">
                      <p:cBhvr>
                        <p:cTn dur="125" fill="hold">
                          <p:stCondLst>
                            <p:cond delay="125"/>
                          </p:stCondLst>
                        </p:cTn>
                        <p:tgtEl>
                          <p:spTgt spid="7"/>
                        </p:tgtEl>
                        <p:attrNameLst>
                          <p:attrName>r</p:attrName>
                        </p:attrNameLst>
                      </p:cBhvr>
                    </p:animRot>
                    <p:animRot by="-1500000">
                      <p:cBhvr>
                        <p:cTn dur="125" fill="hold">
                          <p:stCondLst>
                            <p:cond delay="250"/>
                          </p:stCondLst>
                        </p:cTn>
                        <p:tgtEl>
                          <p:spTgt spid="7"/>
                        </p:tgtEl>
                        <p:attrNameLst>
                          <p:attrName>r</p:attrName>
                        </p:attrNameLst>
                      </p:cBhvr>
                    </p:animRot>
                    <p:animRot by="1500000">
                      <p:cBhvr>
                        <p:cTn dur="125" fill="hold">
                          <p:stCondLst>
                            <p:cond delay="375"/>
                          </p:stCondLst>
                        </p:cTn>
                        <p:tgtEl>
                          <p:spTgt spid="7"/>
                        </p:tgtEl>
                        <p:attrNameLst>
                          <p:attrName>r</p:attrName>
                        </p:attrNameLst>
                      </p:cBhvr>
                    </p:animRot>
                  </p:childTnLst>
                </p:cTn>
              </p:par>
            </p:tnLst>
          </p:tmpl>
        </p:tmplLst>
      </p:bldP>
      <p:bldP spid="8" grpId="0"/>
      <p:bldP spid="9" grpId="0">
        <p:tmplLst>
          <p:tmpl>
            <p:tnLst>
              <p:par>
                <p:cTn presetID="2" presetClass="entr" presetSubtype="2"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1000" fill="hold"/>
                        <p:tgtEl>
                          <p:spTgt spid="9"/>
                        </p:tgtEl>
                        <p:attrNameLst>
                          <p:attrName>ppt_x</p:attrName>
                        </p:attrNameLst>
                      </p:cBhvr>
                      <p:tavLst>
                        <p:tav tm="0">
                          <p:val>
                            <p:strVal val="1+#ppt_w/2"/>
                          </p:val>
                        </p:tav>
                        <p:tav tm="100000">
                          <p:val>
                            <p:strVal val="#ppt_x"/>
                          </p:val>
                        </p:tav>
                      </p:tavLst>
                    </p:anim>
                    <p:anim calcmode="lin" valueType="num">
                      <p:cBhvr additive="base">
                        <p:cTn dur="1000" fill="hold"/>
                        <p:tgtEl>
                          <p:spTgt spid="9"/>
                        </p:tgtEl>
                        <p:attrNameLst>
                          <p:attrName>ppt_y</p:attrName>
                        </p:attrNameLst>
                      </p:cBhvr>
                      <p:tavLst>
                        <p:tav tm="0">
                          <p:val>
                            <p:strVal val="#ppt_y"/>
                          </p:val>
                        </p:tav>
                        <p:tav tm="100000">
                          <p:val>
                            <p:strVal val="#ppt_y"/>
                          </p:val>
                        </p:tav>
                      </p:tavLst>
                    </p:anim>
                  </p:childTnLst>
                </p:cTn>
              </p:par>
            </p:tnLst>
          </p:tmpl>
        </p:tmplLst>
      </p:bldP>
      <p:bldP spid="10" grpId="0"/>
      <p:bldP spid="11" grpId="0" build="p">
        <p:tmplLst>
          <p:tmpl lvl="1">
            <p:tnLst>
              <p:par>
                <p:cTn presetID="2" presetClass="entr" presetSubtype="6"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1000" fill="hold"/>
                        <p:tgtEl>
                          <p:spTgt spid="11"/>
                        </p:tgtEl>
                        <p:attrNameLst>
                          <p:attrName>ppt_x</p:attrName>
                        </p:attrNameLst>
                      </p:cBhvr>
                      <p:tavLst>
                        <p:tav tm="0">
                          <p:val>
                            <p:strVal val="1+#ppt_w/2"/>
                          </p:val>
                        </p:tav>
                        <p:tav tm="100000">
                          <p:val>
                            <p:strVal val="#ppt_x"/>
                          </p:val>
                        </p:tav>
                      </p:tavLst>
                    </p:anim>
                    <p:anim calcmode="lin" valueType="num">
                      <p:cBhvr additive="base">
                        <p:cTn dur="1000" fill="hold"/>
                        <p:tgtEl>
                          <p:spTgt spid="11"/>
                        </p:tgtEl>
                        <p:attrNameLst>
                          <p:attrName>ppt_y</p:attrName>
                        </p:attrNameLst>
                      </p:cBhvr>
                      <p:tavLst>
                        <p:tav tm="0">
                          <p:val>
                            <p:strVal val="1+#ppt_h/2"/>
                          </p:val>
                        </p:tav>
                        <p:tav tm="100000">
                          <p:val>
                            <p:strVal val="#ppt_y"/>
                          </p:val>
                        </p:tav>
                      </p:tavLst>
                    </p:anim>
                  </p:childTnLst>
                </p:cTn>
              </p:par>
            </p:tnLst>
          </p:tmpl>
        </p:tmplLst>
      </p:bldP>
      <p:bldP spid="12" grpId="0"/>
      <p:bldP spid="13" grpId="0" build="p">
        <p:tmplLst>
          <p:tmpl lvl="1">
            <p:tnLst>
              <p:par>
                <p:cTn presetID="2" presetClass="entr" presetSubtype="6" decel="100000" fill="hold" nodeType="withEffect">
                  <p:stCondLst>
                    <p:cond delay="6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1000" fill="hold"/>
                        <p:tgtEl>
                          <p:spTgt spid="13"/>
                        </p:tgtEl>
                        <p:attrNameLst>
                          <p:attrName>ppt_x</p:attrName>
                        </p:attrNameLst>
                      </p:cBhvr>
                      <p:tavLst>
                        <p:tav tm="0">
                          <p:val>
                            <p:strVal val="1+#ppt_w/2"/>
                          </p:val>
                        </p:tav>
                        <p:tav tm="100000">
                          <p:val>
                            <p:strVal val="#ppt_x"/>
                          </p:val>
                        </p:tav>
                      </p:tavLst>
                    </p:anim>
                    <p:anim calcmode="lin" valueType="num">
                      <p:cBhvr additive="base">
                        <p:cTn dur="1000" fill="hold"/>
                        <p:tgtEl>
                          <p:spTgt spid="13"/>
                        </p:tgtEl>
                        <p:attrNameLst>
                          <p:attrName>ppt_y</p:attrName>
                        </p:attrNameLst>
                      </p:cBhvr>
                      <p:tavLst>
                        <p:tav tm="0">
                          <p:val>
                            <p:strVal val="1+#ppt_h/2"/>
                          </p:val>
                        </p:tav>
                        <p:tav tm="100000">
                          <p:val>
                            <p:strVal val="#ppt_y"/>
                          </p:val>
                        </p:tav>
                      </p:tavLst>
                    </p:anim>
                  </p:childTnLst>
                </p:cTn>
              </p:par>
            </p:tnLst>
          </p:tmpl>
        </p:tmplLst>
      </p:bldP>
      <p:bldP spid="14" grpId="0"/>
      <p:bldP spid="15" grpId="0" build="p">
        <p:tmplLst>
          <p:tmpl lvl="1">
            <p:tnLst>
              <p:par>
                <p:cTn presetID="2" presetClass="entr" presetSubtype="6" decel="100000" fill="hold" nodeType="withEffect">
                  <p:stCondLst>
                    <p:cond delay="7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1+#ppt_w/2"/>
                          </p:val>
                        </p:tav>
                        <p:tav tm="100000">
                          <p:val>
                            <p:strVal val="#ppt_x"/>
                          </p:val>
                        </p:tav>
                      </p:tavLst>
                    </p:anim>
                    <p:anim calcmode="lin" valueType="num">
                      <p:cBhvr additive="base">
                        <p:cTn dur="1000" fill="hold"/>
                        <p:tgtEl>
                          <p:spTgt spid="15"/>
                        </p:tgtEl>
                        <p:attrNameLst>
                          <p:attrName>ppt_y</p:attrName>
                        </p:attrNameLst>
                      </p:cBhvr>
                      <p:tavLst>
                        <p:tav tm="0">
                          <p:val>
                            <p:strVal val="1+#ppt_h/2"/>
                          </p:val>
                        </p:tav>
                        <p:tav tm="100000">
                          <p:val>
                            <p:strVal val="#ppt_y"/>
                          </p:val>
                        </p:tav>
                      </p:tavLst>
                    </p:anim>
                  </p:childTnLst>
                </p:cTn>
              </p:par>
            </p:tnLst>
          </p:tmpl>
        </p:tmplLst>
      </p:bldP>
      <p:bldP spid="16" grpId="0"/>
      <p:bldP spid="17" grpId="0" build="p">
        <p:tmplLst>
          <p:tmpl lvl="1">
            <p:tnLst>
              <p:par>
                <p:cTn presetID="2" presetClass="entr" presetSubtype="6" decel="100000" fill="hold" nodeType="withEffect">
                  <p:stCondLst>
                    <p:cond delay="8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1000" fill="hold"/>
                        <p:tgtEl>
                          <p:spTgt spid="17"/>
                        </p:tgtEl>
                        <p:attrNameLst>
                          <p:attrName>ppt_x</p:attrName>
                        </p:attrNameLst>
                      </p:cBhvr>
                      <p:tavLst>
                        <p:tav tm="0">
                          <p:val>
                            <p:strVal val="1+#ppt_w/2"/>
                          </p:val>
                        </p:tav>
                        <p:tav tm="100000">
                          <p:val>
                            <p:strVal val="#ppt_x"/>
                          </p:val>
                        </p:tav>
                      </p:tavLst>
                    </p:anim>
                    <p:anim calcmode="lin" valueType="num">
                      <p:cBhvr additive="base">
                        <p:cTn dur="10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 Images">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3" name="図プレースホルダー 5"/>
          <p:cNvSpPr>
            <a:spLocks noGrp="1"/>
          </p:cNvSpPr>
          <p:nvPr>
            <p:ph type="pic" sz="quarter" idx="12" hasCustomPrompt="1"/>
          </p:nvPr>
        </p:nvSpPr>
        <p:spPr>
          <a:xfrm>
            <a:off x="38182" y="43542"/>
            <a:ext cx="3600000" cy="3600000"/>
          </a:xfrm>
          <a:prstGeom prst="rect">
            <a:avLst/>
          </a:prstGeom>
          <a:noFill/>
          <a:effectLst>
            <a:innerShdw blurRad="114300">
              <a:prstClr val="black"/>
            </a:innerShdw>
          </a:effectLst>
        </p:spPr>
        <p:txBody>
          <a:bodyPr/>
          <a:lstStyle>
            <a:lvl1pPr>
              <a:defRPr sz="1800"/>
            </a:lvl1pPr>
          </a:lstStyle>
          <a:p>
            <a:r>
              <a:rPr kumimoji="1" lang="en-US" altLang="ja-JP" dirty="0" smtClean="0"/>
              <a:t>Add an image</a:t>
            </a:r>
            <a:endParaRPr kumimoji="1" lang="ja-JP" altLang="en-US" dirty="0"/>
          </a:p>
        </p:txBody>
      </p:sp>
      <p:sp>
        <p:nvSpPr>
          <p:cNvPr id="4" name="図プレースホルダー 5"/>
          <p:cNvSpPr>
            <a:spLocks noGrp="1"/>
          </p:cNvSpPr>
          <p:nvPr>
            <p:ph type="pic" sz="quarter" idx="13" hasCustomPrompt="1"/>
          </p:nvPr>
        </p:nvSpPr>
        <p:spPr>
          <a:xfrm>
            <a:off x="3687753"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5" name="図プレースホルダー 5"/>
          <p:cNvSpPr>
            <a:spLocks noGrp="1"/>
          </p:cNvSpPr>
          <p:nvPr>
            <p:ph type="pic" sz="quarter" idx="14" hasCustomPrompt="1"/>
          </p:nvPr>
        </p:nvSpPr>
        <p:spPr>
          <a:xfrm>
            <a:off x="7337324"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6" name="図プレースホルダー 5"/>
          <p:cNvSpPr>
            <a:spLocks noGrp="1"/>
          </p:cNvSpPr>
          <p:nvPr>
            <p:ph type="pic" sz="quarter" idx="15" hasCustomPrompt="1"/>
          </p:nvPr>
        </p:nvSpPr>
        <p:spPr>
          <a:xfrm>
            <a:off x="10988185"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7" name="図プレースホルダー 5"/>
          <p:cNvSpPr>
            <a:spLocks noGrp="1"/>
          </p:cNvSpPr>
          <p:nvPr>
            <p:ph type="pic" sz="quarter" idx="16" hasCustomPrompt="1"/>
          </p:nvPr>
        </p:nvSpPr>
        <p:spPr>
          <a:xfrm>
            <a:off x="14636467"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7" hasCustomPrompt="1"/>
          </p:nvPr>
        </p:nvSpPr>
        <p:spPr>
          <a:xfrm>
            <a:off x="35931" y="6628665"/>
            <a:ext cx="3600000" cy="3600000"/>
          </a:xfrm>
          <a:prstGeom prst="rect">
            <a:avLst/>
          </a:prstGeom>
          <a:noFill/>
          <a:effectLst>
            <a:innerShdw blurRad="114300">
              <a:prstClr val="black"/>
            </a:innerShdw>
          </a:effectLst>
        </p:spPr>
        <p:txBody>
          <a:bodyPr/>
          <a:lstStyle>
            <a:lvl1pPr>
              <a:defRPr sz="1800"/>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8" hasCustomPrompt="1"/>
          </p:nvPr>
        </p:nvSpPr>
        <p:spPr>
          <a:xfrm>
            <a:off x="3685502"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9" hasCustomPrompt="1"/>
          </p:nvPr>
        </p:nvSpPr>
        <p:spPr>
          <a:xfrm>
            <a:off x="7335073"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1" name="図プレースホルダー 5"/>
          <p:cNvSpPr>
            <a:spLocks noGrp="1"/>
          </p:cNvSpPr>
          <p:nvPr>
            <p:ph type="pic" sz="quarter" idx="20" hasCustomPrompt="1"/>
          </p:nvPr>
        </p:nvSpPr>
        <p:spPr>
          <a:xfrm>
            <a:off x="10985934"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2" name="図プレースホルダー 5"/>
          <p:cNvSpPr>
            <a:spLocks noGrp="1"/>
          </p:cNvSpPr>
          <p:nvPr>
            <p:ph type="pic" sz="quarter" idx="21" hasCustomPrompt="1"/>
          </p:nvPr>
        </p:nvSpPr>
        <p:spPr>
          <a:xfrm>
            <a:off x="14634216"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5"/>
          <p:cNvSpPr>
            <a:spLocks noGrp="1"/>
          </p:cNvSpPr>
          <p:nvPr>
            <p:ph type="body" sz="quarter" idx="22" hasCustomPrompt="1"/>
          </p:nvPr>
        </p:nvSpPr>
        <p:spPr>
          <a:xfrm>
            <a:off x="1098867" y="4276581"/>
            <a:ext cx="16093440" cy="1395804"/>
          </a:xfrm>
          <a:prstGeom prst="rect">
            <a:avLst/>
          </a:prstGeom>
        </p:spPr>
        <p:txBody>
          <a:bodyPr anchor="ctr">
            <a:noAutofit/>
          </a:bodyPr>
          <a:lstStyle>
            <a:lvl1pPr algn="ctr">
              <a:lnSpc>
                <a:spcPts val="60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23" hasCustomPrompt="1"/>
          </p:nvPr>
        </p:nvSpPr>
        <p:spPr>
          <a:xfrm>
            <a:off x="1098867" y="5247247"/>
            <a:ext cx="16093440" cy="921326"/>
          </a:xfrm>
          <a:prstGeom prst="rect">
            <a:avLst/>
          </a:prstGeom>
        </p:spPr>
        <p:txBody>
          <a:bodyPr anchor="t">
            <a:noAutofit/>
          </a:bodyPr>
          <a:lstStyle>
            <a:lvl1pPr algn="ctr">
              <a:lnSpc>
                <a:spcPts val="6000"/>
              </a:lnSpc>
              <a:spcBef>
                <a:spcPts val="0"/>
              </a:spcBef>
              <a:defRPr sz="44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69203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225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175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par>
                                <p:cTn id="17" presetID="14" presetClass="entr" presetSubtype="10" fill="hold" grpId="0" nodeType="withEffect">
                                  <p:stCondLst>
                                    <p:cond delay="150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par>
                                <p:cTn id="23" presetID="14" presetClass="entr" presetSubtype="10" fill="hold" grpId="0" nodeType="withEffect">
                                  <p:stCondLst>
                                    <p:cond delay="75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125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randombar(horizontal)">
                                      <p:cBhvr>
                                        <p:cTn id="31" dur="500"/>
                                        <p:tgtEl>
                                          <p:spTgt spid="9"/>
                                        </p:tgtEl>
                                      </p:cBhvr>
                                    </p:animEffect>
                                  </p:childTnLst>
                                </p:cTn>
                              </p:par>
                              <p:par>
                                <p:cTn id="32" presetID="14" presetClass="entr" presetSubtype="10" fill="hold" grpId="0" nodeType="withEffect">
                                  <p:stCondLst>
                                    <p:cond delay="2000"/>
                                  </p:stCondLst>
                                  <p:childTnLst>
                                    <p:set>
                                      <p:cBhvr>
                                        <p:cTn id="33" dur="1" fill="hold">
                                          <p:stCondLst>
                                            <p:cond delay="0"/>
                                          </p:stCondLst>
                                        </p:cTn>
                                        <p:tgtEl>
                                          <p:spTgt spid="8"/>
                                        </p:tgtEl>
                                        <p:attrNameLst>
                                          <p:attrName>style.visibility</p:attrName>
                                        </p:attrNameLst>
                                      </p:cBhvr>
                                      <p:to>
                                        <p:strVal val="visible"/>
                                      </p:to>
                                    </p:set>
                                    <p:animEffect transition="in" filter="randombar(horizontal)">
                                      <p:cBhvr>
                                        <p:cTn id="34" dur="500"/>
                                        <p:tgtEl>
                                          <p:spTgt spid="8"/>
                                        </p:tgtEl>
                                      </p:cBhvr>
                                    </p:animEffect>
                                  </p:childTnLst>
                                </p:cTn>
                              </p:par>
                            </p:childTnLst>
                          </p:cTn>
                        </p:par>
                        <p:par>
                          <p:cTn id="35" fill="hold">
                            <p:stCondLst>
                              <p:cond delay="2750"/>
                            </p:stCondLst>
                            <p:childTnLst>
                              <p:par>
                                <p:cTn id="36" presetID="2" presetClass="entr" presetSubtype="9" decel="100000" fill="hold" grpId="0" nodeType="afterEffect">
                                  <p:stCondLst>
                                    <p:cond delay="0"/>
                                  </p:stCondLst>
                                  <p:iterate type="wd">
                                    <p:tmPct val="10000"/>
                                  </p:iterate>
                                  <p:childTnLst>
                                    <p:set>
                                      <p:cBhvr>
                                        <p:cTn id="37" dur="1" fill="hold">
                                          <p:stCondLst>
                                            <p:cond delay="0"/>
                                          </p:stCondLst>
                                        </p:cTn>
                                        <p:tgtEl>
                                          <p:spTgt spid="13">
                                            <p:txEl>
                                              <p:pRg st="0" end="0"/>
                                            </p:txEl>
                                          </p:spTgt>
                                        </p:tgtEl>
                                        <p:attrNameLst>
                                          <p:attrName>style.visibility</p:attrName>
                                        </p:attrNameLst>
                                      </p:cBhvr>
                                      <p:to>
                                        <p:strVal val="visible"/>
                                      </p:to>
                                    </p:set>
                                    <p:anim calcmode="lin" valueType="num">
                                      <p:cBhvr additive="base">
                                        <p:cTn id="38" dur="10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39" dur="1000" fill="hold"/>
                                        <p:tgtEl>
                                          <p:spTgt spid="13">
                                            <p:txEl>
                                              <p:pRg st="0" end="0"/>
                                            </p:txEl>
                                          </p:spTgt>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750" fill="hold"/>
                                        <p:tgtEl>
                                          <p:spTgt spid="14"/>
                                        </p:tgtEl>
                                        <p:attrNameLst>
                                          <p:attrName>ppt_x</p:attrName>
                                        </p:attrNameLst>
                                      </p:cBhvr>
                                      <p:tavLst>
                                        <p:tav tm="0">
                                          <p:val>
                                            <p:strVal val="1+#ppt_w/2"/>
                                          </p:val>
                                        </p:tav>
                                        <p:tav tm="100000">
                                          <p:val>
                                            <p:strVal val="#ppt_x"/>
                                          </p:val>
                                        </p:tav>
                                      </p:tavLst>
                                    </p:anim>
                                    <p:anim calcmode="lin" valueType="num">
                                      <p:cBhvr additive="base">
                                        <p:cTn id="43" dur="7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1000" fill="hold"/>
                        <p:tgtEl>
                          <p:spTgt spid="13"/>
                        </p:tgtEl>
                        <p:attrNameLst>
                          <p:attrName>ppt_x</p:attrName>
                        </p:attrNameLst>
                      </p:cBhvr>
                      <p:tavLst>
                        <p:tav tm="0">
                          <p:val>
                            <p:strVal val="0-#ppt_w/2"/>
                          </p:val>
                        </p:tav>
                        <p:tav tm="100000">
                          <p:val>
                            <p:strVal val="#ppt_x"/>
                          </p:val>
                        </p:tav>
                      </p:tavLst>
                    </p:anim>
                    <p:anim calcmode="lin" valueType="num">
                      <p:cBhvr additive="base">
                        <p:cTn dur="1000" fill="hold"/>
                        <p:tgtEl>
                          <p:spTgt spid="13"/>
                        </p:tgtEl>
                        <p:attrNameLst>
                          <p:attrName>ppt_y</p:attrName>
                        </p:attrNameLst>
                      </p:cBhvr>
                      <p:tavLst>
                        <p:tav tm="0">
                          <p:val>
                            <p:strVal val="0-#ppt_h/2"/>
                          </p:val>
                        </p:tav>
                        <p:tav tm="100000">
                          <p:val>
                            <p:strVal val="#ppt_y"/>
                          </p:val>
                        </p:tav>
                      </p:tavLst>
                    </p:anim>
                  </p:childTnLst>
                </p:cTn>
              </p:par>
            </p:tnLst>
          </p:tmpl>
        </p:tmplLst>
      </p:bldP>
      <p:bldP spid="14" grpId="0">
        <p:tmplLst>
          <p:tmpl>
            <p:tnLst>
              <p:par>
                <p:cTn presetID="2" presetClass="entr" presetSubtype="2"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1+#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16" name="直角三角形 15"/>
          <p:cNvSpPr/>
          <p:nvPr userDrawn="1"/>
        </p:nvSpPr>
        <p:spPr>
          <a:xfrm flipH="1">
            <a:off x="7475650" y="0"/>
            <a:ext cx="10815525" cy="10287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userDrawn="1"/>
        </p:nvCxnSpPr>
        <p:spPr>
          <a:xfrm flipV="1">
            <a:off x="7590971" y="0"/>
            <a:ext cx="335280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a:xfrm>
            <a:off x="450504" y="253186"/>
            <a:ext cx="9738525" cy="1368152"/>
          </a:xfrm>
        </p:spPr>
        <p:txBody>
          <a:bodyPr/>
          <a:lstStyle>
            <a:lvl1pPr>
              <a:defRPr baseline="0"/>
            </a:lvl1pPr>
          </a:lstStyle>
          <a:p>
            <a:r>
              <a:rPr kumimoji="1" lang="en-US" altLang="ja-JP" dirty="0" smtClean="0"/>
              <a:t>SLIDE TITLE GOES HERE</a:t>
            </a:r>
            <a:endParaRPr kumimoji="1" lang="ja-JP" altLang="en-US" dirty="0"/>
          </a:p>
        </p:txBody>
      </p:sp>
      <p:grpSp>
        <p:nvGrpSpPr>
          <p:cNvPr id="17" name="グループ化 16"/>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18" name="涙形 17"/>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涙形 18"/>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22" name="テキスト プレースホルダー 21"/>
          <p:cNvSpPr>
            <a:spLocks noGrp="1"/>
          </p:cNvSpPr>
          <p:nvPr>
            <p:ph type="body" sz="quarter" idx="10" hasCustomPrompt="1"/>
          </p:nvPr>
        </p:nvSpPr>
        <p:spPr>
          <a:xfrm>
            <a:off x="682625" y="3033488"/>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tx2"/>
                </a:solidFill>
                <a:latin typeface="Bebas Neue Regular" panose="00000500000000000000" pitchFamily="2" charset="0"/>
              </a:defRPr>
            </a:lvl1pPr>
          </a:lstStyle>
          <a:p>
            <a:pPr lvl="0"/>
            <a:r>
              <a:rPr kumimoji="1" lang="en-US" altLang="ja-JP" dirty="0" smtClean="0"/>
              <a:t>HEADING GOES HERE</a:t>
            </a:r>
          </a:p>
        </p:txBody>
      </p:sp>
      <p:sp>
        <p:nvSpPr>
          <p:cNvPr id="23" name="テキスト プレースホルダー 5"/>
          <p:cNvSpPr>
            <a:spLocks noGrp="1"/>
          </p:cNvSpPr>
          <p:nvPr>
            <p:ph type="body" sz="quarter" idx="12" hasCustomPrompt="1"/>
          </p:nvPr>
        </p:nvSpPr>
        <p:spPr>
          <a:xfrm>
            <a:off x="696686" y="5878287"/>
            <a:ext cx="6894286"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21"/>
          <p:cNvSpPr>
            <a:spLocks noGrp="1"/>
          </p:cNvSpPr>
          <p:nvPr>
            <p:ph type="body" sz="quarter" idx="13" hasCustomPrompt="1"/>
          </p:nvPr>
        </p:nvSpPr>
        <p:spPr>
          <a:xfrm>
            <a:off x="10240288" y="3026230"/>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bg1"/>
                </a:solidFill>
                <a:latin typeface="Bebas Neue Regular" panose="00000500000000000000" pitchFamily="2" charset="0"/>
              </a:defRPr>
            </a:lvl1pPr>
          </a:lstStyle>
          <a:p>
            <a:pPr lvl="0"/>
            <a:r>
              <a:rPr kumimoji="1" lang="en-US" altLang="ja-JP" dirty="0" smtClean="0"/>
              <a:t>HEADING GOES HERE</a:t>
            </a:r>
            <a:endParaRPr kumimoji="1" lang="ja-JP" altLang="en-US" dirty="0" smtClean="0"/>
          </a:p>
        </p:txBody>
      </p:sp>
      <p:sp>
        <p:nvSpPr>
          <p:cNvPr id="25" name="テキスト プレースホルダー 5"/>
          <p:cNvSpPr>
            <a:spLocks noGrp="1"/>
          </p:cNvSpPr>
          <p:nvPr>
            <p:ph type="body" sz="quarter" idx="14" hasCustomPrompt="1"/>
          </p:nvPr>
        </p:nvSpPr>
        <p:spPr>
          <a:xfrm>
            <a:off x="10254349" y="5871029"/>
            <a:ext cx="6894286" cy="2421393"/>
          </a:xfrm>
        </p:spPr>
        <p:txBody>
          <a:bodyPr anchor="t">
            <a:normAutofit/>
          </a:bodyPr>
          <a:lstStyle>
            <a:lvl1pPr algn="l">
              <a:lnSpc>
                <a:spcPct val="130000"/>
              </a:lnSpc>
              <a:defRPr sz="2000" baseline="0">
                <a:solidFill>
                  <a:schemeClr val="bg1"/>
                </a:solidFill>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15" hasCustomPrompt="1"/>
          </p:nvPr>
        </p:nvSpPr>
        <p:spPr>
          <a:xfrm>
            <a:off x="454042" y="1652593"/>
            <a:ext cx="9168929"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93425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 calcmode="lin" valueType="num">
                                      <p:cBhvr additive="base">
                                        <p:cTn id="7"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9" decel="100000" fill="hold" grpId="0" nodeType="afterEffect">
                                  <p:stCondLst>
                                    <p:cond delay="0"/>
                                  </p:stCondLst>
                                  <p:iterate type="wd">
                                    <p:tmPct val="10000"/>
                                  </p:iterate>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0-#ppt_w/2"/>
                                          </p:val>
                                        </p:tav>
                                        <p:tav tm="100000">
                                          <p:val>
                                            <p:strVal val="#ppt_x"/>
                                          </p:val>
                                        </p:tav>
                                      </p:tavLst>
                                    </p:anim>
                                    <p:anim calcmode="lin" valueType="num">
                                      <p:cBhvr additive="base">
                                        <p:cTn id="22" dur="1000" fill="hold"/>
                                        <p:tgtEl>
                                          <p:spTgt spid="22"/>
                                        </p:tgtEl>
                                        <p:attrNameLst>
                                          <p:attrName>ppt_y</p:attrName>
                                        </p:attrNameLst>
                                      </p:cBhvr>
                                      <p:tavLst>
                                        <p:tav tm="0">
                                          <p:val>
                                            <p:strVal val="0-#ppt_h/2"/>
                                          </p:val>
                                        </p:tav>
                                        <p:tav tm="100000">
                                          <p:val>
                                            <p:strVal val="#ppt_y"/>
                                          </p:val>
                                        </p:tav>
                                      </p:tavLst>
                                    </p:anim>
                                  </p:childTnLst>
                                </p:cTn>
                              </p:par>
                              <p:par>
                                <p:cTn id="23" presetID="2" presetClass="entr" presetSubtype="8" decel="100000" fill="hold" grpId="0" nodeType="withEffect">
                                  <p:stCondLst>
                                    <p:cond delay="0"/>
                                  </p:stCondLst>
                                  <p:childTnLst>
                                    <p:set>
                                      <p:cBhvr>
                                        <p:cTn id="24" dur="1" fill="hold">
                                          <p:stCondLst>
                                            <p:cond delay="0"/>
                                          </p:stCondLst>
                                        </p:cTn>
                                        <p:tgtEl>
                                          <p:spTgt spid="23">
                                            <p:txEl>
                                              <p:pRg st="0" end="0"/>
                                            </p:txEl>
                                          </p:spTgt>
                                        </p:tgtEl>
                                        <p:attrNameLst>
                                          <p:attrName>style.visibility</p:attrName>
                                        </p:attrNameLst>
                                      </p:cBhvr>
                                      <p:to>
                                        <p:strVal val="visible"/>
                                      </p:to>
                                    </p:set>
                                    <p:anim calcmode="lin" valueType="num">
                                      <p:cBhvr additive="base">
                                        <p:cTn id="25" dur="10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23">
                                            <p:txEl>
                                              <p:pRg st="0" end="0"/>
                                            </p:txEl>
                                          </p:spTgt>
                                        </p:tgtEl>
                                        <p:attrNameLst>
                                          <p:attrName>ppt_y</p:attrName>
                                        </p:attrNameLst>
                                      </p:cBhvr>
                                      <p:tavLst>
                                        <p:tav tm="0">
                                          <p:val>
                                            <p:strVal val="#ppt_y"/>
                                          </p:val>
                                        </p:tav>
                                        <p:tav tm="100000">
                                          <p:val>
                                            <p:strVal val="#ppt_y"/>
                                          </p:val>
                                        </p:tav>
                                      </p:tavLst>
                                    </p:anim>
                                  </p:childTnLst>
                                </p:cTn>
                              </p:par>
                              <p:par>
                                <p:cTn id="27" presetID="2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500"/>
                                        <p:tgtEl>
                                          <p:spTgt spid="16"/>
                                        </p:tgtEl>
                                      </p:cBhvr>
                                    </p:animEffect>
                                  </p:childTnLst>
                                </p:cTn>
                              </p:par>
                              <p:par>
                                <p:cTn id="30" presetID="22" presetClass="entr" presetSubtype="4"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par>
                                <p:cTn id="33" presetID="2" presetClass="entr" presetSubtype="6" decel="100000" fill="hold" grpId="0" nodeType="withEffect">
                                  <p:stCondLst>
                                    <p:cond delay="0"/>
                                  </p:stCondLst>
                                  <p:iterate type="wd">
                                    <p:tmPct val="10000"/>
                                  </p:iterate>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tgtEl>
                                          <p:spTgt spid="24"/>
                                        </p:tgtEl>
                                        <p:attrNameLst>
                                          <p:attrName>ppt_x</p:attrName>
                                        </p:attrNameLst>
                                      </p:cBhvr>
                                      <p:tavLst>
                                        <p:tav tm="0">
                                          <p:val>
                                            <p:strVal val="1+#ppt_w/2"/>
                                          </p:val>
                                        </p:tav>
                                        <p:tav tm="100000">
                                          <p:val>
                                            <p:strVal val="#ppt_x"/>
                                          </p:val>
                                        </p:tav>
                                      </p:tavLst>
                                    </p:anim>
                                    <p:anim calcmode="lin" valueType="num">
                                      <p:cBhvr additive="base">
                                        <p:cTn id="36" dur="10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25">
                                            <p:txEl>
                                              <p:pRg st="0" end="0"/>
                                            </p:txEl>
                                          </p:spTgt>
                                        </p:tgtEl>
                                        <p:attrNameLst>
                                          <p:attrName>style.visibility</p:attrName>
                                        </p:attrNameLst>
                                      </p:cBhvr>
                                      <p:to>
                                        <p:strVal val="visible"/>
                                      </p:to>
                                    </p:set>
                                    <p:anim calcmode="lin" valueType="num">
                                      <p:cBhvr additive="base">
                                        <p:cTn id="39" dur="10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22"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0-#ppt_w/2"/>
                          </p:val>
                        </p:tav>
                        <p:tav tm="100000">
                          <p:val>
                            <p:strVal val="#ppt_x"/>
                          </p:val>
                        </p:tav>
                      </p:tavLst>
                    </p:anim>
                    <p:anim calcmode="lin" valueType="num">
                      <p:cBhvr additive="base">
                        <p:cTn dur="1000" fill="hold"/>
                        <p:tgtEl>
                          <p:spTgt spid="22"/>
                        </p:tgtEl>
                        <p:attrNameLst>
                          <p:attrName>ppt_y</p:attrName>
                        </p:attrNameLst>
                      </p:cBhvr>
                      <p:tavLst>
                        <p:tav tm="0">
                          <p:val>
                            <p:strVal val="0-#ppt_h/2"/>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0-#ppt_w/2"/>
                          </p:val>
                        </p:tav>
                        <p:tav tm="100000">
                          <p:val>
                            <p:strVal val="#ppt_x"/>
                          </p:val>
                        </p:tav>
                      </p:tavLst>
                    </p:anim>
                    <p:anim calcmode="lin" valueType="num">
                      <p:cBhvr additive="base">
                        <p:cTn dur="1000" fill="hold"/>
                        <p:tgtEl>
                          <p:spTgt spid="23"/>
                        </p:tgtEl>
                        <p:attrNameLst>
                          <p:attrName>ppt_y</p:attrName>
                        </p:attrNameLst>
                      </p:cBhvr>
                      <p:tavLst>
                        <p:tav tm="0">
                          <p:val>
                            <p:strVal val="#ppt_y"/>
                          </p:val>
                        </p:tav>
                        <p:tav tm="100000">
                          <p:val>
                            <p:strVal val="#ppt_y"/>
                          </p:val>
                        </p:tav>
                      </p:tavLst>
                    </p:anim>
                  </p:childTnLst>
                </p:cTn>
              </p:par>
            </p:tnLst>
          </p:tmpl>
        </p:tmplLst>
      </p:bldP>
      <p:bldP spid="24" grpId="0">
        <p:tmplLst>
          <p:tmpl>
            <p:tnLst>
              <p:par>
                <p:cTn presetID="2" presetClass="entr" presetSubtype="6" decel="100000" fill="hold" nodeType="withEffect">
                  <p:stCondLst>
                    <p:cond delay="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1+#ppt_w/2"/>
                          </p:val>
                        </p:tav>
                        <p:tav tm="100000">
                          <p:val>
                            <p:strVal val="#ppt_x"/>
                          </p:val>
                        </p:tav>
                      </p:tavLst>
                    </p:anim>
                    <p:anim calcmode="lin" valueType="num">
                      <p:cBhvr additive="base">
                        <p:cTn dur="10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2"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1000" fill="hold"/>
                        <p:tgtEl>
                          <p:spTgt spid="25"/>
                        </p:tgtEl>
                        <p:attrNameLst>
                          <p:attrName>ppt_x</p:attrName>
                        </p:attrNameLst>
                      </p:cBhvr>
                      <p:tavLst>
                        <p:tav tm="0">
                          <p:val>
                            <p:strVal val="1+#ppt_w/2"/>
                          </p:val>
                        </p:tav>
                        <p:tav tm="100000">
                          <p:val>
                            <p:strVal val="#ppt_x"/>
                          </p:val>
                        </p:tav>
                      </p:tavLst>
                    </p:anim>
                    <p:anim calcmode="lin" valueType="num">
                      <p:cBhvr additive="base">
                        <p:cTn dur="1000" fill="hold"/>
                        <p:tgtEl>
                          <p:spTgt spid="2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8"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History 1">
    <p:spTree>
      <p:nvGrpSpPr>
        <p:cNvPr id="1" name=""/>
        <p:cNvGrpSpPr/>
        <p:nvPr/>
      </p:nvGrpSpPr>
      <p:grpSpPr>
        <a:xfrm>
          <a:off x="0" y="0"/>
          <a:ext cx="0" cy="0"/>
          <a:chOff x="0" y="0"/>
          <a:chExt cx="0" cy="0"/>
        </a:xfrm>
      </p:grpSpPr>
      <p:sp>
        <p:nvSpPr>
          <p:cNvPr id="11" name="正方形/長方形 10"/>
          <p:cNvSpPr/>
          <p:nvPr userDrawn="1"/>
        </p:nvSpPr>
        <p:spPr>
          <a:xfrm>
            <a:off x="9637486" y="4895440"/>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450504" y="253186"/>
            <a:ext cx="8214525" cy="1368152"/>
          </a:xfrm>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454042" y="1652593"/>
            <a:ext cx="8210987"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4" name="正方形/長方形 3"/>
          <p:cNvSpPr/>
          <p:nvPr userDrawn="1"/>
        </p:nvSpPr>
        <p:spPr>
          <a:xfrm>
            <a:off x="9054873" y="-29028"/>
            <a:ext cx="181429" cy="10332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8760165" y="1493887"/>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円/楕円 5"/>
          <p:cNvSpPr/>
          <p:nvPr userDrawn="1"/>
        </p:nvSpPr>
        <p:spPr>
          <a:xfrm>
            <a:off x="8760165" y="3669609"/>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円/楕円 6"/>
          <p:cNvSpPr/>
          <p:nvPr userDrawn="1"/>
        </p:nvSpPr>
        <p:spPr>
          <a:xfrm>
            <a:off x="8760165" y="5845331"/>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760165" y="8021053"/>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テキスト プレースホルダー 21"/>
          <p:cNvSpPr>
            <a:spLocks noGrp="1"/>
          </p:cNvSpPr>
          <p:nvPr>
            <p:ph type="body" sz="quarter" idx="10" hasCustomPrompt="1"/>
          </p:nvPr>
        </p:nvSpPr>
        <p:spPr>
          <a:xfrm>
            <a:off x="11763827" y="4970343"/>
            <a:ext cx="4826001" cy="1092363"/>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17" name="正方形/長方形 16"/>
          <p:cNvSpPr/>
          <p:nvPr userDrawn="1"/>
        </p:nvSpPr>
        <p:spPr>
          <a:xfrm>
            <a:off x="10072914" y="5055330"/>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flipH="1">
            <a:off x="9769499" y="4991832"/>
            <a:ext cx="2002861" cy="1003665"/>
            <a:chOff x="7280704" y="761243"/>
            <a:chExt cx="2002861" cy="1003665"/>
          </a:xfrm>
        </p:grpSpPr>
        <p:sp>
          <p:nvSpPr>
            <p:cNvPr id="1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正方形/長方形 2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テキスト プレースホルダー 5"/>
          <p:cNvSpPr>
            <a:spLocks noGrp="1"/>
          </p:cNvSpPr>
          <p:nvPr>
            <p:ph type="body" sz="quarter" idx="21" hasCustomPrompt="1"/>
          </p:nvPr>
        </p:nvSpPr>
        <p:spPr>
          <a:xfrm>
            <a:off x="9792200" y="5204704"/>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27" name="テキスト プレースホルダー 5"/>
          <p:cNvSpPr>
            <a:spLocks noGrp="1"/>
          </p:cNvSpPr>
          <p:nvPr>
            <p:ph type="body" sz="quarter" idx="22" hasCustomPrompt="1"/>
          </p:nvPr>
        </p:nvSpPr>
        <p:spPr>
          <a:xfrm>
            <a:off x="10297941" y="5995497"/>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正方形/長方形 10"/>
          <p:cNvSpPr/>
          <p:nvPr userDrawn="1"/>
        </p:nvSpPr>
        <p:spPr>
          <a:xfrm>
            <a:off x="9637486" y="543996"/>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21"/>
          <p:cNvSpPr>
            <a:spLocks noGrp="1"/>
          </p:cNvSpPr>
          <p:nvPr>
            <p:ph type="body" sz="quarter" idx="23" hasCustomPrompt="1"/>
          </p:nvPr>
        </p:nvSpPr>
        <p:spPr>
          <a:xfrm>
            <a:off x="11763827" y="618899"/>
            <a:ext cx="4826001" cy="1092363"/>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30" name="正方形/長方形 29"/>
          <p:cNvSpPr/>
          <p:nvPr userDrawn="1"/>
        </p:nvSpPr>
        <p:spPr>
          <a:xfrm>
            <a:off x="10072914" y="70388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flipH="1">
            <a:off x="9769499" y="640388"/>
            <a:ext cx="2002861" cy="1003665"/>
            <a:chOff x="7280704" y="761243"/>
            <a:chExt cx="2002861" cy="1003665"/>
          </a:xfrm>
        </p:grpSpPr>
        <p:sp>
          <p:nvSpPr>
            <p:cNvPr id="3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8" name="正方形/長方形 37"/>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9" name="テキスト プレースホルダー 5"/>
          <p:cNvSpPr>
            <a:spLocks noGrp="1"/>
          </p:cNvSpPr>
          <p:nvPr>
            <p:ph type="body" sz="quarter" idx="24" hasCustomPrompt="1"/>
          </p:nvPr>
        </p:nvSpPr>
        <p:spPr>
          <a:xfrm>
            <a:off x="9792200" y="85326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40" name="テキスト プレースホルダー 5"/>
          <p:cNvSpPr>
            <a:spLocks noGrp="1"/>
          </p:cNvSpPr>
          <p:nvPr>
            <p:ph type="body" sz="quarter" idx="25" hasCustomPrompt="1"/>
          </p:nvPr>
        </p:nvSpPr>
        <p:spPr>
          <a:xfrm>
            <a:off x="10297941" y="1644053"/>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1" name="正方形/長方形 10"/>
          <p:cNvSpPr/>
          <p:nvPr userDrawn="1"/>
        </p:nvSpPr>
        <p:spPr>
          <a:xfrm flipH="1">
            <a:off x="1345759" y="2689425"/>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21"/>
          <p:cNvSpPr>
            <a:spLocks noGrp="1"/>
          </p:cNvSpPr>
          <p:nvPr>
            <p:ph type="body" sz="quarter" idx="26" hasCustomPrompt="1"/>
          </p:nvPr>
        </p:nvSpPr>
        <p:spPr>
          <a:xfrm>
            <a:off x="1786641" y="2778842"/>
            <a:ext cx="4826001" cy="1092363"/>
          </a:xfr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43" name="正方形/長方形 42"/>
          <p:cNvSpPr/>
          <p:nvPr userDrawn="1"/>
        </p:nvSpPr>
        <p:spPr>
          <a:xfrm>
            <a:off x="1529443" y="2863829"/>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4" name="グループ化 43"/>
          <p:cNvGrpSpPr/>
          <p:nvPr userDrawn="1"/>
        </p:nvGrpSpPr>
        <p:grpSpPr>
          <a:xfrm>
            <a:off x="6612642" y="2800331"/>
            <a:ext cx="2002861" cy="1003665"/>
            <a:chOff x="7280704" y="761243"/>
            <a:chExt cx="2002861" cy="1003665"/>
          </a:xfrm>
        </p:grpSpPr>
        <p:sp>
          <p:nvSpPr>
            <p:cNvPr id="4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7" name="直線コネクタ 4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正方形/長方形 50"/>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2" name="テキスト プレースホルダー 5"/>
          <p:cNvSpPr>
            <a:spLocks noGrp="1"/>
          </p:cNvSpPr>
          <p:nvPr>
            <p:ph type="body" sz="quarter" idx="27" hasCustomPrompt="1"/>
          </p:nvPr>
        </p:nvSpPr>
        <p:spPr>
          <a:xfrm>
            <a:off x="6969165" y="301320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53" name="テキスト プレースホルダー 5"/>
          <p:cNvSpPr>
            <a:spLocks noGrp="1"/>
          </p:cNvSpPr>
          <p:nvPr>
            <p:ph type="body" sz="quarter" idx="28" hasCustomPrompt="1"/>
          </p:nvPr>
        </p:nvSpPr>
        <p:spPr>
          <a:xfrm>
            <a:off x="1741770" y="3803996"/>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4" name="正方形/長方形 10"/>
          <p:cNvSpPr/>
          <p:nvPr userDrawn="1"/>
        </p:nvSpPr>
        <p:spPr>
          <a:xfrm flipH="1">
            <a:off x="1349299" y="7071162"/>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プレースホルダー 21"/>
          <p:cNvSpPr>
            <a:spLocks noGrp="1"/>
          </p:cNvSpPr>
          <p:nvPr>
            <p:ph type="body" sz="quarter" idx="29" hasCustomPrompt="1"/>
          </p:nvPr>
        </p:nvSpPr>
        <p:spPr>
          <a:xfrm>
            <a:off x="1790181" y="7160579"/>
            <a:ext cx="4826001" cy="1092363"/>
          </a:xfr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56" name="正方形/長方形 55"/>
          <p:cNvSpPr/>
          <p:nvPr userDrawn="1"/>
        </p:nvSpPr>
        <p:spPr>
          <a:xfrm>
            <a:off x="1532983" y="724556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7" name="グループ化 56"/>
          <p:cNvGrpSpPr/>
          <p:nvPr userDrawn="1"/>
        </p:nvGrpSpPr>
        <p:grpSpPr>
          <a:xfrm>
            <a:off x="6616182" y="7182068"/>
            <a:ext cx="2002861" cy="1003665"/>
            <a:chOff x="7280704" y="761243"/>
            <a:chExt cx="2002861" cy="1003665"/>
          </a:xfrm>
        </p:grpSpPr>
        <p:sp>
          <p:nvSpPr>
            <p:cNvPr id="58"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 name="直線コネクタ 59"/>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4" name="正方形/長方形 63"/>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5" name="テキスト プレースホルダー 5"/>
          <p:cNvSpPr>
            <a:spLocks noGrp="1"/>
          </p:cNvSpPr>
          <p:nvPr>
            <p:ph type="body" sz="quarter" idx="30" hasCustomPrompt="1"/>
          </p:nvPr>
        </p:nvSpPr>
        <p:spPr>
          <a:xfrm>
            <a:off x="6972705" y="739494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66" name="テキスト プレースホルダー 5"/>
          <p:cNvSpPr>
            <a:spLocks noGrp="1"/>
          </p:cNvSpPr>
          <p:nvPr>
            <p:ph type="body" sz="quarter" idx="31" hasCustomPrompt="1"/>
          </p:nvPr>
        </p:nvSpPr>
        <p:spPr>
          <a:xfrm>
            <a:off x="1745310" y="8185733"/>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656536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750" fill="hold"/>
                                        <p:tgtEl>
                                          <p:spTgt spid="28"/>
                                        </p:tgtEl>
                                        <p:attrNameLst>
                                          <p:attrName>ppt_x</p:attrName>
                                        </p:attrNameLst>
                                      </p:cBhvr>
                                      <p:tavLst>
                                        <p:tav tm="0">
                                          <p:val>
                                            <p:strVal val="1+#ppt_w/2"/>
                                          </p:val>
                                        </p:tav>
                                        <p:tav tm="100000">
                                          <p:val>
                                            <p:strVal val="#ppt_x"/>
                                          </p:val>
                                        </p:tav>
                                      </p:tavLst>
                                    </p:anim>
                                    <p:anim calcmode="lin" valueType="num">
                                      <p:cBhvr additive="base">
                                        <p:cTn id="21" dur="750" fill="hold"/>
                                        <p:tgtEl>
                                          <p:spTgt spid="28"/>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21" presetClass="entr" presetSubtype="1"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heel(1)">
                                      <p:cBhvr>
                                        <p:cTn id="25" dur="750"/>
                                        <p:tgtEl>
                                          <p:spTgt spid="3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500"/>
                                        <p:tgtEl>
                                          <p:spTgt spid="3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wipe(left)">
                                      <p:cBhvr>
                                        <p:cTn id="32" dur="500"/>
                                        <p:tgtEl>
                                          <p:spTgt spid="39">
                                            <p:txEl>
                                              <p:pRg st="0" end="0"/>
                                            </p:txEl>
                                          </p:spTgt>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9">
                                            <p:txEl>
                                              <p:pRg st="0" end="0"/>
                                            </p:txEl>
                                          </p:spTgt>
                                        </p:tgtEl>
                                        <p:attrNameLst>
                                          <p:attrName>style.visibility</p:attrName>
                                        </p:attrNameLst>
                                      </p:cBhvr>
                                      <p:to>
                                        <p:strVal val="visible"/>
                                      </p:to>
                                    </p:set>
                                    <p:animEffect transition="in" filter="wipe(left)">
                                      <p:cBhvr>
                                        <p:cTn id="36" dur="500"/>
                                        <p:tgtEl>
                                          <p:spTgt spid="29">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40">
                                            <p:txEl>
                                              <p:pRg st="0" end="0"/>
                                            </p:txEl>
                                          </p:spTgt>
                                        </p:tgtEl>
                                        <p:attrNameLst>
                                          <p:attrName>style.visibility</p:attrName>
                                        </p:attrNameLst>
                                      </p:cBhvr>
                                      <p:to>
                                        <p:strVal val="visible"/>
                                      </p:to>
                                    </p:set>
                                    <p:animEffect transition="in" filter="fade">
                                      <p:cBhvr>
                                        <p:cTn id="40" dur="500"/>
                                        <p:tgtEl>
                                          <p:spTgt spid="40">
                                            <p:txEl>
                                              <p:pRg st="0" end="0"/>
                                            </p:txEl>
                                          </p:spTgt>
                                        </p:tgtEl>
                                      </p:cBhvr>
                                    </p:animEffect>
                                  </p:childTnLst>
                                </p:cTn>
                              </p:par>
                            </p:childTnLst>
                          </p:cTn>
                        </p:par>
                        <p:par>
                          <p:cTn id="41" fill="hold">
                            <p:stCondLst>
                              <p:cond delay="4000"/>
                            </p:stCondLst>
                            <p:childTnLst>
                              <p:par>
                                <p:cTn id="42" presetID="2" presetClass="entr" presetSubtype="1" decel="10000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750" fill="hold"/>
                                        <p:tgtEl>
                                          <p:spTgt spid="6"/>
                                        </p:tgtEl>
                                        <p:attrNameLst>
                                          <p:attrName>ppt_x</p:attrName>
                                        </p:attrNameLst>
                                      </p:cBhvr>
                                      <p:tavLst>
                                        <p:tav tm="0">
                                          <p:val>
                                            <p:strVal val="#ppt_x"/>
                                          </p:val>
                                        </p:tav>
                                        <p:tav tm="100000">
                                          <p:val>
                                            <p:strVal val="#ppt_x"/>
                                          </p:val>
                                        </p:tav>
                                      </p:tavLst>
                                    </p:anim>
                                    <p:anim calcmode="lin" valueType="num">
                                      <p:cBhvr additive="base">
                                        <p:cTn id="45" dur="750" fill="hold"/>
                                        <p:tgtEl>
                                          <p:spTgt spid="6"/>
                                        </p:tgtEl>
                                        <p:attrNameLst>
                                          <p:attrName>ppt_y</p:attrName>
                                        </p:attrNameLst>
                                      </p:cBhvr>
                                      <p:tavLst>
                                        <p:tav tm="0">
                                          <p:val>
                                            <p:strVal val="0-#ppt_h/2"/>
                                          </p:val>
                                        </p:tav>
                                        <p:tav tm="100000">
                                          <p:val>
                                            <p:strVal val="#ppt_y"/>
                                          </p:val>
                                        </p:tav>
                                      </p:tavLst>
                                    </p:anim>
                                  </p:childTnLst>
                                </p:cTn>
                              </p:par>
                              <p:par>
                                <p:cTn id="46" presetID="2" presetClass="entr" presetSubtype="8" decel="100000"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750" fill="hold"/>
                                        <p:tgtEl>
                                          <p:spTgt spid="41"/>
                                        </p:tgtEl>
                                        <p:attrNameLst>
                                          <p:attrName>ppt_x</p:attrName>
                                        </p:attrNameLst>
                                      </p:cBhvr>
                                      <p:tavLst>
                                        <p:tav tm="0">
                                          <p:val>
                                            <p:strVal val="0-#ppt_w/2"/>
                                          </p:val>
                                        </p:tav>
                                        <p:tav tm="100000">
                                          <p:val>
                                            <p:strVal val="#ppt_x"/>
                                          </p:val>
                                        </p:tav>
                                      </p:tavLst>
                                    </p:anim>
                                    <p:anim calcmode="lin" valueType="num">
                                      <p:cBhvr additive="base">
                                        <p:cTn id="49" dur="750" fill="hold"/>
                                        <p:tgtEl>
                                          <p:spTgt spid="41"/>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1" presetClass="entr" presetSubtype="1"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heel(1)">
                                      <p:cBhvr>
                                        <p:cTn id="53" dur="750"/>
                                        <p:tgtEl>
                                          <p:spTgt spid="43"/>
                                        </p:tgtEl>
                                      </p:cBhvr>
                                    </p:animEffect>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right)">
                                      <p:cBhvr>
                                        <p:cTn id="57" dur="500"/>
                                        <p:tgtEl>
                                          <p:spTgt spid="44"/>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52">
                                            <p:txEl>
                                              <p:pRg st="0" end="0"/>
                                            </p:txEl>
                                          </p:spTgt>
                                        </p:tgtEl>
                                        <p:attrNameLst>
                                          <p:attrName>style.visibility</p:attrName>
                                        </p:attrNameLst>
                                      </p:cBhvr>
                                      <p:to>
                                        <p:strVal val="visible"/>
                                      </p:to>
                                    </p:set>
                                    <p:animEffect transition="in" filter="wipe(right)">
                                      <p:cBhvr>
                                        <p:cTn id="60" dur="500"/>
                                        <p:tgtEl>
                                          <p:spTgt spid="52">
                                            <p:txEl>
                                              <p:pRg st="0" end="0"/>
                                            </p:txEl>
                                          </p:spTgt>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42">
                                            <p:txEl>
                                              <p:pRg st="0" end="0"/>
                                            </p:txEl>
                                          </p:spTgt>
                                        </p:tgtEl>
                                        <p:attrNameLst>
                                          <p:attrName>style.visibility</p:attrName>
                                        </p:attrNameLst>
                                      </p:cBhvr>
                                      <p:to>
                                        <p:strVal val="visible"/>
                                      </p:to>
                                    </p:set>
                                    <p:animEffect transition="in" filter="wipe(right)">
                                      <p:cBhvr>
                                        <p:cTn id="64" dur="500"/>
                                        <p:tgtEl>
                                          <p:spTgt spid="42">
                                            <p:txEl>
                                              <p:pRg st="0" end="0"/>
                                            </p:txEl>
                                          </p:spTgt>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53">
                                            <p:txEl>
                                              <p:pRg st="0" end="0"/>
                                            </p:txEl>
                                          </p:spTgt>
                                        </p:tgtEl>
                                        <p:attrNameLst>
                                          <p:attrName>style.visibility</p:attrName>
                                        </p:attrNameLst>
                                      </p:cBhvr>
                                      <p:to>
                                        <p:strVal val="visible"/>
                                      </p:to>
                                    </p:set>
                                    <p:animEffect transition="in" filter="fade">
                                      <p:cBhvr>
                                        <p:cTn id="68" dur="500"/>
                                        <p:tgtEl>
                                          <p:spTgt spid="53">
                                            <p:txEl>
                                              <p:pRg st="0" end="0"/>
                                            </p:txEl>
                                          </p:spTgt>
                                        </p:tgtEl>
                                      </p:cBhvr>
                                    </p:animEffect>
                                  </p:childTnLst>
                                </p:cTn>
                              </p:par>
                            </p:childTnLst>
                          </p:cTn>
                        </p:par>
                        <p:par>
                          <p:cTn id="69" fill="hold">
                            <p:stCondLst>
                              <p:cond delay="7000"/>
                            </p:stCondLst>
                            <p:childTnLst>
                              <p:par>
                                <p:cTn id="70" presetID="2" presetClass="entr" presetSubtype="1" decel="100000" fill="hold" grpId="0" nodeType="after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additive="base">
                                        <p:cTn id="72" dur="750" fill="hold"/>
                                        <p:tgtEl>
                                          <p:spTgt spid="7"/>
                                        </p:tgtEl>
                                        <p:attrNameLst>
                                          <p:attrName>ppt_x</p:attrName>
                                        </p:attrNameLst>
                                      </p:cBhvr>
                                      <p:tavLst>
                                        <p:tav tm="0">
                                          <p:val>
                                            <p:strVal val="#ppt_x"/>
                                          </p:val>
                                        </p:tav>
                                        <p:tav tm="100000">
                                          <p:val>
                                            <p:strVal val="#ppt_x"/>
                                          </p:val>
                                        </p:tav>
                                      </p:tavLst>
                                    </p:anim>
                                    <p:anim calcmode="lin" valueType="num">
                                      <p:cBhvr additive="base">
                                        <p:cTn id="73" dur="750" fill="hold"/>
                                        <p:tgtEl>
                                          <p:spTgt spid="7"/>
                                        </p:tgtEl>
                                        <p:attrNameLst>
                                          <p:attrName>ppt_y</p:attrName>
                                        </p:attrNameLst>
                                      </p:cBhvr>
                                      <p:tavLst>
                                        <p:tav tm="0">
                                          <p:val>
                                            <p:strVal val="0-#ppt_h/2"/>
                                          </p:val>
                                        </p:tav>
                                        <p:tav tm="100000">
                                          <p:val>
                                            <p:strVal val="#ppt_y"/>
                                          </p:val>
                                        </p:tav>
                                      </p:tavLst>
                                    </p:anim>
                                  </p:childTnLst>
                                </p:cTn>
                              </p:par>
                              <p:par>
                                <p:cTn id="74" presetID="2" presetClass="entr" presetSubtype="2" decel="10000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750" fill="hold"/>
                                        <p:tgtEl>
                                          <p:spTgt spid="11"/>
                                        </p:tgtEl>
                                        <p:attrNameLst>
                                          <p:attrName>ppt_x</p:attrName>
                                        </p:attrNameLst>
                                      </p:cBhvr>
                                      <p:tavLst>
                                        <p:tav tm="0">
                                          <p:val>
                                            <p:strVal val="1+#ppt_w/2"/>
                                          </p:val>
                                        </p:tav>
                                        <p:tav tm="100000">
                                          <p:val>
                                            <p:strVal val="#ppt_x"/>
                                          </p:val>
                                        </p:tav>
                                      </p:tavLst>
                                    </p:anim>
                                    <p:anim calcmode="lin" valueType="num">
                                      <p:cBhvr additive="base">
                                        <p:cTn id="77" dur="750" fill="hold"/>
                                        <p:tgtEl>
                                          <p:spTgt spid="11"/>
                                        </p:tgtEl>
                                        <p:attrNameLst>
                                          <p:attrName>ppt_y</p:attrName>
                                        </p:attrNameLst>
                                      </p:cBhvr>
                                      <p:tavLst>
                                        <p:tav tm="0">
                                          <p:val>
                                            <p:strVal val="#ppt_y"/>
                                          </p:val>
                                        </p:tav>
                                        <p:tav tm="100000">
                                          <p:val>
                                            <p:strVal val="#ppt_y"/>
                                          </p:val>
                                        </p:tav>
                                      </p:tavLst>
                                    </p:anim>
                                  </p:childTnLst>
                                </p:cTn>
                              </p:par>
                            </p:childTnLst>
                          </p:cTn>
                        </p:par>
                        <p:par>
                          <p:cTn id="78" fill="hold">
                            <p:stCondLst>
                              <p:cond delay="7750"/>
                            </p:stCondLst>
                            <p:childTnLst>
                              <p:par>
                                <p:cTn id="79" presetID="21" presetClass="entr" presetSubtype="1"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heel(1)">
                                      <p:cBhvr>
                                        <p:cTn id="81" dur="750"/>
                                        <p:tgtEl>
                                          <p:spTgt spid="17"/>
                                        </p:tgtEl>
                                      </p:cBhvr>
                                    </p:animEffect>
                                  </p:childTnLst>
                                </p:cTn>
                              </p:par>
                            </p:childTnLst>
                          </p:cTn>
                        </p:par>
                        <p:par>
                          <p:cTn id="82" fill="hold">
                            <p:stCondLst>
                              <p:cond delay="8500"/>
                            </p:stCondLst>
                            <p:childTnLst>
                              <p:par>
                                <p:cTn id="83" presetID="22" presetClass="entr" presetSubtype="8" fill="hold"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6">
                                            <p:txEl>
                                              <p:pRg st="0" end="0"/>
                                            </p:txEl>
                                          </p:spTgt>
                                        </p:tgtEl>
                                        <p:attrNameLst>
                                          <p:attrName>style.visibility</p:attrName>
                                        </p:attrNameLst>
                                      </p:cBhvr>
                                      <p:to>
                                        <p:strVal val="visible"/>
                                      </p:to>
                                    </p:set>
                                    <p:animEffect transition="in" filter="wipe(left)">
                                      <p:cBhvr>
                                        <p:cTn id="88" dur="500"/>
                                        <p:tgtEl>
                                          <p:spTgt spid="26">
                                            <p:txEl>
                                              <p:pRg st="0" end="0"/>
                                            </p:txEl>
                                          </p:spTgt>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9">
                                            <p:txEl>
                                              <p:pRg st="0" end="0"/>
                                            </p:txEl>
                                          </p:spTgt>
                                        </p:tgtEl>
                                        <p:attrNameLst>
                                          <p:attrName>style.visibility</p:attrName>
                                        </p:attrNameLst>
                                      </p:cBhvr>
                                      <p:to>
                                        <p:strVal val="visible"/>
                                      </p:to>
                                    </p:set>
                                    <p:animEffect transition="in" filter="wipe(left)">
                                      <p:cBhvr>
                                        <p:cTn id="92" dur="500"/>
                                        <p:tgtEl>
                                          <p:spTgt spid="9">
                                            <p:txEl>
                                              <p:pRg st="0" end="0"/>
                                            </p:txEl>
                                          </p:spTgt>
                                        </p:tgtEl>
                                      </p:cBhvr>
                                    </p:animEffect>
                                  </p:childTnLst>
                                </p:cTn>
                              </p:par>
                            </p:childTnLst>
                          </p:cTn>
                        </p:par>
                        <p:par>
                          <p:cTn id="93" fill="hold">
                            <p:stCondLst>
                              <p:cond delay="9500"/>
                            </p:stCondLst>
                            <p:childTnLst>
                              <p:par>
                                <p:cTn id="94" presetID="10" presetClass="entr" presetSubtype="0" fill="hold" grpId="0" nodeType="afterEffect">
                                  <p:stCondLst>
                                    <p:cond delay="0"/>
                                  </p:stCondLst>
                                  <p:childTnLst>
                                    <p:set>
                                      <p:cBhvr>
                                        <p:cTn id="95" dur="1" fill="hold">
                                          <p:stCondLst>
                                            <p:cond delay="0"/>
                                          </p:stCondLst>
                                        </p:cTn>
                                        <p:tgtEl>
                                          <p:spTgt spid="27">
                                            <p:txEl>
                                              <p:pRg st="0" end="0"/>
                                            </p:txEl>
                                          </p:spTgt>
                                        </p:tgtEl>
                                        <p:attrNameLst>
                                          <p:attrName>style.visibility</p:attrName>
                                        </p:attrNameLst>
                                      </p:cBhvr>
                                      <p:to>
                                        <p:strVal val="visible"/>
                                      </p:to>
                                    </p:set>
                                    <p:animEffect transition="in" filter="fade">
                                      <p:cBhvr>
                                        <p:cTn id="96" dur="500"/>
                                        <p:tgtEl>
                                          <p:spTgt spid="27">
                                            <p:txEl>
                                              <p:pRg st="0" end="0"/>
                                            </p:txEl>
                                          </p:spTgt>
                                        </p:tgtEl>
                                      </p:cBhvr>
                                    </p:animEffect>
                                  </p:childTnLst>
                                </p:cTn>
                              </p:par>
                            </p:childTnLst>
                          </p:cTn>
                        </p:par>
                        <p:par>
                          <p:cTn id="97" fill="hold">
                            <p:stCondLst>
                              <p:cond delay="10000"/>
                            </p:stCondLst>
                            <p:childTnLst>
                              <p:par>
                                <p:cTn id="98" presetID="2" presetClass="entr" presetSubtype="1" decel="100000" fill="hold" grpId="0" nodeType="afterEffect">
                                  <p:stCondLst>
                                    <p:cond delay="0"/>
                                  </p:stCondLst>
                                  <p:childTnLst>
                                    <p:set>
                                      <p:cBhvr>
                                        <p:cTn id="99" dur="1" fill="hold">
                                          <p:stCondLst>
                                            <p:cond delay="0"/>
                                          </p:stCondLst>
                                        </p:cTn>
                                        <p:tgtEl>
                                          <p:spTgt spid="8"/>
                                        </p:tgtEl>
                                        <p:attrNameLst>
                                          <p:attrName>style.visibility</p:attrName>
                                        </p:attrNameLst>
                                      </p:cBhvr>
                                      <p:to>
                                        <p:strVal val="visible"/>
                                      </p:to>
                                    </p:set>
                                    <p:anim calcmode="lin" valueType="num">
                                      <p:cBhvr additive="base">
                                        <p:cTn id="100" dur="750" fill="hold"/>
                                        <p:tgtEl>
                                          <p:spTgt spid="8"/>
                                        </p:tgtEl>
                                        <p:attrNameLst>
                                          <p:attrName>ppt_x</p:attrName>
                                        </p:attrNameLst>
                                      </p:cBhvr>
                                      <p:tavLst>
                                        <p:tav tm="0">
                                          <p:val>
                                            <p:strVal val="#ppt_x"/>
                                          </p:val>
                                        </p:tav>
                                        <p:tav tm="100000">
                                          <p:val>
                                            <p:strVal val="#ppt_x"/>
                                          </p:val>
                                        </p:tav>
                                      </p:tavLst>
                                    </p:anim>
                                    <p:anim calcmode="lin" valueType="num">
                                      <p:cBhvr additive="base">
                                        <p:cTn id="101" dur="750" fill="hold"/>
                                        <p:tgtEl>
                                          <p:spTgt spid="8"/>
                                        </p:tgtEl>
                                        <p:attrNameLst>
                                          <p:attrName>ppt_y</p:attrName>
                                        </p:attrNameLst>
                                      </p:cBhvr>
                                      <p:tavLst>
                                        <p:tav tm="0">
                                          <p:val>
                                            <p:strVal val="0-#ppt_h/2"/>
                                          </p:val>
                                        </p:tav>
                                        <p:tav tm="100000">
                                          <p:val>
                                            <p:strVal val="#ppt_y"/>
                                          </p:val>
                                        </p:tav>
                                      </p:tavLst>
                                    </p:anim>
                                  </p:childTnLst>
                                </p:cTn>
                              </p:par>
                              <p:par>
                                <p:cTn id="102" presetID="2" presetClass="entr" presetSubtype="8" decel="100000" fill="hold" grpId="0" nodeType="withEffect">
                                  <p:stCondLst>
                                    <p:cond delay="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750" fill="hold"/>
                                        <p:tgtEl>
                                          <p:spTgt spid="54"/>
                                        </p:tgtEl>
                                        <p:attrNameLst>
                                          <p:attrName>ppt_x</p:attrName>
                                        </p:attrNameLst>
                                      </p:cBhvr>
                                      <p:tavLst>
                                        <p:tav tm="0">
                                          <p:val>
                                            <p:strVal val="0-#ppt_w/2"/>
                                          </p:val>
                                        </p:tav>
                                        <p:tav tm="100000">
                                          <p:val>
                                            <p:strVal val="#ppt_x"/>
                                          </p:val>
                                        </p:tav>
                                      </p:tavLst>
                                    </p:anim>
                                    <p:anim calcmode="lin" valueType="num">
                                      <p:cBhvr additive="base">
                                        <p:cTn id="105" dur="750" fill="hold"/>
                                        <p:tgtEl>
                                          <p:spTgt spid="54"/>
                                        </p:tgtEl>
                                        <p:attrNameLst>
                                          <p:attrName>ppt_y</p:attrName>
                                        </p:attrNameLst>
                                      </p:cBhvr>
                                      <p:tavLst>
                                        <p:tav tm="0">
                                          <p:val>
                                            <p:strVal val="#ppt_y"/>
                                          </p:val>
                                        </p:tav>
                                        <p:tav tm="100000">
                                          <p:val>
                                            <p:strVal val="#ppt_y"/>
                                          </p:val>
                                        </p:tav>
                                      </p:tavLst>
                                    </p:anim>
                                  </p:childTnLst>
                                </p:cTn>
                              </p:par>
                            </p:childTnLst>
                          </p:cTn>
                        </p:par>
                        <p:par>
                          <p:cTn id="106" fill="hold">
                            <p:stCondLst>
                              <p:cond delay="10750"/>
                            </p:stCondLst>
                            <p:childTnLst>
                              <p:par>
                                <p:cTn id="107" presetID="21" presetClass="entr" presetSubtype="1"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heel(1)">
                                      <p:cBhvr>
                                        <p:cTn id="109" dur="750"/>
                                        <p:tgtEl>
                                          <p:spTgt spid="56"/>
                                        </p:tgtEl>
                                      </p:cBhvr>
                                    </p:animEffect>
                                  </p:childTnLst>
                                </p:cTn>
                              </p:par>
                            </p:childTnLst>
                          </p:cTn>
                        </p:par>
                        <p:par>
                          <p:cTn id="110" fill="hold">
                            <p:stCondLst>
                              <p:cond delay="11500"/>
                            </p:stCondLst>
                            <p:childTnLst>
                              <p:par>
                                <p:cTn id="111" presetID="22" presetClass="entr" presetSubtype="2" fill="hold" nodeType="afterEffect">
                                  <p:stCondLst>
                                    <p:cond delay="0"/>
                                  </p:stCondLst>
                                  <p:childTnLst>
                                    <p:set>
                                      <p:cBhvr>
                                        <p:cTn id="112" dur="1" fill="hold">
                                          <p:stCondLst>
                                            <p:cond delay="0"/>
                                          </p:stCondLst>
                                        </p:cTn>
                                        <p:tgtEl>
                                          <p:spTgt spid="57"/>
                                        </p:tgtEl>
                                        <p:attrNameLst>
                                          <p:attrName>style.visibility</p:attrName>
                                        </p:attrNameLst>
                                      </p:cBhvr>
                                      <p:to>
                                        <p:strVal val="visible"/>
                                      </p:to>
                                    </p:set>
                                    <p:animEffect transition="in" filter="wipe(right)">
                                      <p:cBhvr>
                                        <p:cTn id="113" dur="500"/>
                                        <p:tgtEl>
                                          <p:spTgt spid="5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65">
                                            <p:txEl>
                                              <p:pRg st="0" end="0"/>
                                            </p:txEl>
                                          </p:spTgt>
                                        </p:tgtEl>
                                        <p:attrNameLst>
                                          <p:attrName>style.visibility</p:attrName>
                                        </p:attrNameLst>
                                      </p:cBhvr>
                                      <p:to>
                                        <p:strVal val="visible"/>
                                      </p:to>
                                    </p:set>
                                    <p:animEffect transition="in" filter="wipe(right)">
                                      <p:cBhvr>
                                        <p:cTn id="116" dur="500"/>
                                        <p:tgtEl>
                                          <p:spTgt spid="65">
                                            <p:txEl>
                                              <p:pRg st="0" end="0"/>
                                            </p:txEl>
                                          </p:spTgt>
                                        </p:tgtEl>
                                      </p:cBhvr>
                                    </p:animEffect>
                                  </p:childTnLst>
                                </p:cTn>
                              </p:par>
                            </p:childTnLst>
                          </p:cTn>
                        </p:par>
                        <p:par>
                          <p:cTn id="117" fill="hold">
                            <p:stCondLst>
                              <p:cond delay="12000"/>
                            </p:stCondLst>
                            <p:childTnLst>
                              <p:par>
                                <p:cTn id="118" presetID="22" presetClass="entr" presetSubtype="2" fill="hold" grpId="0" nodeType="afterEffect">
                                  <p:stCondLst>
                                    <p:cond delay="0"/>
                                  </p:stCondLst>
                                  <p:childTnLst>
                                    <p:set>
                                      <p:cBhvr>
                                        <p:cTn id="119" dur="1" fill="hold">
                                          <p:stCondLst>
                                            <p:cond delay="0"/>
                                          </p:stCondLst>
                                        </p:cTn>
                                        <p:tgtEl>
                                          <p:spTgt spid="55">
                                            <p:txEl>
                                              <p:pRg st="0" end="0"/>
                                            </p:txEl>
                                          </p:spTgt>
                                        </p:tgtEl>
                                        <p:attrNameLst>
                                          <p:attrName>style.visibility</p:attrName>
                                        </p:attrNameLst>
                                      </p:cBhvr>
                                      <p:to>
                                        <p:strVal val="visible"/>
                                      </p:to>
                                    </p:set>
                                    <p:animEffect transition="in" filter="wipe(right)">
                                      <p:cBhvr>
                                        <p:cTn id="120" dur="500"/>
                                        <p:tgtEl>
                                          <p:spTgt spid="55">
                                            <p:txEl>
                                              <p:pRg st="0" end="0"/>
                                            </p:txEl>
                                          </p:spTgt>
                                        </p:tgtEl>
                                      </p:cBhvr>
                                    </p:animEffect>
                                  </p:childTnLst>
                                </p:cTn>
                              </p:par>
                            </p:childTnLst>
                          </p:cTn>
                        </p:par>
                        <p:par>
                          <p:cTn id="121" fill="hold">
                            <p:stCondLst>
                              <p:cond delay="12500"/>
                            </p:stCondLst>
                            <p:childTnLst>
                              <p:par>
                                <p:cTn id="122" presetID="10" presetClass="entr" presetSubtype="0" fill="hold" grpId="0" nodeType="afterEffect">
                                  <p:stCondLst>
                                    <p:cond delay="0"/>
                                  </p:stCondLst>
                                  <p:childTnLst>
                                    <p:set>
                                      <p:cBhvr>
                                        <p:cTn id="123" dur="1" fill="hold">
                                          <p:stCondLst>
                                            <p:cond delay="0"/>
                                          </p:stCondLst>
                                        </p:cTn>
                                        <p:tgtEl>
                                          <p:spTgt spid="66">
                                            <p:txEl>
                                              <p:pRg st="0" end="0"/>
                                            </p:txEl>
                                          </p:spTgt>
                                        </p:tgtEl>
                                        <p:attrNameLst>
                                          <p:attrName>style.visibility</p:attrName>
                                        </p:attrNameLst>
                                      </p:cBhvr>
                                      <p:to>
                                        <p:strVal val="visible"/>
                                      </p:to>
                                    </p:set>
                                    <p:animEffect transition="in" filter="fade">
                                      <p:cBhvr>
                                        <p:cTn id="124" dur="500"/>
                                        <p:tgtEl>
                                          <p:spTgt spid="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build="p">
        <p:tmplLst>
          <p:tmpl lvl="1">
            <p:tnLst>
              <p:par>
                <p:cTn presetID="2" presetClass="entr" presetSubtype="8"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4" grpId="0" animBg="1"/>
      <p:bldP spid="5" grpId="0" animBg="1"/>
      <p:bldP spid="6" grpId="0" animBg="1"/>
      <p:bldP spid="7" grpId="0" animBg="1"/>
      <p:bldP spid="8" grpId="0" animBg="1"/>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7" grpId="0" animBg="1"/>
      <p:bldP spid="26" grpId="0" build="p">
        <p:tmplLst>
          <p:tmpl lvl="1">
            <p:tnLst>
              <p:par>
                <p:cTn presetID="22" presetClass="entr" presetSubtype="8"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9" grpId="0" build="p">
        <p:tmplLst>
          <p:tmpl lvl="1">
            <p:tnLst>
              <p:par>
                <p:cTn presetID="22" presetClass="entr" presetSubtype="8"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animBg="1"/>
      <p:bldP spid="42" grpId="0" build="p">
        <p:tmplLst>
          <p:tmpl lvl="1">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animBg="1"/>
      <p:bldP spid="52" grpId="0" build="p">
        <p:tmplLst>
          <p:tmpl lvl="1">
            <p:tnLst>
              <p:par>
                <p:cTn presetID="22" presetClass="entr" presetSubtype="2"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build="p">
        <p:tmplLst>
          <p:tmpl lvl="1">
            <p:tnLst>
              <p:par>
                <p:cTn presetID="10" presetClass="entr" presetSubtype="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animBg="1"/>
      <p:bldP spid="55" grpId="0" build="p">
        <p:tmplLst>
          <p:tmpl lvl="1">
            <p:tnLst>
              <p:par>
                <p:cTn presetID="22" presetClass="entr" presetSubtype="2"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right)">
                      <p:cBhvr>
                        <p:cTn dur="500"/>
                        <p:tgtEl>
                          <p:spTgt spid="55"/>
                        </p:tgtEl>
                      </p:cBhvr>
                    </p:animEffect>
                  </p:childTnLst>
                </p:cTn>
              </p:par>
            </p:tnLst>
          </p:tmpl>
        </p:tmplLst>
      </p:bldP>
      <p:bldP spid="56" grpId="0" animBg="1"/>
      <p:bldP spid="65" grpId="0" build="p">
        <p:tmplLst>
          <p:tmpl lvl="1">
            <p:tnLst>
              <p:par>
                <p:cTn presetID="22" presetClass="entr" presetSubtype="2"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right)">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ig Image and Iconic List with 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0504" y="253186"/>
            <a:ext cx="8831606" cy="1368152"/>
          </a:xfrm>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454042" y="1652593"/>
            <a:ext cx="8827802"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7" name="正方形/長方形 66"/>
          <p:cNvSpPr/>
          <p:nvPr userDrawn="1"/>
        </p:nvSpPr>
        <p:spPr>
          <a:xfrm>
            <a:off x="9481626" y="-26432"/>
            <a:ext cx="8856000" cy="10368000"/>
          </a:xfrm>
          <a:prstGeom prst="rect">
            <a:avLst/>
          </a:prstGeom>
          <a:blipFill dpi="0" rotWithShape="0">
            <a:blip r:embed="rId2"/>
            <a:srcRect/>
            <a:tile tx="0" ty="0" sx="100000" sy="100000" flip="none" algn="tl"/>
          </a:blipFill>
          <a:ln>
            <a:noFill/>
          </a:ln>
          <a:effectLst>
            <a:outerShdw blurRad="50800" dist="38100" dir="10800000" algn="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68" name="直線コネクタ 67"/>
          <p:cNvCxnSpPr/>
          <p:nvPr userDrawn="1"/>
        </p:nvCxnSpPr>
        <p:spPr>
          <a:xfrm>
            <a:off x="9667379" y="36513"/>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9" name="図プレースホルダー 4"/>
          <p:cNvSpPr>
            <a:spLocks noGrp="1"/>
          </p:cNvSpPr>
          <p:nvPr>
            <p:ph type="pic" sz="quarter" idx="23" hasCustomPrompt="1"/>
          </p:nvPr>
        </p:nvSpPr>
        <p:spPr>
          <a:xfrm>
            <a:off x="9777046" y="0"/>
            <a:ext cx="8514129" cy="10287000"/>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70" name="円/楕円 69"/>
          <p:cNvSpPr/>
          <p:nvPr userDrawn="1"/>
        </p:nvSpPr>
        <p:spPr>
          <a:xfrm>
            <a:off x="914558" y="282510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1079046"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図プレースホルダー 7"/>
          <p:cNvSpPr>
            <a:spLocks noGrp="1"/>
          </p:cNvSpPr>
          <p:nvPr>
            <p:ph type="pic" sz="quarter" idx="12" hasCustomPrompt="1"/>
          </p:nvPr>
        </p:nvSpPr>
        <p:spPr>
          <a:xfrm>
            <a:off x="1296307"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3" name="テキスト プレースホルダー 5"/>
          <p:cNvSpPr>
            <a:spLocks noGrp="1"/>
          </p:cNvSpPr>
          <p:nvPr>
            <p:ph type="body" sz="quarter" idx="14" hasCustomPrompt="1"/>
          </p:nvPr>
        </p:nvSpPr>
        <p:spPr>
          <a:xfrm>
            <a:off x="2271727" y="3825913"/>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4" name="テキスト プレースホルダー 5"/>
          <p:cNvSpPr>
            <a:spLocks noGrp="1"/>
          </p:cNvSpPr>
          <p:nvPr>
            <p:ph type="body" sz="quarter" idx="24" hasCustomPrompt="1"/>
          </p:nvPr>
        </p:nvSpPr>
        <p:spPr>
          <a:xfrm>
            <a:off x="2270250" y="3187745"/>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5" name="円/楕円 74"/>
          <p:cNvSpPr/>
          <p:nvPr userDrawn="1"/>
        </p:nvSpPr>
        <p:spPr>
          <a:xfrm>
            <a:off x="914558" y="487689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1079046" y="504137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図プレースホルダー 7"/>
          <p:cNvSpPr>
            <a:spLocks noGrp="1"/>
          </p:cNvSpPr>
          <p:nvPr>
            <p:ph type="pic" sz="quarter" idx="26" hasCustomPrompt="1"/>
          </p:nvPr>
        </p:nvSpPr>
        <p:spPr>
          <a:xfrm>
            <a:off x="1296307" y="525863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8" name="テキスト プレースホルダー 5"/>
          <p:cNvSpPr>
            <a:spLocks noGrp="1"/>
          </p:cNvSpPr>
          <p:nvPr>
            <p:ph type="body" sz="quarter" idx="27" hasCustomPrompt="1"/>
          </p:nvPr>
        </p:nvSpPr>
        <p:spPr>
          <a:xfrm>
            <a:off x="2271727" y="5877699"/>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9" name="テキスト プレースホルダー 5"/>
          <p:cNvSpPr>
            <a:spLocks noGrp="1"/>
          </p:cNvSpPr>
          <p:nvPr>
            <p:ph type="body" sz="quarter" idx="28" hasCustomPrompt="1"/>
          </p:nvPr>
        </p:nvSpPr>
        <p:spPr>
          <a:xfrm>
            <a:off x="2270250" y="5239531"/>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5" name="円/楕円 84"/>
          <p:cNvSpPr/>
          <p:nvPr userDrawn="1"/>
        </p:nvSpPr>
        <p:spPr>
          <a:xfrm>
            <a:off x="912180" y="695400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円/楕円 85"/>
          <p:cNvSpPr/>
          <p:nvPr userDrawn="1"/>
        </p:nvSpPr>
        <p:spPr>
          <a:xfrm>
            <a:off x="1076668" y="711849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図プレースホルダー 7"/>
          <p:cNvSpPr>
            <a:spLocks noGrp="1"/>
          </p:cNvSpPr>
          <p:nvPr>
            <p:ph type="pic" sz="quarter" idx="29" hasCustomPrompt="1"/>
          </p:nvPr>
        </p:nvSpPr>
        <p:spPr>
          <a:xfrm>
            <a:off x="1293929" y="733575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88" name="テキスト プレースホルダー 5"/>
          <p:cNvSpPr>
            <a:spLocks noGrp="1"/>
          </p:cNvSpPr>
          <p:nvPr>
            <p:ph type="body" sz="quarter" idx="30" hasCustomPrompt="1"/>
          </p:nvPr>
        </p:nvSpPr>
        <p:spPr>
          <a:xfrm>
            <a:off x="2269349" y="7954814"/>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9" name="テキスト プレースホルダー 5"/>
          <p:cNvSpPr>
            <a:spLocks noGrp="1"/>
          </p:cNvSpPr>
          <p:nvPr>
            <p:ph type="body" sz="quarter" idx="31" hasCustomPrompt="1"/>
          </p:nvPr>
        </p:nvSpPr>
        <p:spPr>
          <a:xfrm>
            <a:off x="2267872" y="7316646"/>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115369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wipe(down)">
                                      <p:cBhvr>
                                        <p:cTn id="16" dur="500"/>
                                        <p:tgtEl>
                                          <p:spTgt spid="69"/>
                                        </p:tgtEl>
                                      </p:cBhvr>
                                    </p:animEffect>
                                  </p:childTnLst>
                                </p:cTn>
                              </p:par>
                              <p:par>
                                <p:cTn id="17" presetID="22" presetClass="entr" presetSubtype="1"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up)">
                                      <p:cBhvr>
                                        <p:cTn id="19" dur="500"/>
                                        <p:tgtEl>
                                          <p:spTgt spid="68"/>
                                        </p:tgtEl>
                                      </p:cBhvr>
                                    </p:animEffect>
                                  </p:childTnLst>
                                </p:cTn>
                              </p:par>
                            </p:childTnLst>
                          </p:cTn>
                        </p:par>
                        <p:par>
                          <p:cTn id="20" fill="hold">
                            <p:stCondLst>
                              <p:cond delay="1500"/>
                            </p:stCondLst>
                            <p:childTnLst>
                              <p:par>
                                <p:cTn id="21" presetID="2" presetClass="entr" presetSubtype="4" decel="100000" fill="hold" grpId="0" nodeType="afterEffect">
                                  <p:stCondLst>
                                    <p:cond delay="25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500" fill="hold"/>
                                        <p:tgtEl>
                                          <p:spTgt spid="70"/>
                                        </p:tgtEl>
                                        <p:attrNameLst>
                                          <p:attrName>ppt_x</p:attrName>
                                        </p:attrNameLst>
                                      </p:cBhvr>
                                      <p:tavLst>
                                        <p:tav tm="0">
                                          <p:val>
                                            <p:strVal val="#ppt_x"/>
                                          </p:val>
                                        </p:tav>
                                        <p:tav tm="100000">
                                          <p:val>
                                            <p:strVal val="#ppt_x"/>
                                          </p:val>
                                        </p:tav>
                                      </p:tavLst>
                                    </p:anim>
                                    <p:anim calcmode="lin" valueType="num">
                                      <p:cBhvr additive="base">
                                        <p:cTn id="24" dur="500" fill="hold"/>
                                        <p:tgtEl>
                                          <p:spTgt spid="70"/>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1" presetClass="entr" presetSubtype="1" fill="hold" grpId="0"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heel(1)">
                                      <p:cBhvr>
                                        <p:cTn id="28" dur="1000"/>
                                        <p:tgtEl>
                                          <p:spTgt spid="7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1000"/>
                                        <p:tgtEl>
                                          <p:spTgt spid="72"/>
                                        </p:tgtEl>
                                      </p:cBhvr>
                                    </p:animEffect>
                                  </p:childTnLst>
                                </p:cTn>
                              </p:par>
                            </p:childTnLst>
                          </p:cTn>
                        </p:par>
                        <p:par>
                          <p:cTn id="32" fill="hold">
                            <p:stCondLst>
                              <p:cond delay="3250"/>
                            </p:stCondLst>
                            <p:childTnLst>
                              <p:par>
                                <p:cTn id="33" presetID="2" presetClass="entr" presetSubtype="4" decel="100000" fill="hold" grpId="0" nodeType="afterEffect">
                                  <p:stCondLst>
                                    <p:cond delay="0"/>
                                  </p:stCondLst>
                                  <p:childTnLst>
                                    <p:set>
                                      <p:cBhvr>
                                        <p:cTn id="34" dur="1" fill="hold">
                                          <p:stCondLst>
                                            <p:cond delay="0"/>
                                          </p:stCondLst>
                                        </p:cTn>
                                        <p:tgtEl>
                                          <p:spTgt spid="74">
                                            <p:txEl>
                                              <p:pRg st="0" end="0"/>
                                            </p:txEl>
                                          </p:spTgt>
                                        </p:tgtEl>
                                        <p:attrNameLst>
                                          <p:attrName>style.visibility</p:attrName>
                                        </p:attrNameLst>
                                      </p:cBhvr>
                                      <p:to>
                                        <p:strVal val="visible"/>
                                      </p:to>
                                    </p:set>
                                    <p:anim calcmode="lin" valueType="num">
                                      <p:cBhvr additive="base">
                                        <p:cTn id="35"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4">
                                            <p:txEl>
                                              <p:pRg st="0" end="0"/>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2" presetClass="entr" presetSubtype="8" fill="hold" grpId="0" nodeType="afterEffect">
                                  <p:stCondLst>
                                    <p:cond delay="0"/>
                                  </p:stCondLst>
                                  <p:childTnLst>
                                    <p:set>
                                      <p:cBhvr>
                                        <p:cTn id="39" dur="1" fill="hold">
                                          <p:stCondLst>
                                            <p:cond delay="0"/>
                                          </p:stCondLst>
                                        </p:cTn>
                                        <p:tgtEl>
                                          <p:spTgt spid="73">
                                            <p:txEl>
                                              <p:pRg st="0" end="0"/>
                                            </p:txEl>
                                          </p:spTgt>
                                        </p:tgtEl>
                                        <p:attrNameLst>
                                          <p:attrName>style.visibility</p:attrName>
                                        </p:attrNameLst>
                                      </p:cBhvr>
                                      <p:to>
                                        <p:strVal val="visible"/>
                                      </p:to>
                                    </p:set>
                                    <p:animEffect transition="in" filter="wipe(left)">
                                      <p:cBhvr>
                                        <p:cTn id="40" dur="500"/>
                                        <p:tgtEl>
                                          <p:spTgt spid="73">
                                            <p:txEl>
                                              <p:pRg st="0" end="0"/>
                                            </p:txEl>
                                          </p:spTgt>
                                        </p:tgtEl>
                                      </p:cBhvr>
                                    </p:animEffect>
                                  </p:childTnLst>
                                </p:cTn>
                              </p:par>
                            </p:childTnLst>
                          </p:cTn>
                        </p:par>
                        <p:par>
                          <p:cTn id="41" fill="hold">
                            <p:stCondLst>
                              <p:cond delay="4250"/>
                            </p:stCondLst>
                            <p:childTnLst>
                              <p:par>
                                <p:cTn id="42" presetID="2" presetClass="entr" presetSubtype="4" decel="100000" fill="hold" grpId="0" nodeType="afterEffect">
                                  <p:stCondLst>
                                    <p:cond delay="0"/>
                                  </p:stCondLst>
                                  <p:childTnLst>
                                    <p:set>
                                      <p:cBhvr>
                                        <p:cTn id="43" dur="1" fill="hold">
                                          <p:stCondLst>
                                            <p:cond delay="0"/>
                                          </p:stCondLst>
                                        </p:cTn>
                                        <p:tgtEl>
                                          <p:spTgt spid="75"/>
                                        </p:tgtEl>
                                        <p:attrNameLst>
                                          <p:attrName>style.visibility</p:attrName>
                                        </p:attrNameLst>
                                      </p:cBhvr>
                                      <p:to>
                                        <p:strVal val="visible"/>
                                      </p:to>
                                    </p:set>
                                    <p:anim calcmode="lin" valueType="num">
                                      <p:cBhvr additive="base">
                                        <p:cTn id="44" dur="500" fill="hold"/>
                                        <p:tgtEl>
                                          <p:spTgt spid="75"/>
                                        </p:tgtEl>
                                        <p:attrNameLst>
                                          <p:attrName>ppt_x</p:attrName>
                                        </p:attrNameLst>
                                      </p:cBhvr>
                                      <p:tavLst>
                                        <p:tav tm="0">
                                          <p:val>
                                            <p:strVal val="#ppt_x"/>
                                          </p:val>
                                        </p:tav>
                                        <p:tav tm="100000">
                                          <p:val>
                                            <p:strVal val="#ppt_x"/>
                                          </p:val>
                                        </p:tav>
                                      </p:tavLst>
                                    </p:anim>
                                    <p:anim calcmode="lin" valueType="num">
                                      <p:cBhvr additive="base">
                                        <p:cTn id="45" dur="500" fill="hold"/>
                                        <p:tgtEl>
                                          <p:spTgt spid="75"/>
                                        </p:tgtEl>
                                        <p:attrNameLst>
                                          <p:attrName>ppt_y</p:attrName>
                                        </p:attrNameLst>
                                      </p:cBhvr>
                                      <p:tavLst>
                                        <p:tav tm="0">
                                          <p:val>
                                            <p:strVal val="1+#ppt_h/2"/>
                                          </p:val>
                                        </p:tav>
                                        <p:tav tm="100000">
                                          <p:val>
                                            <p:strVal val="#ppt_y"/>
                                          </p:val>
                                        </p:tav>
                                      </p:tavLst>
                                    </p:anim>
                                  </p:childTnLst>
                                </p:cTn>
                              </p:par>
                            </p:childTnLst>
                          </p:cTn>
                        </p:par>
                        <p:par>
                          <p:cTn id="46" fill="hold">
                            <p:stCondLst>
                              <p:cond delay="4750"/>
                            </p:stCondLst>
                            <p:childTnLst>
                              <p:par>
                                <p:cTn id="47" presetID="21" presetClass="entr" presetSubtype="1" fill="hold" grpId="0" nodeType="after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wheel(1)">
                                      <p:cBhvr>
                                        <p:cTn id="49" dur="1000"/>
                                        <p:tgtEl>
                                          <p:spTgt spid="7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1000"/>
                                        <p:tgtEl>
                                          <p:spTgt spid="77"/>
                                        </p:tgtEl>
                                      </p:cBhvr>
                                    </p:animEffect>
                                  </p:childTnLst>
                                </p:cTn>
                              </p:par>
                            </p:childTnLst>
                          </p:cTn>
                        </p:par>
                        <p:par>
                          <p:cTn id="53" fill="hold">
                            <p:stCondLst>
                              <p:cond delay="5750"/>
                            </p:stCondLst>
                            <p:childTnLst>
                              <p:par>
                                <p:cTn id="54" presetID="2" presetClass="entr" presetSubtype="4" decel="100000" fill="hold" grpId="0" nodeType="afterEffect">
                                  <p:stCondLst>
                                    <p:cond delay="0"/>
                                  </p:stCondLst>
                                  <p:childTnLst>
                                    <p:set>
                                      <p:cBhvr>
                                        <p:cTn id="55" dur="1" fill="hold">
                                          <p:stCondLst>
                                            <p:cond delay="0"/>
                                          </p:stCondLst>
                                        </p:cTn>
                                        <p:tgtEl>
                                          <p:spTgt spid="79">
                                            <p:txEl>
                                              <p:pRg st="0" end="0"/>
                                            </p:txEl>
                                          </p:spTgt>
                                        </p:tgtEl>
                                        <p:attrNameLst>
                                          <p:attrName>style.visibility</p:attrName>
                                        </p:attrNameLst>
                                      </p:cBhvr>
                                      <p:to>
                                        <p:strVal val="visible"/>
                                      </p:to>
                                    </p:set>
                                    <p:anim calcmode="lin" valueType="num">
                                      <p:cBhvr additive="base">
                                        <p:cTn id="56"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79">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6250"/>
                            </p:stCondLst>
                            <p:childTnLst>
                              <p:par>
                                <p:cTn id="59" presetID="22" presetClass="entr" presetSubtype="8" fill="hold" grpId="0" nodeType="afterEffect">
                                  <p:stCondLst>
                                    <p:cond delay="0"/>
                                  </p:stCondLst>
                                  <p:childTnLst>
                                    <p:set>
                                      <p:cBhvr>
                                        <p:cTn id="60" dur="1" fill="hold">
                                          <p:stCondLst>
                                            <p:cond delay="0"/>
                                          </p:stCondLst>
                                        </p:cTn>
                                        <p:tgtEl>
                                          <p:spTgt spid="78">
                                            <p:txEl>
                                              <p:pRg st="0" end="0"/>
                                            </p:txEl>
                                          </p:spTgt>
                                        </p:tgtEl>
                                        <p:attrNameLst>
                                          <p:attrName>style.visibility</p:attrName>
                                        </p:attrNameLst>
                                      </p:cBhvr>
                                      <p:to>
                                        <p:strVal val="visible"/>
                                      </p:to>
                                    </p:set>
                                    <p:animEffect transition="in" filter="wipe(left)">
                                      <p:cBhvr>
                                        <p:cTn id="61" dur="500"/>
                                        <p:tgtEl>
                                          <p:spTgt spid="78">
                                            <p:txEl>
                                              <p:pRg st="0" end="0"/>
                                            </p:txEl>
                                          </p:spTgt>
                                        </p:tgtEl>
                                      </p:cBhvr>
                                    </p:animEffect>
                                  </p:childTnLst>
                                </p:cTn>
                              </p:par>
                            </p:childTnLst>
                          </p:cTn>
                        </p:par>
                        <p:par>
                          <p:cTn id="62" fill="hold">
                            <p:stCondLst>
                              <p:cond delay="6750"/>
                            </p:stCondLst>
                            <p:childTnLst>
                              <p:par>
                                <p:cTn id="63" presetID="2" presetClass="entr" presetSubtype="4" decel="10000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 calcmode="lin" valueType="num">
                                      <p:cBhvr additive="base">
                                        <p:cTn id="65" dur="500" fill="hold"/>
                                        <p:tgtEl>
                                          <p:spTgt spid="85"/>
                                        </p:tgtEl>
                                        <p:attrNameLst>
                                          <p:attrName>ppt_x</p:attrName>
                                        </p:attrNameLst>
                                      </p:cBhvr>
                                      <p:tavLst>
                                        <p:tav tm="0">
                                          <p:val>
                                            <p:strVal val="#ppt_x"/>
                                          </p:val>
                                        </p:tav>
                                        <p:tav tm="100000">
                                          <p:val>
                                            <p:strVal val="#ppt_x"/>
                                          </p:val>
                                        </p:tav>
                                      </p:tavLst>
                                    </p:anim>
                                    <p:anim calcmode="lin" valueType="num">
                                      <p:cBhvr additive="base">
                                        <p:cTn id="66" dur="500" fill="hold"/>
                                        <p:tgtEl>
                                          <p:spTgt spid="85"/>
                                        </p:tgtEl>
                                        <p:attrNameLst>
                                          <p:attrName>ppt_y</p:attrName>
                                        </p:attrNameLst>
                                      </p:cBhvr>
                                      <p:tavLst>
                                        <p:tav tm="0">
                                          <p:val>
                                            <p:strVal val="1+#ppt_h/2"/>
                                          </p:val>
                                        </p:tav>
                                        <p:tav tm="100000">
                                          <p:val>
                                            <p:strVal val="#ppt_y"/>
                                          </p:val>
                                        </p:tav>
                                      </p:tavLst>
                                    </p:anim>
                                  </p:childTnLst>
                                </p:cTn>
                              </p:par>
                            </p:childTnLst>
                          </p:cTn>
                        </p:par>
                        <p:par>
                          <p:cTn id="67" fill="hold">
                            <p:stCondLst>
                              <p:cond delay="7250"/>
                            </p:stCondLst>
                            <p:childTnLst>
                              <p:par>
                                <p:cTn id="68" presetID="21" presetClass="entr" presetSubtype="1" fill="hold" grpId="0" nodeType="afterEffect">
                                  <p:stCondLst>
                                    <p:cond delay="0"/>
                                  </p:stCondLst>
                                  <p:childTnLst>
                                    <p:set>
                                      <p:cBhvr>
                                        <p:cTn id="69" dur="1" fill="hold">
                                          <p:stCondLst>
                                            <p:cond delay="0"/>
                                          </p:stCondLst>
                                        </p:cTn>
                                        <p:tgtEl>
                                          <p:spTgt spid="86"/>
                                        </p:tgtEl>
                                        <p:attrNameLst>
                                          <p:attrName>style.visibility</p:attrName>
                                        </p:attrNameLst>
                                      </p:cBhvr>
                                      <p:to>
                                        <p:strVal val="visible"/>
                                      </p:to>
                                    </p:set>
                                    <p:animEffect transition="in" filter="wheel(1)">
                                      <p:cBhvr>
                                        <p:cTn id="70" dur="1000"/>
                                        <p:tgtEl>
                                          <p:spTgt spid="8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1000"/>
                                        <p:tgtEl>
                                          <p:spTgt spid="87"/>
                                        </p:tgtEl>
                                      </p:cBhvr>
                                    </p:animEffect>
                                  </p:childTnLst>
                                </p:cTn>
                              </p:par>
                            </p:childTnLst>
                          </p:cTn>
                        </p:par>
                        <p:par>
                          <p:cTn id="74" fill="hold">
                            <p:stCondLst>
                              <p:cond delay="8250"/>
                            </p:stCondLst>
                            <p:childTnLst>
                              <p:par>
                                <p:cTn id="75" presetID="2" presetClass="entr" presetSubtype="4" decel="100000" fill="hold" grpId="0" nodeType="afterEffect">
                                  <p:stCondLst>
                                    <p:cond delay="0"/>
                                  </p:stCondLst>
                                  <p:childTnLst>
                                    <p:set>
                                      <p:cBhvr>
                                        <p:cTn id="76" dur="1" fill="hold">
                                          <p:stCondLst>
                                            <p:cond delay="0"/>
                                          </p:stCondLst>
                                        </p:cTn>
                                        <p:tgtEl>
                                          <p:spTgt spid="89">
                                            <p:txEl>
                                              <p:pRg st="0" end="0"/>
                                            </p:txEl>
                                          </p:spTgt>
                                        </p:tgtEl>
                                        <p:attrNameLst>
                                          <p:attrName>style.visibility</p:attrName>
                                        </p:attrNameLst>
                                      </p:cBhvr>
                                      <p:to>
                                        <p:strVal val="visible"/>
                                      </p:to>
                                    </p:set>
                                    <p:anim calcmode="lin" valueType="num">
                                      <p:cBhvr additive="base">
                                        <p:cTn id="77" dur="500" fill="hold"/>
                                        <p:tgtEl>
                                          <p:spTgt spid="89">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89">
                                            <p:txEl>
                                              <p:pRg st="0" end="0"/>
                                            </p:txEl>
                                          </p:spTgt>
                                        </p:tgtEl>
                                        <p:attrNameLst>
                                          <p:attrName>ppt_y</p:attrName>
                                        </p:attrNameLst>
                                      </p:cBhvr>
                                      <p:tavLst>
                                        <p:tav tm="0">
                                          <p:val>
                                            <p:strVal val="1+#ppt_h/2"/>
                                          </p:val>
                                        </p:tav>
                                        <p:tav tm="100000">
                                          <p:val>
                                            <p:strVal val="#ppt_y"/>
                                          </p:val>
                                        </p:tav>
                                      </p:tavLst>
                                    </p:anim>
                                  </p:childTnLst>
                                </p:cTn>
                              </p:par>
                            </p:childTnLst>
                          </p:cTn>
                        </p:par>
                        <p:par>
                          <p:cTn id="79" fill="hold">
                            <p:stCondLst>
                              <p:cond delay="8750"/>
                            </p:stCondLst>
                            <p:childTnLst>
                              <p:par>
                                <p:cTn id="80" presetID="22" presetClass="entr" presetSubtype="8" fill="hold" grpId="0" nodeType="afterEffect">
                                  <p:stCondLst>
                                    <p:cond delay="0"/>
                                  </p:stCondLst>
                                  <p:childTnLst>
                                    <p:set>
                                      <p:cBhvr>
                                        <p:cTn id="81" dur="1" fill="hold">
                                          <p:stCondLst>
                                            <p:cond delay="0"/>
                                          </p:stCondLst>
                                        </p:cTn>
                                        <p:tgtEl>
                                          <p:spTgt spid="88">
                                            <p:txEl>
                                              <p:pRg st="0" end="0"/>
                                            </p:txEl>
                                          </p:spTgt>
                                        </p:tgtEl>
                                        <p:attrNameLst>
                                          <p:attrName>style.visibility</p:attrName>
                                        </p:attrNameLst>
                                      </p:cBhvr>
                                      <p:to>
                                        <p:strVal val="visible"/>
                                      </p:to>
                                    </p:set>
                                    <p:animEffect transition="in" filter="wipe(left)">
                                      <p:cBhvr>
                                        <p:cTn id="82" dur="500"/>
                                        <p:tgtEl>
                                          <p:spTgt spid="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67" grpId="0" animBg="1"/>
      <p:bldP spid="69" grpId="0"/>
      <p:bldP spid="70" grpId="0" animBg="1"/>
      <p:bldP spid="71" grpId="0" animBg="1"/>
      <p:bldP spid="72" grpId="0"/>
      <p:bldP spid="73" grpId="0" build="p">
        <p:tmplLst>
          <p:tmpl lvl="1">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4" grpId="0" build="p">
        <p:tmplLst>
          <p:tmpl lvl="1">
            <p:tnLst>
              <p:par>
                <p:cTn presetID="2" presetClass="entr" presetSubtype="4"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ppt_x"/>
                          </p:val>
                        </p:tav>
                        <p:tav tm="100000">
                          <p:val>
                            <p:strVal val="#ppt_x"/>
                          </p:val>
                        </p:tav>
                      </p:tavLst>
                    </p:anim>
                    <p:anim calcmode="lin" valueType="num">
                      <p:cBhvr additive="base">
                        <p:cTn dur="500" fill="hold"/>
                        <p:tgtEl>
                          <p:spTgt spid="74"/>
                        </p:tgtEl>
                        <p:attrNameLst>
                          <p:attrName>ppt_y</p:attrName>
                        </p:attrNameLst>
                      </p:cBhvr>
                      <p:tavLst>
                        <p:tav tm="0">
                          <p:val>
                            <p:strVal val="1+#ppt_h/2"/>
                          </p:val>
                        </p:tav>
                        <p:tav tm="100000">
                          <p:val>
                            <p:strVal val="#ppt_y"/>
                          </p:val>
                        </p:tav>
                      </p:tavLst>
                    </p:anim>
                  </p:childTnLst>
                </p:cTn>
              </p:par>
            </p:tnLst>
          </p:tmpl>
        </p:tmplLst>
      </p:bldP>
      <p:bldP spid="75" grpId="0" animBg="1"/>
      <p:bldP spid="76" grpId="0" animBg="1"/>
      <p:bldP spid="77" grpId="0"/>
      <p:bldP spid="78" grpId="0" build="p">
        <p:tmplLst>
          <p:tmpl lvl="1">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85" grpId="0" animBg="1"/>
      <p:bldP spid="86" grpId="0" animBg="1"/>
      <p:bldP spid="87" grpId="0"/>
      <p:bldP spid="88" grpId="0" build="p">
        <p:tmplLst>
          <p:tmpl lvl="1">
            <p:tnLst>
              <p:par>
                <p:cTn presetID="22" presetClass="entr" presetSubtype="8"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wipe(left)">
                      <p:cBhvr>
                        <p:cTn dur="500"/>
                        <p:tgtEl>
                          <p:spTgt spid="88"/>
                        </p:tgtEl>
                      </p:cBhvr>
                    </p:animEffect>
                  </p:childTnLst>
                </p:cTn>
              </p:par>
            </p:tnLst>
          </p:tmpl>
        </p:tmplLst>
      </p:bldP>
      <p:bldP spid="89" grpId="0" build="p">
        <p:tmplLst>
          <p:tmpl lvl="1">
            <p:tnLst>
              <p:par>
                <p:cTn presetID="2" presetClass="entr" presetSubtype="4" decel="100000"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additive="base">
                        <p:cTn dur="500" fill="hold"/>
                        <p:tgtEl>
                          <p:spTgt spid="89"/>
                        </p:tgtEl>
                        <p:attrNameLst>
                          <p:attrName>ppt_x</p:attrName>
                        </p:attrNameLst>
                      </p:cBhvr>
                      <p:tavLst>
                        <p:tav tm="0">
                          <p:val>
                            <p:strVal val="#ppt_x"/>
                          </p:val>
                        </p:tav>
                        <p:tav tm="100000">
                          <p:val>
                            <p:strVal val="#ppt_x"/>
                          </p:val>
                        </p:tav>
                      </p:tavLst>
                    </p:anim>
                    <p:anim calcmode="lin" valueType="num">
                      <p:cBhvr additive="base">
                        <p:cTn dur="500" fill="hold"/>
                        <p:tgtEl>
                          <p:spTgt spid="8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5" name="直角三角形 15"/>
          <p:cNvSpPr/>
          <p:nvPr userDrawn="1"/>
        </p:nvSpPr>
        <p:spPr>
          <a:xfrm>
            <a:off x="0" y="0"/>
            <a:ext cx="10815525" cy="10287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11"/>
          <p:cNvSpPr>
            <a:spLocks noGrp="1"/>
          </p:cNvSpPr>
          <p:nvPr>
            <p:ph type="pic" sz="quarter" idx="10" hasCustomPrompt="1"/>
          </p:nvPr>
        </p:nvSpPr>
        <p:spPr>
          <a:xfrm>
            <a:off x="1" y="0"/>
            <a:ext cx="10561525" cy="10287000"/>
          </a:xfrm>
          <a:custGeom>
            <a:avLst/>
            <a:gdLst/>
            <a:ahLst/>
            <a:cxnLst/>
            <a:rect l="l" t="t" r="r" b="b"/>
            <a:pathLst>
              <a:path w="10561525" h="10287000">
                <a:moveTo>
                  <a:pt x="0" y="0"/>
                </a:moveTo>
                <a:lnTo>
                  <a:pt x="7221651" y="0"/>
                </a:lnTo>
                <a:lnTo>
                  <a:pt x="10561525" y="10287000"/>
                </a:lnTo>
                <a:lnTo>
                  <a:pt x="7221651" y="10287000"/>
                </a:lnTo>
                <a:lnTo>
                  <a:pt x="0" y="10287000"/>
                </a:lnTo>
                <a:close/>
              </a:path>
            </a:pathLst>
          </a:custGeom>
        </p:spPr>
        <p:txBody>
          <a:bodyPr>
            <a:normAutofit/>
          </a:bodyPr>
          <a:lstStyle>
            <a:lvl1pPr>
              <a:defRPr sz="2400">
                <a:solidFill>
                  <a:schemeClr val="bg1"/>
                </a:solidFill>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cxnSp>
        <p:nvCxnSpPr>
          <p:cNvPr id="13" name="直線コネクタ 12"/>
          <p:cNvCxnSpPr/>
          <p:nvPr userDrawn="1"/>
        </p:nvCxnSpPr>
        <p:spPr>
          <a:xfrm flipH="1" flipV="1">
            <a:off x="7315200" y="0"/>
            <a:ext cx="3352801"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テキスト プレースホルダー 21"/>
          <p:cNvSpPr>
            <a:spLocks noGrp="1"/>
          </p:cNvSpPr>
          <p:nvPr>
            <p:ph type="body" sz="quarter" idx="11" hasCustomPrompt="1"/>
          </p:nvPr>
        </p:nvSpPr>
        <p:spPr>
          <a:xfrm>
            <a:off x="10445421" y="3033488"/>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tx2"/>
                </a:solidFill>
                <a:latin typeface="Bebas Neue Regular" panose="00000500000000000000" pitchFamily="2" charset="0"/>
              </a:defRPr>
            </a:lvl1pPr>
          </a:lstStyle>
          <a:p>
            <a:pPr lvl="0"/>
            <a:r>
              <a:rPr kumimoji="1" lang="en-US" altLang="ja-JP" dirty="0" smtClean="0"/>
              <a:t>HEADING GOES HERE</a:t>
            </a:r>
          </a:p>
        </p:txBody>
      </p:sp>
      <p:sp>
        <p:nvSpPr>
          <p:cNvPr id="21" name="テキスト プレースホルダー 5"/>
          <p:cNvSpPr>
            <a:spLocks noGrp="1"/>
          </p:cNvSpPr>
          <p:nvPr>
            <p:ph type="body" sz="quarter" idx="12" hasCustomPrompt="1"/>
          </p:nvPr>
        </p:nvSpPr>
        <p:spPr>
          <a:xfrm>
            <a:off x="10459482" y="5878287"/>
            <a:ext cx="6894286"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1077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000"/>
                            </p:stCondLst>
                            <p:childTnLst>
                              <p:par>
                                <p:cTn id="21" presetID="2" presetClass="entr" presetSubtype="9" decel="100000" fill="hold" grpId="0" nodeType="afterEffect">
                                  <p:stCondLst>
                                    <p:cond delay="0"/>
                                  </p:stCondLst>
                                  <p:iterate type="wd">
                                    <p:tmPct val="10000"/>
                                  </p:iterate>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0-#ppt_w/2"/>
                                          </p:val>
                                        </p:tav>
                                        <p:tav tm="100000">
                                          <p:val>
                                            <p:strVal val="#ppt_x"/>
                                          </p:val>
                                        </p:tav>
                                      </p:tavLst>
                                    </p:anim>
                                    <p:anim calcmode="lin" valueType="num">
                                      <p:cBhvr additive="base">
                                        <p:cTn id="24" dur="1000" fill="hold"/>
                                        <p:tgtEl>
                                          <p:spTgt spid="20"/>
                                        </p:tgtEl>
                                        <p:attrNameLst>
                                          <p:attrName>ppt_y</p:attrName>
                                        </p:attrNameLst>
                                      </p:cBhvr>
                                      <p:tavLst>
                                        <p:tav tm="0">
                                          <p:val>
                                            <p:strVal val="0-#ppt_h/2"/>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 calcmode="lin" valueType="num">
                                      <p:cBhvr additive="base">
                                        <p:cTn id="27" dur="10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29" fill="hold">
                            <p:stCondLst>
                              <p:cond delay="2200"/>
                            </p:stCondLst>
                            <p:childTnLst>
                              <p:par>
                                <p:cTn id="30" presetID="2" presetClass="entr" presetSubtype="8" decel="100000" fill="hold" grpId="0" nodeType="after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 calcmode="lin" valueType="num">
                                      <p:cBhvr additive="base">
                                        <p:cTn id="32"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20"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0-#ppt_w/2"/>
                          </p:val>
                        </p:tav>
                        <p:tav tm="100000">
                          <p:val>
                            <p:strVal val="#ppt_x"/>
                          </p:val>
                        </p:tav>
                      </p:tavLst>
                    </p:anim>
                    <p:anim calcmode="lin" valueType="num">
                      <p:cBhvr additive="base">
                        <p:cTn dur="10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8"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1000" fill="hold"/>
                        <p:tgtEl>
                          <p:spTgt spid="21"/>
                        </p:tgtEl>
                        <p:attrNameLst>
                          <p:attrName>ppt_x</p:attrName>
                        </p:attrNameLst>
                      </p:cBhvr>
                      <p:tavLst>
                        <p:tav tm="0">
                          <p:val>
                            <p:strVal val="0-#ppt_w/2"/>
                          </p:val>
                        </p:tav>
                        <p:tav tm="100000">
                          <p:val>
                            <p:strVal val="#ppt_x"/>
                          </p:val>
                        </p:tav>
                      </p:tavLst>
                    </p:anim>
                    <p:anim calcmode="lin" valueType="num">
                      <p:cBhvr additive="base">
                        <p:cTn dur="1000" fill="hold"/>
                        <p:tgtEl>
                          <p:spTgt spid="21"/>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ag List with 4 Items">
    <p:spTree>
      <p:nvGrpSpPr>
        <p:cNvPr id="1" name=""/>
        <p:cNvGrpSpPr/>
        <p:nvPr/>
      </p:nvGrpSpPr>
      <p:grpSpPr>
        <a:xfrm>
          <a:off x="0" y="0"/>
          <a:ext cx="0" cy="0"/>
          <a:chOff x="0" y="0"/>
          <a:chExt cx="0" cy="0"/>
        </a:xfrm>
      </p:grpSpPr>
      <p:sp>
        <p:nvSpPr>
          <p:cNvPr id="4" name="正方形/長方形 3"/>
          <p:cNvSpPr/>
          <p:nvPr userDrawn="1"/>
        </p:nvSpPr>
        <p:spPr>
          <a:xfrm>
            <a:off x="-29029" y="-29028"/>
            <a:ext cx="8128000"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5" name="直線コネクタ 4"/>
          <p:cNvCxnSpPr/>
          <p:nvPr userDrawn="1"/>
        </p:nvCxnSpPr>
        <p:spPr>
          <a:xfrm>
            <a:off x="7945343"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図プレースホルダー 40"/>
          <p:cNvSpPr>
            <a:spLocks noGrp="1"/>
          </p:cNvSpPr>
          <p:nvPr>
            <p:ph type="pic" sz="quarter" idx="29" hasCustomPrompt="1"/>
          </p:nvPr>
        </p:nvSpPr>
        <p:spPr>
          <a:xfrm>
            <a:off x="0" y="-28575"/>
            <a:ext cx="7835705" cy="10367963"/>
          </a:xfrm>
          <a:effectLst>
            <a:innerShdw blurRad="63500" dist="50800">
              <a:prstClr val="black">
                <a:alpha val="50000"/>
              </a:prstClr>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6" name="テキスト プレースホルダー 15"/>
          <p:cNvSpPr>
            <a:spLocks noGrp="1"/>
          </p:cNvSpPr>
          <p:nvPr>
            <p:ph type="body" sz="quarter" idx="22" hasCustomPrompt="1"/>
          </p:nvPr>
        </p:nvSpPr>
        <p:spPr>
          <a:xfrm>
            <a:off x="6222434" y="2553281"/>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4" name="テキスト プレースホルダー 5"/>
          <p:cNvSpPr>
            <a:spLocks noGrp="1"/>
          </p:cNvSpPr>
          <p:nvPr userDrawn="1">
            <p:ph type="body" sz="quarter" idx="21" hasCustomPrompt="1"/>
          </p:nvPr>
        </p:nvSpPr>
        <p:spPr>
          <a:xfrm>
            <a:off x="6598871" y="2770918"/>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7" name="テキスト プレースホルダー 15"/>
          <p:cNvSpPr>
            <a:spLocks noGrp="1"/>
          </p:cNvSpPr>
          <p:nvPr>
            <p:ph type="body" sz="quarter" idx="23" hasCustomPrompt="1"/>
          </p:nvPr>
        </p:nvSpPr>
        <p:spPr>
          <a:xfrm>
            <a:off x="6222434" y="4339418"/>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28" name="テキスト プレースホルダー 5"/>
          <p:cNvSpPr>
            <a:spLocks noGrp="1"/>
          </p:cNvSpPr>
          <p:nvPr>
            <p:ph type="body" sz="quarter" idx="24" hasCustomPrompt="1"/>
          </p:nvPr>
        </p:nvSpPr>
        <p:spPr>
          <a:xfrm>
            <a:off x="6624661" y="4557055"/>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9" name="テキスト プレースホルダー 15"/>
          <p:cNvSpPr>
            <a:spLocks noGrp="1"/>
          </p:cNvSpPr>
          <p:nvPr>
            <p:ph type="body" sz="quarter" idx="25" hasCustomPrompt="1"/>
          </p:nvPr>
        </p:nvSpPr>
        <p:spPr>
          <a:xfrm>
            <a:off x="6222434" y="6125555"/>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0" name="テキスト プレースホルダー 5"/>
          <p:cNvSpPr>
            <a:spLocks noGrp="1"/>
          </p:cNvSpPr>
          <p:nvPr>
            <p:ph type="body" sz="quarter" idx="26" hasCustomPrompt="1"/>
          </p:nvPr>
        </p:nvSpPr>
        <p:spPr>
          <a:xfrm>
            <a:off x="6624662" y="634319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1" name="テキスト プレースホルダー 15"/>
          <p:cNvSpPr>
            <a:spLocks noGrp="1"/>
          </p:cNvSpPr>
          <p:nvPr>
            <p:ph type="body" sz="quarter" idx="27" hasCustomPrompt="1"/>
          </p:nvPr>
        </p:nvSpPr>
        <p:spPr>
          <a:xfrm>
            <a:off x="6222434" y="7911691"/>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2" name="テキスト プレースホルダー 5"/>
          <p:cNvSpPr>
            <a:spLocks noGrp="1"/>
          </p:cNvSpPr>
          <p:nvPr>
            <p:ph type="body" sz="quarter" idx="28" hasCustomPrompt="1"/>
          </p:nvPr>
        </p:nvSpPr>
        <p:spPr>
          <a:xfrm>
            <a:off x="6650452" y="8129328"/>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3" name="テキスト プレースホルダー 21"/>
          <p:cNvSpPr>
            <a:spLocks noGrp="1"/>
          </p:cNvSpPr>
          <p:nvPr>
            <p:ph type="body" sz="quarter" idx="10" hasCustomPrompt="1"/>
          </p:nvPr>
        </p:nvSpPr>
        <p:spPr>
          <a:xfrm>
            <a:off x="8363582" y="2729127"/>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grpSp>
        <p:nvGrpSpPr>
          <p:cNvPr id="34" name="グループ化 33"/>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35" name="涙形 34"/>
            <p:cNvSpPr/>
            <p:nvPr/>
          </p:nvSpPr>
          <p:spPr>
            <a:xfrm>
              <a:off x="7418859" y="2569953"/>
              <a:ext cx="934639" cy="934639"/>
            </a:xfrm>
            <a:prstGeom prst="teardrop">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涙形 3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42" name="テキスト プレースホルダー 5"/>
          <p:cNvSpPr>
            <a:spLocks noGrp="1"/>
          </p:cNvSpPr>
          <p:nvPr>
            <p:ph type="body" sz="quarter" idx="12" hasCustomPrompt="1"/>
          </p:nvPr>
        </p:nvSpPr>
        <p:spPr>
          <a:xfrm>
            <a:off x="8363582" y="3360163"/>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21"/>
          <p:cNvSpPr>
            <a:spLocks noGrp="1"/>
          </p:cNvSpPr>
          <p:nvPr>
            <p:ph type="body" sz="quarter" idx="30" hasCustomPrompt="1"/>
          </p:nvPr>
        </p:nvSpPr>
        <p:spPr>
          <a:xfrm>
            <a:off x="8363582" y="4514945"/>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4" name="テキスト プレースホルダー 5"/>
          <p:cNvSpPr>
            <a:spLocks noGrp="1"/>
          </p:cNvSpPr>
          <p:nvPr>
            <p:ph type="body" sz="quarter" idx="31" hasCustomPrompt="1"/>
          </p:nvPr>
        </p:nvSpPr>
        <p:spPr>
          <a:xfrm>
            <a:off x="8363582" y="5145981"/>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5" name="テキスト プレースホルダー 21"/>
          <p:cNvSpPr>
            <a:spLocks noGrp="1"/>
          </p:cNvSpPr>
          <p:nvPr>
            <p:ph type="body" sz="quarter" idx="32" hasCustomPrompt="1"/>
          </p:nvPr>
        </p:nvSpPr>
        <p:spPr>
          <a:xfrm>
            <a:off x="8363582" y="6300763"/>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6" name="テキスト プレースホルダー 5"/>
          <p:cNvSpPr>
            <a:spLocks noGrp="1"/>
          </p:cNvSpPr>
          <p:nvPr>
            <p:ph type="body" sz="quarter" idx="33" hasCustomPrompt="1"/>
          </p:nvPr>
        </p:nvSpPr>
        <p:spPr>
          <a:xfrm>
            <a:off x="8363582" y="6931799"/>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7" name="テキスト プレースホルダー 21"/>
          <p:cNvSpPr>
            <a:spLocks noGrp="1"/>
          </p:cNvSpPr>
          <p:nvPr>
            <p:ph type="body" sz="quarter" idx="34" hasCustomPrompt="1"/>
          </p:nvPr>
        </p:nvSpPr>
        <p:spPr>
          <a:xfrm>
            <a:off x="8363582" y="8086582"/>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8" name="テキスト プレースホルダー 5"/>
          <p:cNvSpPr>
            <a:spLocks noGrp="1"/>
          </p:cNvSpPr>
          <p:nvPr>
            <p:ph type="body" sz="quarter" idx="35" hasCustomPrompt="1"/>
          </p:nvPr>
        </p:nvSpPr>
        <p:spPr>
          <a:xfrm>
            <a:off x="8363582" y="8717618"/>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8690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par>
                                <p:cTn id="26" presetID="22" presetClass="entr" presetSubtype="4"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right)">
                                      <p:cBhvr>
                                        <p:cTn id="32" dur="500"/>
                                        <p:tgtEl>
                                          <p:spTgt spid="16"/>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500"/>
                                        <p:tgtEl>
                                          <p:spTgt spid="14"/>
                                        </p:tgtEl>
                                      </p:cBhvr>
                                    </p:animEffect>
                                  </p:childTnLst>
                                </p:cTn>
                              </p:par>
                            </p:childTnLst>
                          </p:cTn>
                        </p:par>
                        <p:par>
                          <p:cTn id="36" fill="hold">
                            <p:stCondLst>
                              <p:cond delay="2500"/>
                            </p:stCondLst>
                            <p:childTnLst>
                              <p:par>
                                <p:cTn id="37" presetID="2" presetClass="entr" presetSubtype="2" decel="100000" fill="hold" grpId="0" nodeType="afterEffect">
                                  <p:stCondLst>
                                    <p:cond delay="0"/>
                                  </p:stCondLst>
                                  <p:iterate type="wd">
                                    <p:tmPct val="10000"/>
                                  </p:iterate>
                                  <p:childTnLst>
                                    <p:set>
                                      <p:cBhvr>
                                        <p:cTn id="38" dur="1" fill="hold">
                                          <p:stCondLst>
                                            <p:cond delay="0"/>
                                          </p:stCondLst>
                                        </p:cTn>
                                        <p:tgtEl>
                                          <p:spTgt spid="33">
                                            <p:txEl>
                                              <p:pRg st="0" end="0"/>
                                            </p:txEl>
                                          </p:spTgt>
                                        </p:tgtEl>
                                        <p:attrNameLst>
                                          <p:attrName>style.visibility</p:attrName>
                                        </p:attrNameLst>
                                      </p:cBhvr>
                                      <p:to>
                                        <p:strVal val="visible"/>
                                      </p:to>
                                    </p:set>
                                    <p:anim calcmode="lin" valueType="num">
                                      <p:cBhvr additive="base">
                                        <p:cTn id="39"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3100"/>
                            </p:stCondLst>
                            <p:childTnLst>
                              <p:par>
                                <p:cTn id="42" presetID="22" presetClass="entr" presetSubtype="8" fill="hold" grpId="0" nodeType="afterEffect">
                                  <p:stCondLst>
                                    <p:cond delay="0"/>
                                  </p:stCondLst>
                                  <p:childTnLst>
                                    <p:set>
                                      <p:cBhvr>
                                        <p:cTn id="43" dur="1" fill="hold">
                                          <p:stCondLst>
                                            <p:cond delay="0"/>
                                          </p:stCondLst>
                                        </p:cTn>
                                        <p:tgtEl>
                                          <p:spTgt spid="42">
                                            <p:txEl>
                                              <p:pRg st="0" end="0"/>
                                            </p:txEl>
                                          </p:spTgt>
                                        </p:tgtEl>
                                        <p:attrNameLst>
                                          <p:attrName>style.visibility</p:attrName>
                                        </p:attrNameLst>
                                      </p:cBhvr>
                                      <p:to>
                                        <p:strVal val="visible"/>
                                      </p:to>
                                    </p:set>
                                    <p:animEffect transition="in" filter="wipe(left)">
                                      <p:cBhvr>
                                        <p:cTn id="44" dur="500"/>
                                        <p:tgtEl>
                                          <p:spTgt spid="42">
                                            <p:txEl>
                                              <p:pRg st="0" end="0"/>
                                            </p:txEl>
                                          </p:spTgt>
                                        </p:tgtEl>
                                      </p:cBhvr>
                                    </p:animEffect>
                                  </p:childTnLst>
                                </p:cTn>
                              </p:par>
                            </p:childTnLst>
                          </p:cTn>
                        </p:par>
                        <p:par>
                          <p:cTn id="45" fill="hold">
                            <p:stCondLst>
                              <p:cond delay="3600"/>
                            </p:stCondLst>
                            <p:childTnLst>
                              <p:par>
                                <p:cTn id="46" presetID="22" presetClass="entr" presetSubtype="2"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right)">
                                      <p:cBhvr>
                                        <p:cTn id="48" dur="500"/>
                                        <p:tgtEl>
                                          <p:spTgt spid="27"/>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100"/>
                            </p:stCondLst>
                            <p:childTnLst>
                              <p:par>
                                <p:cTn id="53" presetID="2" presetClass="entr" presetSubtype="2" decel="100000" fill="hold" grpId="0" nodeType="afterEffect">
                                  <p:stCondLst>
                                    <p:cond delay="0"/>
                                  </p:stCondLst>
                                  <p:iterate type="wd">
                                    <p:tmPct val="10000"/>
                                  </p:iterate>
                                  <p:childTnLst>
                                    <p:set>
                                      <p:cBhvr>
                                        <p:cTn id="54" dur="1" fill="hold">
                                          <p:stCondLst>
                                            <p:cond delay="0"/>
                                          </p:stCondLst>
                                        </p:cTn>
                                        <p:tgtEl>
                                          <p:spTgt spid="43">
                                            <p:txEl>
                                              <p:pRg st="0" end="0"/>
                                            </p:txEl>
                                          </p:spTgt>
                                        </p:tgtEl>
                                        <p:attrNameLst>
                                          <p:attrName>style.visibility</p:attrName>
                                        </p:attrNameLst>
                                      </p:cBhvr>
                                      <p:to>
                                        <p:strVal val="visible"/>
                                      </p:to>
                                    </p:set>
                                    <p:anim calcmode="lin" valueType="num">
                                      <p:cBhvr additive="base">
                                        <p:cTn id="55"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2" presetClass="entr" presetSubtype="8"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Effect transition="in" filter="wipe(left)">
                                      <p:cBhvr>
                                        <p:cTn id="60" dur="500"/>
                                        <p:tgtEl>
                                          <p:spTgt spid="44">
                                            <p:txEl>
                                              <p:pRg st="0" end="0"/>
                                            </p:txEl>
                                          </p:spTgt>
                                        </p:tgtEl>
                                      </p:cBhvr>
                                    </p:animEffect>
                                  </p:childTnLst>
                                </p:cTn>
                              </p:par>
                            </p:childTnLst>
                          </p:cTn>
                        </p:par>
                        <p:par>
                          <p:cTn id="61" fill="hold">
                            <p:stCondLst>
                              <p:cond delay="5200"/>
                            </p:stCondLst>
                            <p:childTnLst>
                              <p:par>
                                <p:cTn id="62" presetID="22" presetClass="entr" presetSubtype="2"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right)">
                                      <p:cBhvr>
                                        <p:cTn id="64" dur="500"/>
                                        <p:tgtEl>
                                          <p:spTgt spid="29"/>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right)">
                                      <p:cBhvr>
                                        <p:cTn id="67" dur="500"/>
                                        <p:tgtEl>
                                          <p:spTgt spid="30"/>
                                        </p:tgtEl>
                                      </p:cBhvr>
                                    </p:animEffect>
                                  </p:childTnLst>
                                </p:cTn>
                              </p:par>
                            </p:childTnLst>
                          </p:cTn>
                        </p:par>
                        <p:par>
                          <p:cTn id="68" fill="hold">
                            <p:stCondLst>
                              <p:cond delay="5700"/>
                            </p:stCondLst>
                            <p:childTnLst>
                              <p:par>
                                <p:cTn id="69" presetID="2" presetClass="entr" presetSubtype="2" decel="100000" fill="hold" grpId="0" nodeType="afterEffect">
                                  <p:stCondLst>
                                    <p:cond delay="0"/>
                                  </p:stCondLst>
                                  <p:iterate type="wd">
                                    <p:tmPct val="10000"/>
                                  </p:iterate>
                                  <p:childTnLst>
                                    <p:set>
                                      <p:cBhvr>
                                        <p:cTn id="70" dur="1" fill="hold">
                                          <p:stCondLst>
                                            <p:cond delay="0"/>
                                          </p:stCondLst>
                                        </p:cTn>
                                        <p:tgtEl>
                                          <p:spTgt spid="45">
                                            <p:txEl>
                                              <p:pRg st="0" end="0"/>
                                            </p:txEl>
                                          </p:spTgt>
                                        </p:tgtEl>
                                        <p:attrNameLst>
                                          <p:attrName>style.visibility</p:attrName>
                                        </p:attrNameLst>
                                      </p:cBhvr>
                                      <p:to>
                                        <p:strVal val="visible"/>
                                      </p:to>
                                    </p:set>
                                    <p:anim calcmode="lin" valueType="num">
                                      <p:cBhvr additive="base">
                                        <p:cTn id="71"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6300"/>
                            </p:stCondLst>
                            <p:childTnLst>
                              <p:par>
                                <p:cTn id="74" presetID="22" presetClass="entr" presetSubtype="8" fill="hold" grpId="0" nodeType="afterEffect">
                                  <p:stCondLst>
                                    <p:cond delay="0"/>
                                  </p:stCondLst>
                                  <p:childTnLst>
                                    <p:set>
                                      <p:cBhvr>
                                        <p:cTn id="75" dur="1" fill="hold">
                                          <p:stCondLst>
                                            <p:cond delay="0"/>
                                          </p:stCondLst>
                                        </p:cTn>
                                        <p:tgtEl>
                                          <p:spTgt spid="46">
                                            <p:txEl>
                                              <p:pRg st="0" end="0"/>
                                            </p:txEl>
                                          </p:spTgt>
                                        </p:tgtEl>
                                        <p:attrNameLst>
                                          <p:attrName>style.visibility</p:attrName>
                                        </p:attrNameLst>
                                      </p:cBhvr>
                                      <p:to>
                                        <p:strVal val="visible"/>
                                      </p:to>
                                    </p:set>
                                    <p:animEffect transition="in" filter="wipe(left)">
                                      <p:cBhvr>
                                        <p:cTn id="76" dur="500"/>
                                        <p:tgtEl>
                                          <p:spTgt spid="46">
                                            <p:txEl>
                                              <p:pRg st="0" end="0"/>
                                            </p:txEl>
                                          </p:spTgt>
                                        </p:tgtEl>
                                      </p:cBhvr>
                                    </p:animEffect>
                                  </p:childTnLst>
                                </p:cTn>
                              </p:par>
                            </p:childTnLst>
                          </p:cTn>
                        </p:par>
                        <p:par>
                          <p:cTn id="77" fill="hold">
                            <p:stCondLst>
                              <p:cond delay="6800"/>
                            </p:stCondLst>
                            <p:childTnLst>
                              <p:par>
                                <p:cTn id="78" presetID="22" presetClass="entr" presetSubtype="2"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right)">
                                      <p:cBhvr>
                                        <p:cTn id="80" dur="500"/>
                                        <p:tgtEl>
                                          <p:spTgt spid="31"/>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32">
                                            <p:txEl>
                                              <p:pRg st="0" end="0"/>
                                            </p:txEl>
                                          </p:spTgt>
                                        </p:tgtEl>
                                        <p:attrNameLst>
                                          <p:attrName>style.visibility</p:attrName>
                                        </p:attrNameLst>
                                      </p:cBhvr>
                                      <p:to>
                                        <p:strVal val="visible"/>
                                      </p:to>
                                    </p:set>
                                    <p:animEffect transition="in" filter="wipe(right)">
                                      <p:cBhvr>
                                        <p:cTn id="83" dur="500"/>
                                        <p:tgtEl>
                                          <p:spTgt spid="32">
                                            <p:txEl>
                                              <p:pRg st="0" end="0"/>
                                            </p:txEl>
                                          </p:spTgt>
                                        </p:tgtEl>
                                      </p:cBhvr>
                                    </p:animEffect>
                                  </p:childTnLst>
                                </p:cTn>
                              </p:par>
                            </p:childTnLst>
                          </p:cTn>
                        </p:par>
                        <p:par>
                          <p:cTn id="84" fill="hold">
                            <p:stCondLst>
                              <p:cond delay="7300"/>
                            </p:stCondLst>
                            <p:childTnLst>
                              <p:par>
                                <p:cTn id="85" presetID="2" presetClass="entr" presetSubtype="2" decel="100000" fill="hold" grpId="0" nodeType="afterEffect">
                                  <p:stCondLst>
                                    <p:cond delay="0"/>
                                  </p:stCondLst>
                                  <p:iterate type="wd">
                                    <p:tmPct val="10000"/>
                                  </p:iterate>
                                  <p:childTnLst>
                                    <p:set>
                                      <p:cBhvr>
                                        <p:cTn id="86" dur="1" fill="hold">
                                          <p:stCondLst>
                                            <p:cond delay="0"/>
                                          </p:stCondLst>
                                        </p:cTn>
                                        <p:tgtEl>
                                          <p:spTgt spid="47">
                                            <p:txEl>
                                              <p:pRg st="0" end="0"/>
                                            </p:txEl>
                                          </p:spTgt>
                                        </p:tgtEl>
                                        <p:attrNameLst>
                                          <p:attrName>style.visibility</p:attrName>
                                        </p:attrNameLst>
                                      </p:cBhvr>
                                      <p:to>
                                        <p:strVal val="visible"/>
                                      </p:to>
                                    </p:set>
                                    <p:anim calcmode="lin" valueType="num">
                                      <p:cBhvr additive="base">
                                        <p:cTn id="87"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7900"/>
                            </p:stCondLst>
                            <p:childTnLst>
                              <p:par>
                                <p:cTn id="90" presetID="22" presetClass="entr" presetSubtype="8" fill="hold" grpId="0" nodeType="afterEffect">
                                  <p:stCondLst>
                                    <p:cond delay="0"/>
                                  </p:stCondLst>
                                  <p:childTnLst>
                                    <p:set>
                                      <p:cBhvr>
                                        <p:cTn id="91" dur="1" fill="hold">
                                          <p:stCondLst>
                                            <p:cond delay="0"/>
                                          </p:stCondLst>
                                        </p:cTn>
                                        <p:tgtEl>
                                          <p:spTgt spid="48">
                                            <p:txEl>
                                              <p:pRg st="0" end="0"/>
                                            </p:txEl>
                                          </p:spTgt>
                                        </p:tgtEl>
                                        <p:attrNameLst>
                                          <p:attrName>style.visibility</p:attrName>
                                        </p:attrNameLst>
                                      </p:cBhvr>
                                      <p:to>
                                        <p:strVal val="visible"/>
                                      </p:to>
                                    </p:set>
                                    <p:animEffect transition="in" filter="wipe(left)">
                                      <p:cBhvr>
                                        <p:cTn id="92"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1" grpId="0"/>
      <p:bldP spid="3" grpId="0" build="p">
        <p:tmplLst>
          <p:tmpl lvl="1">
            <p:tnLst>
              <p:par>
                <p:cTn presetID="2" presetClass="entr" presetSubtype="1"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16" grpId="0" animBg="1">
        <p:tmplLst>
          <p:tmpl>
            <p:tnLst>
              <p:par>
                <p:cTn presetID="22" presetClass="entr" presetSubtype="2"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4" grpId="0">
        <p:tmplLst>
          <p:tmpl>
            <p:tnLst>
              <p:par>
                <p:cTn presetID="22" presetClass="entr" presetSubtype="2"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27" grpId="0" animBg="1">
        <p:tmplLst>
          <p:tmpl>
            <p:tnLst>
              <p:par>
                <p:cTn presetID="22" presetClass="entr" presetSubtype="2"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right)">
                      <p:cBhvr>
                        <p:cTn dur="500"/>
                        <p:tgtEl>
                          <p:spTgt spid="27"/>
                        </p:tgtEl>
                      </p:cBhvr>
                    </p:animEffect>
                  </p:childTnLst>
                </p:cTn>
              </p:par>
            </p:tnLst>
          </p:tmpl>
        </p:tmplLst>
      </p:bldP>
      <p:bldP spid="28" grpId="0">
        <p:tmplLst>
          <p:tmpl>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animBg="1">
        <p:tmplLst>
          <p:tmpl>
            <p:tnLst>
              <p:par>
                <p:cTn presetID="22" presetClass="entr" presetSubtype="2"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right)">
                      <p:cBhvr>
                        <p:cTn dur="500"/>
                        <p:tgtEl>
                          <p:spTgt spid="29"/>
                        </p:tgtEl>
                      </p:cBhvr>
                    </p:animEffect>
                  </p:childTnLst>
                </p:cTn>
              </p:par>
            </p:tnLst>
          </p:tmpl>
        </p:tmplLst>
      </p:bldP>
      <p:bldP spid="30" grpId="0">
        <p:tmplLst>
          <p:tmpl>
            <p:tnLst>
              <p:par>
                <p:cTn presetID="22" presetClass="entr" presetSubtype="2"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right)">
                      <p:cBhvr>
                        <p:cTn dur="500"/>
                        <p:tgtEl>
                          <p:spTgt spid="30"/>
                        </p:tgtEl>
                      </p:cBhvr>
                    </p:animEffect>
                  </p:childTnLst>
                </p:cTn>
              </p:par>
            </p:tnLst>
          </p:tmpl>
        </p:tmplLst>
      </p:bldP>
      <p:bldP spid="31" grpId="0" animBg="1">
        <p:tmplLst>
          <p:tmpl>
            <p:tnLst>
              <p:par>
                <p:cTn presetID="22" presetClass="entr" presetSubtype="2"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right)">
                      <p:cBhvr>
                        <p:cTn dur="500"/>
                        <p:tgtEl>
                          <p:spTgt spid="31"/>
                        </p:tgtEl>
                      </p:cBhvr>
                    </p:animEffect>
                  </p:childTnLst>
                </p:cTn>
              </p:par>
            </p:tnLst>
          </p:tmpl>
        </p:tmplLst>
      </p:bldP>
      <p:bldP spid="32" grpId="0" build="p">
        <p:tmplLst>
          <p:tmpl lvl="1">
            <p:tnLst>
              <p:par>
                <p:cTn presetID="22" presetClass="entr" presetSubtype="2"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right)">
                      <p:cBhvr>
                        <p:cTn dur="500"/>
                        <p:tgtEl>
                          <p:spTgt spid="32"/>
                        </p:tgtEl>
                      </p:cBhvr>
                    </p:animEffect>
                  </p:childTnLst>
                </p:cTn>
              </p:par>
            </p:tnLst>
          </p:tmpl>
        </p:tmplLst>
      </p:bldP>
      <p:bldP spid="3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7" grpId="0"/>
      <p:bldP spid="42" grpId="0" build="p">
        <p:tmplLst>
          <p:tmpl lvl="1">
            <p:tnLst>
              <p:par>
                <p:cTn presetID="22" presetClass="entr" presetSubtype="8"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2" presetClass="entr" presetSubtype="8"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Image and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3" name="正方形/長方形 32"/>
          <p:cNvSpPr/>
          <p:nvPr userDrawn="1"/>
        </p:nvSpPr>
        <p:spPr>
          <a:xfrm>
            <a:off x="856342" y="3143774"/>
            <a:ext cx="7939315" cy="4933426"/>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34" name="直線コネクタ 33"/>
          <p:cNvCxnSpPr/>
          <p:nvPr userDrawn="1"/>
        </p:nvCxnSpPr>
        <p:spPr>
          <a:xfrm>
            <a:off x="885370" y="3324874"/>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userDrawn="1"/>
        </p:nvCxnSpPr>
        <p:spPr>
          <a:xfrm>
            <a:off x="1052998" y="3143774"/>
            <a:ext cx="0" cy="49334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885370" y="7876916"/>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userDrawn="1"/>
        </p:nvCxnSpPr>
        <p:spPr>
          <a:xfrm flipV="1">
            <a:off x="8592457" y="3100233"/>
            <a:ext cx="0" cy="4976967"/>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8" name="図プレースホルダー 24"/>
          <p:cNvSpPr>
            <a:spLocks noGrp="1"/>
          </p:cNvSpPr>
          <p:nvPr>
            <p:ph type="pic" sz="quarter" idx="14" hasCustomPrompt="1"/>
          </p:nvPr>
        </p:nvSpPr>
        <p:spPr>
          <a:xfrm>
            <a:off x="1165224" y="3423116"/>
            <a:ext cx="7321550" cy="4336583"/>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39" name="二等辺三角形 10"/>
          <p:cNvSpPr/>
          <p:nvPr userDrawn="1"/>
        </p:nvSpPr>
        <p:spPr>
          <a:xfrm rot="5400000">
            <a:off x="12577847" y="-67651"/>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0" name="グループ化 39"/>
          <p:cNvGrpSpPr/>
          <p:nvPr userDrawn="1"/>
        </p:nvGrpSpPr>
        <p:grpSpPr>
          <a:xfrm>
            <a:off x="9651549" y="3083391"/>
            <a:ext cx="6655890" cy="663576"/>
            <a:chOff x="1012371" y="3126253"/>
            <a:chExt cx="6655890" cy="663576"/>
          </a:xfrm>
        </p:grpSpPr>
        <p:cxnSp>
          <p:nvCxnSpPr>
            <p:cNvPr id="41" name="直線コネクタ 40"/>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5" name="図 4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3214" y="2561784"/>
            <a:ext cx="482540" cy="1722666"/>
          </a:xfrm>
          <a:prstGeom prst="rect">
            <a:avLst/>
          </a:prstGeom>
        </p:spPr>
      </p:pic>
      <p:sp>
        <p:nvSpPr>
          <p:cNvPr id="46" name="テキスト プレースホルダー 5"/>
          <p:cNvSpPr>
            <a:spLocks noGrp="1"/>
          </p:cNvSpPr>
          <p:nvPr>
            <p:ph type="body" sz="quarter" idx="15" hasCustomPrompt="1"/>
          </p:nvPr>
        </p:nvSpPr>
        <p:spPr>
          <a:xfrm>
            <a:off x="9651549" y="3083391"/>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7" name="テキスト プレースホルダー 5"/>
          <p:cNvSpPr>
            <a:spLocks noGrp="1"/>
          </p:cNvSpPr>
          <p:nvPr>
            <p:ph type="body" sz="quarter" idx="12" hasCustomPrompt="1"/>
          </p:nvPr>
        </p:nvSpPr>
        <p:spPr>
          <a:xfrm>
            <a:off x="9651549" y="3915926"/>
            <a:ext cx="6309180" cy="1727631"/>
          </a:xfrm>
        </p:spPr>
        <p:txBody>
          <a:bodyPr anchor="t">
            <a:normAutofit/>
          </a:bodyPr>
          <a:lstStyle>
            <a:lvl1pPr algn="l">
              <a:defRPr sz="2000" baseline="0">
                <a:solidFill>
                  <a:schemeClr val="tx2"/>
                </a:solidFill>
              </a:defRPr>
            </a:lvl1pPr>
          </a:lstStyle>
          <a:p>
            <a:pPr lvl="0"/>
            <a:r>
              <a:rPr kumimoji="1" lang="en-US" altLang="ja-JP" dirty="0" smtClean="0"/>
              <a:t>Text Here</a:t>
            </a:r>
            <a:endParaRPr kumimoji="1" lang="ja-JP" altLang="en-US" dirty="0" smtClean="0"/>
          </a:p>
        </p:txBody>
      </p:sp>
      <p:sp>
        <p:nvSpPr>
          <p:cNvPr id="48" name="二等辺三角形 10"/>
          <p:cNvSpPr/>
          <p:nvPr userDrawn="1"/>
        </p:nvSpPr>
        <p:spPr>
          <a:xfrm rot="5400000">
            <a:off x="12579750" y="308513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p:cNvGrpSpPr/>
          <p:nvPr userDrawn="1"/>
        </p:nvGrpSpPr>
        <p:grpSpPr>
          <a:xfrm>
            <a:off x="9653452" y="6236174"/>
            <a:ext cx="6655890" cy="663576"/>
            <a:chOff x="1012371" y="3126253"/>
            <a:chExt cx="6655890" cy="663576"/>
          </a:xfrm>
        </p:grpSpPr>
        <p:cxnSp>
          <p:nvCxnSpPr>
            <p:cNvPr id="50" name="直線コネクタ 49"/>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4" name="図 5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5117" y="5714567"/>
            <a:ext cx="482540" cy="1722666"/>
          </a:xfrm>
          <a:prstGeom prst="rect">
            <a:avLst/>
          </a:prstGeom>
        </p:spPr>
      </p:pic>
      <p:sp>
        <p:nvSpPr>
          <p:cNvPr id="55" name="テキスト プレースホルダー 5"/>
          <p:cNvSpPr>
            <a:spLocks noGrp="1"/>
          </p:cNvSpPr>
          <p:nvPr>
            <p:ph type="body" sz="quarter" idx="18" hasCustomPrompt="1"/>
          </p:nvPr>
        </p:nvSpPr>
        <p:spPr>
          <a:xfrm>
            <a:off x="9653452" y="6236174"/>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6" name="テキスト プレースホルダー 5"/>
          <p:cNvSpPr>
            <a:spLocks noGrp="1"/>
          </p:cNvSpPr>
          <p:nvPr>
            <p:ph type="body" sz="quarter" idx="19" hasCustomPrompt="1"/>
          </p:nvPr>
        </p:nvSpPr>
        <p:spPr>
          <a:xfrm>
            <a:off x="9653452" y="7068709"/>
            <a:ext cx="6309180" cy="1727631"/>
          </a:xfrm>
        </p:spPr>
        <p:txBody>
          <a:bodyPr anchor="t">
            <a:normAutofit/>
          </a:bodyPr>
          <a:lstStyle>
            <a:lvl1pPr algn="l">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64359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Vertical)">
                                      <p:cBhvr>
                                        <p:cTn id="12" dur="500"/>
                                        <p:tgtEl>
                                          <p:spTgt spid="33"/>
                                        </p:tgtEl>
                                      </p:cBhvr>
                                    </p:animEffect>
                                  </p:childTnLst>
                                </p:cTn>
                              </p:par>
                              <p:par>
                                <p:cTn id="13" presetID="22" presetClass="entr" presetSubtype="4" fill="hold" nodeType="withEffect">
                                  <p:stCondLst>
                                    <p:cond delay="250"/>
                                  </p:stCondLst>
                                  <p:childTnLst>
                                    <p:set>
                                      <p:cBhvr>
                                        <p:cTn id="14" dur="1" fill="hold">
                                          <p:stCondLst>
                                            <p:cond delay="0"/>
                                          </p:stCondLst>
                                        </p:cTn>
                                        <p:tgtEl>
                                          <p:spTgt spid="37"/>
                                        </p:tgtEl>
                                        <p:attrNameLst>
                                          <p:attrName>style.visibility</p:attrName>
                                        </p:attrNameLst>
                                      </p:cBhvr>
                                      <p:to>
                                        <p:strVal val="visible"/>
                                      </p:to>
                                    </p:set>
                                    <p:animEffect transition="in" filter="wipe(down)">
                                      <p:cBhvr>
                                        <p:cTn id="15" dur="750"/>
                                        <p:tgtEl>
                                          <p:spTgt spid="37"/>
                                        </p:tgtEl>
                                      </p:cBhvr>
                                    </p:animEffect>
                                  </p:childTnLst>
                                </p:cTn>
                              </p:par>
                              <p:par>
                                <p:cTn id="16" presetID="22" presetClass="entr" presetSubtype="1" fill="hold" nodeType="withEffect">
                                  <p:stCondLst>
                                    <p:cond delay="250"/>
                                  </p:stCondLst>
                                  <p:childTnLst>
                                    <p:set>
                                      <p:cBhvr>
                                        <p:cTn id="17" dur="1" fill="hold">
                                          <p:stCondLst>
                                            <p:cond delay="0"/>
                                          </p:stCondLst>
                                        </p:cTn>
                                        <p:tgtEl>
                                          <p:spTgt spid="35"/>
                                        </p:tgtEl>
                                        <p:attrNameLst>
                                          <p:attrName>style.visibility</p:attrName>
                                        </p:attrNameLst>
                                      </p:cBhvr>
                                      <p:to>
                                        <p:strVal val="visible"/>
                                      </p:to>
                                    </p:set>
                                    <p:animEffect transition="in" filter="wipe(up)">
                                      <p:cBhvr>
                                        <p:cTn id="18" dur="750"/>
                                        <p:tgtEl>
                                          <p:spTgt spid="35"/>
                                        </p:tgtEl>
                                      </p:cBhvr>
                                    </p:animEffect>
                                  </p:childTnLst>
                                </p:cTn>
                              </p:par>
                              <p:par>
                                <p:cTn id="19" presetID="22" presetClass="entr" presetSubtype="8" fill="hold" nodeType="withEffect">
                                  <p:stCondLst>
                                    <p:cond delay="25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750"/>
                                        <p:tgtEl>
                                          <p:spTgt spid="34"/>
                                        </p:tgtEl>
                                      </p:cBhvr>
                                    </p:animEffect>
                                  </p:childTnLst>
                                </p:cTn>
                              </p:par>
                              <p:par>
                                <p:cTn id="22" presetID="22" presetClass="entr" presetSubtype="2" fill="hold" nodeType="withEffect">
                                  <p:stCondLst>
                                    <p:cond delay="25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750"/>
                                        <p:tgtEl>
                                          <p:spTgt spid="36"/>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750"/>
                                        <p:tgtEl>
                                          <p:spTgt spid="38"/>
                                        </p:tgtEl>
                                      </p:cBhvr>
                                    </p:animEffect>
                                  </p:childTnLst>
                                </p:cTn>
                              </p:par>
                            </p:childTnLst>
                          </p:cTn>
                        </p:par>
                        <p:par>
                          <p:cTn id="28" fill="hold">
                            <p:stCondLst>
                              <p:cond delay="1500"/>
                            </p:stCondLst>
                            <p:childTnLst>
                              <p:par>
                                <p:cTn id="29" presetID="22" presetClass="entr" presetSubtype="1"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up)">
                                      <p:cBhvr>
                                        <p:cTn id="31" dur="250"/>
                                        <p:tgtEl>
                                          <p:spTgt spid="45"/>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par>
                                <p:cTn id="35" presetID="22" presetClass="entr" presetSubtype="8" fill="hold" nodeType="withEffect">
                                  <p:stCondLst>
                                    <p:cond delay="50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par>
                                <p:cTn id="38" presetID="2" presetClass="entr" presetSubtype="2" decel="100000" fill="hold" grpId="0" nodeType="withEffect">
                                  <p:stCondLst>
                                    <p:cond delay="500"/>
                                  </p:stCondLst>
                                  <p:childTnLst>
                                    <p:set>
                                      <p:cBhvr>
                                        <p:cTn id="39" dur="1" fill="hold">
                                          <p:stCondLst>
                                            <p:cond delay="0"/>
                                          </p:stCondLst>
                                        </p:cTn>
                                        <p:tgtEl>
                                          <p:spTgt spid="46">
                                            <p:txEl>
                                              <p:pRg st="0" end="0"/>
                                            </p:txEl>
                                          </p:spTgt>
                                        </p:tgtEl>
                                        <p:attrNameLst>
                                          <p:attrName>style.visibility</p:attrName>
                                        </p:attrNameLst>
                                      </p:cBhvr>
                                      <p:to>
                                        <p:strVal val="visible"/>
                                      </p:to>
                                    </p:set>
                                    <p:anim calcmode="lin" valueType="num">
                                      <p:cBhvr additive="base">
                                        <p:cTn id="40" dur="10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46">
                                            <p:txEl>
                                              <p:pRg st="0" end="0"/>
                                            </p:txEl>
                                          </p:spTgt>
                                        </p:tgtEl>
                                        <p:attrNameLst>
                                          <p:attrName>ppt_y</p:attrName>
                                        </p:attrNameLst>
                                      </p:cBhvr>
                                      <p:tavLst>
                                        <p:tav tm="0">
                                          <p:val>
                                            <p:strVal val="#ppt_y"/>
                                          </p:val>
                                        </p:tav>
                                        <p:tav tm="100000">
                                          <p:val>
                                            <p:strVal val="#ppt_y"/>
                                          </p:val>
                                        </p:tav>
                                      </p:tavLst>
                                    </p:anim>
                                  </p:childTnLst>
                                </p:cTn>
                              </p:par>
                              <p:par>
                                <p:cTn id="42" presetID="10" presetClass="entr" presetSubtype="0" fill="hold" grpId="1" nodeType="withEffect">
                                  <p:stCondLst>
                                    <p:cond delay="1000"/>
                                  </p:stCondLst>
                                  <p:childTnLst>
                                    <p:set>
                                      <p:cBhvr>
                                        <p:cTn id="43" dur="1" fill="hold">
                                          <p:stCondLst>
                                            <p:cond delay="0"/>
                                          </p:stCondLst>
                                        </p:cTn>
                                        <p:tgtEl>
                                          <p:spTgt spid="46">
                                            <p:txEl>
                                              <p:pRg st="0" end="0"/>
                                            </p:txEl>
                                          </p:spTgt>
                                        </p:tgtEl>
                                        <p:attrNameLst>
                                          <p:attrName>style.visibility</p:attrName>
                                        </p:attrNameLst>
                                      </p:cBhvr>
                                      <p:to>
                                        <p:strVal val="visible"/>
                                      </p:to>
                                    </p:set>
                                    <p:animEffect transition="in" filter="fade">
                                      <p:cBhvr>
                                        <p:cTn id="44" dur="500"/>
                                        <p:tgtEl>
                                          <p:spTgt spid="46">
                                            <p:txEl>
                                              <p:pRg st="0" end="0"/>
                                            </p:txEl>
                                          </p:spTgt>
                                        </p:tgtEl>
                                      </p:cBhvr>
                                    </p:animEffect>
                                  </p:childTnLst>
                                </p:cTn>
                              </p:par>
                              <p:par>
                                <p:cTn id="45" presetID="1" presetClass="exit" presetSubtype="0" fill="hold" grpId="2" nodeType="withEffect">
                                  <p:stCondLst>
                                    <p:cond delay="500"/>
                                  </p:stCondLst>
                                  <p:childTnLst>
                                    <p:set>
                                      <p:cBhvr>
                                        <p:cTn id="46" dur="1" fill="hold">
                                          <p:stCondLst>
                                            <p:cond delay="0"/>
                                          </p:stCondLst>
                                        </p:cTn>
                                        <p:tgtEl>
                                          <p:spTgt spid="46">
                                            <p:txEl>
                                              <p:pRg st="0" end="0"/>
                                            </p:txEl>
                                          </p:spTgt>
                                        </p:tgtEl>
                                        <p:attrNameLst>
                                          <p:attrName>style.visibility</p:attrName>
                                        </p:attrNameLst>
                                      </p:cBhvr>
                                      <p:to>
                                        <p:strVal val="hidden"/>
                                      </p:to>
                                    </p:set>
                                  </p:childTnLst>
                                </p:cTn>
                              </p:par>
                            </p:childTnLst>
                          </p:cTn>
                        </p:par>
                        <p:par>
                          <p:cTn id="47" fill="hold">
                            <p:stCondLst>
                              <p:cond delay="3000"/>
                            </p:stCondLst>
                            <p:childTnLst>
                              <p:par>
                                <p:cTn id="48" presetID="10" presetClass="entr" presetSubtype="0" fill="hold" grpId="0" nodeType="afterEffect">
                                  <p:stCondLst>
                                    <p:cond delay="0"/>
                                  </p:stCondLst>
                                  <p:childTnLst>
                                    <p:set>
                                      <p:cBhvr>
                                        <p:cTn id="49" dur="1" fill="hold">
                                          <p:stCondLst>
                                            <p:cond delay="0"/>
                                          </p:stCondLst>
                                        </p:cTn>
                                        <p:tgtEl>
                                          <p:spTgt spid="47">
                                            <p:txEl>
                                              <p:pRg st="0" end="0"/>
                                            </p:txEl>
                                          </p:spTgt>
                                        </p:tgtEl>
                                        <p:attrNameLst>
                                          <p:attrName>style.visibility</p:attrName>
                                        </p:attrNameLst>
                                      </p:cBhvr>
                                      <p:to>
                                        <p:strVal val="visible"/>
                                      </p:to>
                                    </p:set>
                                    <p:animEffect transition="in" filter="fade">
                                      <p:cBhvr>
                                        <p:cTn id="50" dur="500"/>
                                        <p:tgtEl>
                                          <p:spTgt spid="47">
                                            <p:txEl>
                                              <p:pRg st="0" end="0"/>
                                            </p:txEl>
                                          </p:spTgt>
                                        </p:tgtEl>
                                      </p:cBhvr>
                                    </p:animEffect>
                                  </p:childTnLst>
                                </p:cTn>
                              </p:par>
                            </p:childTnLst>
                          </p:cTn>
                        </p:par>
                        <p:par>
                          <p:cTn id="51" fill="hold">
                            <p:stCondLst>
                              <p:cond delay="3500"/>
                            </p:stCondLst>
                            <p:childTnLst>
                              <p:par>
                                <p:cTn id="52" presetID="22" presetClass="entr" presetSubtype="1"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wipe(up)">
                                      <p:cBhvr>
                                        <p:cTn id="54" dur="250"/>
                                        <p:tgtEl>
                                          <p:spTgt spid="5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48"/>
                                        </p:tgtEl>
                                        <p:attrNameLst>
                                          <p:attrName>style.visibility</p:attrName>
                                        </p:attrNameLst>
                                      </p:cBhvr>
                                      <p:to>
                                        <p:strVal val="visible"/>
                                      </p:to>
                                    </p:set>
                                    <p:animEffect transition="in" filter="wipe(left)">
                                      <p:cBhvr>
                                        <p:cTn id="57" dur="500"/>
                                        <p:tgtEl>
                                          <p:spTgt spid="48"/>
                                        </p:tgtEl>
                                      </p:cBhvr>
                                    </p:animEffect>
                                  </p:childTnLst>
                                </p:cTn>
                              </p:par>
                              <p:par>
                                <p:cTn id="58" presetID="22" presetClass="entr" presetSubtype="8" fill="hold" nodeType="withEffect">
                                  <p:stCondLst>
                                    <p:cond delay="500"/>
                                  </p:stCondLst>
                                  <p:childTnLst>
                                    <p:set>
                                      <p:cBhvr>
                                        <p:cTn id="59" dur="1" fill="hold">
                                          <p:stCondLst>
                                            <p:cond delay="0"/>
                                          </p:stCondLst>
                                        </p:cTn>
                                        <p:tgtEl>
                                          <p:spTgt spid="49"/>
                                        </p:tgtEl>
                                        <p:attrNameLst>
                                          <p:attrName>style.visibility</p:attrName>
                                        </p:attrNameLst>
                                      </p:cBhvr>
                                      <p:to>
                                        <p:strVal val="visible"/>
                                      </p:to>
                                    </p:set>
                                    <p:animEffect transition="in" filter="wipe(left)">
                                      <p:cBhvr>
                                        <p:cTn id="60" dur="500"/>
                                        <p:tgtEl>
                                          <p:spTgt spid="49"/>
                                        </p:tgtEl>
                                      </p:cBhvr>
                                    </p:animEffect>
                                  </p:childTnLst>
                                </p:cTn>
                              </p:par>
                              <p:par>
                                <p:cTn id="61" presetID="2" presetClass="entr" presetSubtype="2" decel="100000" fill="hold" grpId="0" nodeType="withEffect">
                                  <p:stCondLst>
                                    <p:cond delay="500"/>
                                  </p:stCondLst>
                                  <p:childTnLst>
                                    <p:set>
                                      <p:cBhvr>
                                        <p:cTn id="62" dur="1" fill="hold">
                                          <p:stCondLst>
                                            <p:cond delay="0"/>
                                          </p:stCondLst>
                                        </p:cTn>
                                        <p:tgtEl>
                                          <p:spTgt spid="55">
                                            <p:txEl>
                                              <p:pRg st="0" end="0"/>
                                            </p:txEl>
                                          </p:spTgt>
                                        </p:tgtEl>
                                        <p:attrNameLst>
                                          <p:attrName>style.visibility</p:attrName>
                                        </p:attrNameLst>
                                      </p:cBhvr>
                                      <p:to>
                                        <p:strVal val="visible"/>
                                      </p:to>
                                    </p:set>
                                    <p:anim calcmode="lin" valueType="num">
                                      <p:cBhvr additive="base">
                                        <p:cTn id="63" dur="10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64" dur="1000" fill="hold"/>
                                        <p:tgtEl>
                                          <p:spTgt spid="55">
                                            <p:txEl>
                                              <p:pRg st="0" end="0"/>
                                            </p:txEl>
                                          </p:spTgt>
                                        </p:tgtEl>
                                        <p:attrNameLst>
                                          <p:attrName>ppt_y</p:attrName>
                                        </p:attrNameLst>
                                      </p:cBhvr>
                                      <p:tavLst>
                                        <p:tav tm="0">
                                          <p:val>
                                            <p:strVal val="#ppt_y"/>
                                          </p:val>
                                        </p:tav>
                                        <p:tav tm="100000">
                                          <p:val>
                                            <p:strVal val="#ppt_y"/>
                                          </p:val>
                                        </p:tav>
                                      </p:tavLst>
                                    </p:anim>
                                  </p:childTnLst>
                                </p:cTn>
                              </p:par>
                              <p:par>
                                <p:cTn id="65" presetID="10" presetClass="entr" presetSubtype="0" fill="hold" grpId="1" nodeType="withEffect">
                                  <p:stCondLst>
                                    <p:cond delay="1000"/>
                                  </p:stCondLst>
                                  <p:childTnLst>
                                    <p:set>
                                      <p:cBhvr>
                                        <p:cTn id="66" dur="1" fill="hold">
                                          <p:stCondLst>
                                            <p:cond delay="0"/>
                                          </p:stCondLst>
                                        </p:cTn>
                                        <p:tgtEl>
                                          <p:spTgt spid="55">
                                            <p:txEl>
                                              <p:pRg st="0" end="0"/>
                                            </p:txEl>
                                          </p:spTgt>
                                        </p:tgtEl>
                                        <p:attrNameLst>
                                          <p:attrName>style.visibility</p:attrName>
                                        </p:attrNameLst>
                                      </p:cBhvr>
                                      <p:to>
                                        <p:strVal val="visible"/>
                                      </p:to>
                                    </p:set>
                                    <p:animEffect transition="in" filter="fade">
                                      <p:cBhvr>
                                        <p:cTn id="67" dur="500"/>
                                        <p:tgtEl>
                                          <p:spTgt spid="55">
                                            <p:txEl>
                                              <p:pRg st="0" end="0"/>
                                            </p:txEl>
                                          </p:spTgt>
                                        </p:tgtEl>
                                      </p:cBhvr>
                                    </p:animEffect>
                                  </p:childTnLst>
                                </p:cTn>
                              </p:par>
                              <p:par>
                                <p:cTn id="68" presetID="1" presetClass="exit" presetSubtype="0" fill="hold" grpId="2" nodeType="withEffect">
                                  <p:stCondLst>
                                    <p:cond delay="500"/>
                                  </p:stCondLst>
                                  <p:childTnLst>
                                    <p:set>
                                      <p:cBhvr>
                                        <p:cTn id="69" dur="1" fill="hold">
                                          <p:stCondLst>
                                            <p:cond delay="0"/>
                                          </p:stCondLst>
                                        </p:cTn>
                                        <p:tgtEl>
                                          <p:spTgt spid="55">
                                            <p:txEl>
                                              <p:pRg st="0" end="0"/>
                                            </p:txEl>
                                          </p:spTgt>
                                        </p:tgtEl>
                                        <p:attrNameLst>
                                          <p:attrName>style.visibility</p:attrName>
                                        </p:attrNameLst>
                                      </p:cBhvr>
                                      <p:to>
                                        <p:strVal val="hidden"/>
                                      </p:to>
                                    </p:se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56">
                                            <p:txEl>
                                              <p:pRg st="0" end="0"/>
                                            </p:txEl>
                                          </p:spTgt>
                                        </p:tgtEl>
                                        <p:attrNameLst>
                                          <p:attrName>style.visibility</p:attrName>
                                        </p:attrNameLst>
                                      </p:cBhvr>
                                      <p:to>
                                        <p:strVal val="visible"/>
                                      </p:to>
                                    </p:set>
                                    <p:animEffect transition="in" filter="fade">
                                      <p:cBhvr>
                                        <p:cTn id="73" dur="500"/>
                                        <p:tgtEl>
                                          <p:spTgt spid="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33" grpId="0" animBg="1"/>
      <p:bldP spid="38" grpId="0"/>
      <p:bldP spid="39" grpId="0" animBg="1"/>
      <p:bldP spid="46" grpId="0" build="p">
        <p:tmplLst>
          <p:tmpl lvl="1">
            <p:tnLst>
              <p:par>
                <p:cTn presetID="2" presetClass="entr" presetSubtype="2" decel="10000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1000" fill="hold"/>
                        <p:tgtEl>
                          <p:spTgt spid="46"/>
                        </p:tgtEl>
                        <p:attrNameLst>
                          <p:attrName>ppt_x</p:attrName>
                        </p:attrNameLst>
                      </p:cBhvr>
                      <p:tavLst>
                        <p:tav tm="0">
                          <p:val>
                            <p:strVal val="1+#ppt_w/2"/>
                          </p:val>
                        </p:tav>
                        <p:tav tm="100000">
                          <p:val>
                            <p:strVal val="#ppt_x"/>
                          </p:val>
                        </p:tav>
                      </p:tavLst>
                    </p:anim>
                    <p:anim calcmode="lin" valueType="num">
                      <p:cBhvr additive="base">
                        <p:cTn dur="1000" fill="hold"/>
                        <p:tgtEl>
                          <p:spTgt spid="46"/>
                        </p:tgtEl>
                        <p:attrNameLst>
                          <p:attrName>ppt_y</p:attrName>
                        </p:attrNameLst>
                      </p:cBhvr>
                      <p:tavLst>
                        <p:tav tm="0">
                          <p:val>
                            <p:strVal val="#ppt_y"/>
                          </p:val>
                        </p:tav>
                        <p:tav tm="100000">
                          <p:val>
                            <p:strVal val="#ppt_y"/>
                          </p:val>
                        </p:tav>
                      </p:tavLst>
                    </p:anim>
                  </p:childTnLst>
                </p:cTn>
              </p:par>
            </p:tnLst>
          </p:tmpl>
        </p:tmplLst>
      </p:bldP>
      <p:bldP spid="46" grpId="1" build="p">
        <p:tmplLst>
          <p:tmpl lvl="1">
            <p:tnLst>
              <p:par>
                <p:cTn presetID="10" presetClass="entr" presetSubtype="0" fill="hold" nodeType="withEffect">
                  <p:stCondLst>
                    <p:cond delay="10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childTnLst>
                </p:cTn>
              </p:par>
            </p:tnLst>
          </p:tmpl>
        </p:tmplLst>
      </p:bldP>
      <p:bldP spid="46" grpId="2" build="p">
        <p:tmplLst>
          <p:tmpl lvl="1">
            <p:tnLst>
              <p:par>
                <p:cTn presetID="1" presetClass="exit" presetSubtype="0" fill="hold" nodeType="withEffect">
                  <p:stCondLst>
                    <p:cond delay="500"/>
                  </p:stCondLst>
                  <p:childTnLst>
                    <p:set>
                      <p:cBhvr>
                        <p:cTn dur="1" fill="hold">
                          <p:stCondLst>
                            <p:cond delay="0"/>
                          </p:stCondLst>
                        </p:cTn>
                        <p:tgtEl>
                          <p:spTgt spid="46"/>
                        </p:tgtEl>
                        <p:attrNameLst>
                          <p:attrName>style.visibility</p:attrName>
                        </p:attrNameLst>
                      </p:cBhvr>
                      <p:to>
                        <p:strVal val="hidden"/>
                      </p:to>
                    </p:set>
                  </p:childTnLst>
                </p:cTn>
              </p:par>
            </p:tnLst>
          </p:tmpl>
        </p:tmplLst>
      </p:bldP>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animBg="1"/>
      <p:bldP spid="55" grpId="0" build="p">
        <p:tmplLst>
          <p:tmpl lvl="1">
            <p:tnLst>
              <p:par>
                <p:cTn presetID="2" presetClass="entr" presetSubtype="2" decel="100000" fill="hold" nodeType="withEffect">
                  <p:stCondLst>
                    <p:cond delay="50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1000" fill="hold"/>
                        <p:tgtEl>
                          <p:spTgt spid="55"/>
                        </p:tgtEl>
                        <p:attrNameLst>
                          <p:attrName>ppt_x</p:attrName>
                        </p:attrNameLst>
                      </p:cBhvr>
                      <p:tavLst>
                        <p:tav tm="0">
                          <p:val>
                            <p:strVal val="1+#ppt_w/2"/>
                          </p:val>
                        </p:tav>
                        <p:tav tm="100000">
                          <p:val>
                            <p:strVal val="#ppt_x"/>
                          </p:val>
                        </p:tav>
                      </p:tavLst>
                    </p:anim>
                    <p:anim calcmode="lin" valueType="num">
                      <p:cBhvr additive="base">
                        <p:cTn dur="1000" fill="hold"/>
                        <p:tgtEl>
                          <p:spTgt spid="55"/>
                        </p:tgtEl>
                        <p:attrNameLst>
                          <p:attrName>ppt_y</p:attrName>
                        </p:attrNameLst>
                      </p:cBhvr>
                      <p:tavLst>
                        <p:tav tm="0">
                          <p:val>
                            <p:strVal val="#ppt_y"/>
                          </p:val>
                        </p:tav>
                        <p:tav tm="100000">
                          <p:val>
                            <p:strVal val="#ppt_y"/>
                          </p:val>
                        </p:tav>
                      </p:tavLst>
                    </p:anim>
                  </p:childTnLst>
                </p:cTn>
              </p:par>
            </p:tnLst>
          </p:tmpl>
        </p:tmplLst>
      </p:bldP>
      <p:bldP spid="55" grpId="1" build="p">
        <p:tmplLst>
          <p:tmpl lvl="1">
            <p:tnLst>
              <p:par>
                <p:cTn presetID="10" presetClass="entr" presetSubtype="0" fill="hold" nodeType="withEffect">
                  <p:stCondLst>
                    <p:cond delay="100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55" grpId="2" build="p">
        <p:tmplLst>
          <p:tmpl lvl="1">
            <p:tnLst>
              <p:par>
                <p:cTn presetID="1" presetClass="exit" presetSubtype="0" fill="hold" nodeType="withEffect">
                  <p:stCondLst>
                    <p:cond delay="500"/>
                  </p:stCondLst>
                  <p:childTnLst>
                    <p:set>
                      <p:cBhvr>
                        <p:cTn dur="1" fill="hold">
                          <p:stCondLst>
                            <p:cond delay="0"/>
                          </p:stCondLst>
                        </p:cTn>
                        <p:tgtEl>
                          <p:spTgt spid="55"/>
                        </p:tgtEl>
                        <p:attrNameLst>
                          <p:attrName>style.visibility</p:attrName>
                        </p:attrNameLst>
                      </p:cBhvr>
                      <p:to>
                        <p:strVal val="hidden"/>
                      </p:to>
                    </p:set>
                  </p:childTnLst>
                </p:cTn>
              </p:par>
            </p:tnLst>
          </p:tmpl>
        </p:tmplLst>
      </p:bldP>
      <p:bldP spid="56" grpId="0" build="p">
        <p:tmplLst>
          <p:tmpl lvl="1">
            <p:tnLst>
              <p:par>
                <p:cTn presetID="10" presetClass="entr" presetSubtype="0"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childTnLst>
                </p:cTn>
              </p:par>
            </p:tnLst>
          </p:tmpl>
        </p:tmplLst>
      </p:bldP>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g List with 3 Items">
    <p:spTree>
      <p:nvGrpSpPr>
        <p:cNvPr id="1" name=""/>
        <p:cNvGrpSpPr/>
        <p:nvPr/>
      </p:nvGrpSpPr>
      <p:grpSpPr>
        <a:xfrm>
          <a:off x="0" y="0"/>
          <a:ext cx="0" cy="0"/>
          <a:chOff x="0" y="0"/>
          <a:chExt cx="0" cy="0"/>
        </a:xfrm>
      </p:grpSpPr>
      <p:sp>
        <p:nvSpPr>
          <p:cNvPr id="4" name="正方形/長方形 3"/>
          <p:cNvSpPr/>
          <p:nvPr userDrawn="1"/>
        </p:nvSpPr>
        <p:spPr>
          <a:xfrm>
            <a:off x="-29029" y="-29028"/>
            <a:ext cx="8128000"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5" name="直線コネクタ 4"/>
          <p:cNvCxnSpPr/>
          <p:nvPr userDrawn="1"/>
        </p:nvCxnSpPr>
        <p:spPr>
          <a:xfrm>
            <a:off x="7945343"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図プレースホルダー 40"/>
          <p:cNvSpPr>
            <a:spLocks noGrp="1"/>
          </p:cNvSpPr>
          <p:nvPr>
            <p:ph type="pic" sz="quarter" idx="29" hasCustomPrompt="1"/>
          </p:nvPr>
        </p:nvSpPr>
        <p:spPr>
          <a:xfrm>
            <a:off x="0" y="-28575"/>
            <a:ext cx="7835705" cy="10367963"/>
          </a:xfrm>
          <a:effectLst>
            <a:innerShdw blurRad="63500" dist="50800">
              <a:prstClr val="black">
                <a:alpha val="50000"/>
              </a:prstClr>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6" name="テキスト プレースホルダー 15"/>
          <p:cNvSpPr>
            <a:spLocks noGrp="1"/>
          </p:cNvSpPr>
          <p:nvPr>
            <p:ph type="body" sz="quarter" idx="22" hasCustomPrompt="1"/>
          </p:nvPr>
        </p:nvSpPr>
        <p:spPr>
          <a:xfrm>
            <a:off x="6222434" y="3312935"/>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4" name="テキスト プレースホルダー 5"/>
          <p:cNvSpPr>
            <a:spLocks noGrp="1"/>
          </p:cNvSpPr>
          <p:nvPr userDrawn="1">
            <p:ph type="body" sz="quarter" idx="21" hasCustomPrompt="1"/>
          </p:nvPr>
        </p:nvSpPr>
        <p:spPr>
          <a:xfrm>
            <a:off x="6598871" y="353057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7" name="テキスト プレースホルダー 15"/>
          <p:cNvSpPr>
            <a:spLocks noGrp="1"/>
          </p:cNvSpPr>
          <p:nvPr>
            <p:ph type="body" sz="quarter" idx="23" hasCustomPrompt="1"/>
          </p:nvPr>
        </p:nvSpPr>
        <p:spPr>
          <a:xfrm>
            <a:off x="6222434" y="5099072"/>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28" name="テキスト プレースホルダー 5"/>
          <p:cNvSpPr>
            <a:spLocks noGrp="1"/>
          </p:cNvSpPr>
          <p:nvPr>
            <p:ph type="body" sz="quarter" idx="24" hasCustomPrompt="1"/>
          </p:nvPr>
        </p:nvSpPr>
        <p:spPr>
          <a:xfrm>
            <a:off x="6624661" y="5316709"/>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9" name="テキスト プレースホルダー 15"/>
          <p:cNvSpPr>
            <a:spLocks noGrp="1"/>
          </p:cNvSpPr>
          <p:nvPr>
            <p:ph type="body" sz="quarter" idx="25" hasCustomPrompt="1"/>
          </p:nvPr>
        </p:nvSpPr>
        <p:spPr>
          <a:xfrm>
            <a:off x="6222434" y="6885209"/>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0" name="テキスト プレースホルダー 5"/>
          <p:cNvSpPr>
            <a:spLocks noGrp="1"/>
          </p:cNvSpPr>
          <p:nvPr>
            <p:ph type="body" sz="quarter" idx="26" hasCustomPrompt="1"/>
          </p:nvPr>
        </p:nvSpPr>
        <p:spPr>
          <a:xfrm>
            <a:off x="6624662" y="7102846"/>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3" name="テキスト プレースホルダー 21"/>
          <p:cNvSpPr>
            <a:spLocks noGrp="1"/>
          </p:cNvSpPr>
          <p:nvPr>
            <p:ph type="body" sz="quarter" idx="10" hasCustomPrompt="1"/>
          </p:nvPr>
        </p:nvSpPr>
        <p:spPr>
          <a:xfrm>
            <a:off x="8363582" y="3446577"/>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grpSp>
        <p:nvGrpSpPr>
          <p:cNvPr id="34" name="グループ化 33"/>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35" name="涙形 34"/>
            <p:cNvSpPr/>
            <p:nvPr/>
          </p:nvSpPr>
          <p:spPr>
            <a:xfrm>
              <a:off x="7418859" y="2569953"/>
              <a:ext cx="934639" cy="934639"/>
            </a:xfrm>
            <a:prstGeom prst="teardrop">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涙形 3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42" name="テキスト プレースホルダー 5"/>
          <p:cNvSpPr>
            <a:spLocks noGrp="1"/>
          </p:cNvSpPr>
          <p:nvPr>
            <p:ph type="body" sz="quarter" idx="12" hasCustomPrompt="1"/>
          </p:nvPr>
        </p:nvSpPr>
        <p:spPr>
          <a:xfrm>
            <a:off x="8363582" y="4077613"/>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21"/>
          <p:cNvSpPr>
            <a:spLocks noGrp="1"/>
          </p:cNvSpPr>
          <p:nvPr>
            <p:ph type="body" sz="quarter" idx="30" hasCustomPrompt="1"/>
          </p:nvPr>
        </p:nvSpPr>
        <p:spPr>
          <a:xfrm>
            <a:off x="8363582" y="5232395"/>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44" name="テキスト プレースホルダー 5"/>
          <p:cNvSpPr>
            <a:spLocks noGrp="1"/>
          </p:cNvSpPr>
          <p:nvPr>
            <p:ph type="body" sz="quarter" idx="31" hasCustomPrompt="1"/>
          </p:nvPr>
        </p:nvSpPr>
        <p:spPr>
          <a:xfrm>
            <a:off x="8363582" y="5863431"/>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5" name="テキスト プレースホルダー 21"/>
          <p:cNvSpPr>
            <a:spLocks noGrp="1"/>
          </p:cNvSpPr>
          <p:nvPr>
            <p:ph type="body" sz="quarter" idx="32" hasCustomPrompt="1"/>
          </p:nvPr>
        </p:nvSpPr>
        <p:spPr>
          <a:xfrm>
            <a:off x="8363582" y="7018213"/>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46" name="テキスト プレースホルダー 5"/>
          <p:cNvSpPr>
            <a:spLocks noGrp="1"/>
          </p:cNvSpPr>
          <p:nvPr>
            <p:ph type="body" sz="quarter" idx="33" hasCustomPrompt="1"/>
          </p:nvPr>
        </p:nvSpPr>
        <p:spPr>
          <a:xfrm>
            <a:off x="8363582" y="7649249"/>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93982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par>
                                <p:cTn id="26" presetID="22" presetClass="entr" presetSubtype="4"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right)">
                                      <p:cBhvr>
                                        <p:cTn id="32" dur="500"/>
                                        <p:tgtEl>
                                          <p:spTgt spid="16"/>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500"/>
                                        <p:tgtEl>
                                          <p:spTgt spid="14"/>
                                        </p:tgtEl>
                                      </p:cBhvr>
                                    </p:animEffect>
                                  </p:childTnLst>
                                </p:cTn>
                              </p:par>
                            </p:childTnLst>
                          </p:cTn>
                        </p:par>
                        <p:par>
                          <p:cTn id="36" fill="hold">
                            <p:stCondLst>
                              <p:cond delay="2500"/>
                            </p:stCondLst>
                            <p:childTnLst>
                              <p:par>
                                <p:cTn id="37" presetID="2" presetClass="entr" presetSubtype="2" decel="100000" fill="hold" grpId="0" nodeType="afterEffect">
                                  <p:stCondLst>
                                    <p:cond delay="0"/>
                                  </p:stCondLst>
                                  <p:iterate type="wd">
                                    <p:tmPct val="10000"/>
                                  </p:iterate>
                                  <p:childTnLst>
                                    <p:set>
                                      <p:cBhvr>
                                        <p:cTn id="38" dur="1" fill="hold">
                                          <p:stCondLst>
                                            <p:cond delay="0"/>
                                          </p:stCondLst>
                                        </p:cTn>
                                        <p:tgtEl>
                                          <p:spTgt spid="33">
                                            <p:txEl>
                                              <p:pRg st="0" end="0"/>
                                            </p:txEl>
                                          </p:spTgt>
                                        </p:tgtEl>
                                        <p:attrNameLst>
                                          <p:attrName>style.visibility</p:attrName>
                                        </p:attrNameLst>
                                      </p:cBhvr>
                                      <p:to>
                                        <p:strVal val="visible"/>
                                      </p:to>
                                    </p:set>
                                    <p:anim calcmode="lin" valueType="num">
                                      <p:cBhvr additive="base">
                                        <p:cTn id="39"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3100"/>
                            </p:stCondLst>
                            <p:childTnLst>
                              <p:par>
                                <p:cTn id="42" presetID="22" presetClass="entr" presetSubtype="8" fill="hold" grpId="0" nodeType="afterEffect">
                                  <p:stCondLst>
                                    <p:cond delay="0"/>
                                  </p:stCondLst>
                                  <p:childTnLst>
                                    <p:set>
                                      <p:cBhvr>
                                        <p:cTn id="43" dur="1" fill="hold">
                                          <p:stCondLst>
                                            <p:cond delay="0"/>
                                          </p:stCondLst>
                                        </p:cTn>
                                        <p:tgtEl>
                                          <p:spTgt spid="42">
                                            <p:txEl>
                                              <p:pRg st="0" end="0"/>
                                            </p:txEl>
                                          </p:spTgt>
                                        </p:tgtEl>
                                        <p:attrNameLst>
                                          <p:attrName>style.visibility</p:attrName>
                                        </p:attrNameLst>
                                      </p:cBhvr>
                                      <p:to>
                                        <p:strVal val="visible"/>
                                      </p:to>
                                    </p:set>
                                    <p:animEffect transition="in" filter="wipe(left)">
                                      <p:cBhvr>
                                        <p:cTn id="44" dur="500"/>
                                        <p:tgtEl>
                                          <p:spTgt spid="42">
                                            <p:txEl>
                                              <p:pRg st="0" end="0"/>
                                            </p:txEl>
                                          </p:spTgt>
                                        </p:tgtEl>
                                      </p:cBhvr>
                                    </p:animEffect>
                                  </p:childTnLst>
                                </p:cTn>
                              </p:par>
                            </p:childTnLst>
                          </p:cTn>
                        </p:par>
                        <p:par>
                          <p:cTn id="45" fill="hold">
                            <p:stCondLst>
                              <p:cond delay="3600"/>
                            </p:stCondLst>
                            <p:childTnLst>
                              <p:par>
                                <p:cTn id="46" presetID="22" presetClass="entr" presetSubtype="2"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right)">
                                      <p:cBhvr>
                                        <p:cTn id="48" dur="500"/>
                                        <p:tgtEl>
                                          <p:spTgt spid="27"/>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100"/>
                            </p:stCondLst>
                            <p:childTnLst>
                              <p:par>
                                <p:cTn id="53" presetID="2" presetClass="entr" presetSubtype="2" decel="100000" fill="hold" grpId="0" nodeType="afterEffect">
                                  <p:stCondLst>
                                    <p:cond delay="0"/>
                                  </p:stCondLst>
                                  <p:iterate type="wd">
                                    <p:tmPct val="10000"/>
                                  </p:iterate>
                                  <p:childTnLst>
                                    <p:set>
                                      <p:cBhvr>
                                        <p:cTn id="54" dur="1" fill="hold">
                                          <p:stCondLst>
                                            <p:cond delay="0"/>
                                          </p:stCondLst>
                                        </p:cTn>
                                        <p:tgtEl>
                                          <p:spTgt spid="43">
                                            <p:txEl>
                                              <p:pRg st="0" end="0"/>
                                            </p:txEl>
                                          </p:spTgt>
                                        </p:tgtEl>
                                        <p:attrNameLst>
                                          <p:attrName>style.visibility</p:attrName>
                                        </p:attrNameLst>
                                      </p:cBhvr>
                                      <p:to>
                                        <p:strVal val="visible"/>
                                      </p:to>
                                    </p:set>
                                    <p:anim calcmode="lin" valueType="num">
                                      <p:cBhvr additive="base">
                                        <p:cTn id="55"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2" presetClass="entr" presetSubtype="8"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Effect transition="in" filter="wipe(left)">
                                      <p:cBhvr>
                                        <p:cTn id="60" dur="500"/>
                                        <p:tgtEl>
                                          <p:spTgt spid="44">
                                            <p:txEl>
                                              <p:pRg st="0" end="0"/>
                                            </p:txEl>
                                          </p:spTgt>
                                        </p:tgtEl>
                                      </p:cBhvr>
                                    </p:animEffect>
                                  </p:childTnLst>
                                </p:cTn>
                              </p:par>
                            </p:childTnLst>
                          </p:cTn>
                        </p:par>
                        <p:par>
                          <p:cTn id="61" fill="hold">
                            <p:stCondLst>
                              <p:cond delay="5200"/>
                            </p:stCondLst>
                            <p:childTnLst>
                              <p:par>
                                <p:cTn id="62" presetID="22" presetClass="entr" presetSubtype="2"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right)">
                                      <p:cBhvr>
                                        <p:cTn id="64" dur="500"/>
                                        <p:tgtEl>
                                          <p:spTgt spid="29"/>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right)">
                                      <p:cBhvr>
                                        <p:cTn id="67" dur="500"/>
                                        <p:tgtEl>
                                          <p:spTgt spid="30"/>
                                        </p:tgtEl>
                                      </p:cBhvr>
                                    </p:animEffect>
                                  </p:childTnLst>
                                </p:cTn>
                              </p:par>
                            </p:childTnLst>
                          </p:cTn>
                        </p:par>
                        <p:par>
                          <p:cTn id="68" fill="hold">
                            <p:stCondLst>
                              <p:cond delay="5700"/>
                            </p:stCondLst>
                            <p:childTnLst>
                              <p:par>
                                <p:cTn id="69" presetID="2" presetClass="entr" presetSubtype="2" decel="100000" fill="hold" grpId="0" nodeType="afterEffect">
                                  <p:stCondLst>
                                    <p:cond delay="0"/>
                                  </p:stCondLst>
                                  <p:iterate type="wd">
                                    <p:tmPct val="10000"/>
                                  </p:iterate>
                                  <p:childTnLst>
                                    <p:set>
                                      <p:cBhvr>
                                        <p:cTn id="70" dur="1" fill="hold">
                                          <p:stCondLst>
                                            <p:cond delay="0"/>
                                          </p:stCondLst>
                                        </p:cTn>
                                        <p:tgtEl>
                                          <p:spTgt spid="45">
                                            <p:txEl>
                                              <p:pRg st="0" end="0"/>
                                            </p:txEl>
                                          </p:spTgt>
                                        </p:tgtEl>
                                        <p:attrNameLst>
                                          <p:attrName>style.visibility</p:attrName>
                                        </p:attrNameLst>
                                      </p:cBhvr>
                                      <p:to>
                                        <p:strVal val="visible"/>
                                      </p:to>
                                    </p:set>
                                    <p:anim calcmode="lin" valueType="num">
                                      <p:cBhvr additive="base">
                                        <p:cTn id="71"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6300"/>
                            </p:stCondLst>
                            <p:childTnLst>
                              <p:par>
                                <p:cTn id="74" presetID="22" presetClass="entr" presetSubtype="8" fill="hold" grpId="0" nodeType="afterEffect">
                                  <p:stCondLst>
                                    <p:cond delay="0"/>
                                  </p:stCondLst>
                                  <p:childTnLst>
                                    <p:set>
                                      <p:cBhvr>
                                        <p:cTn id="75" dur="1" fill="hold">
                                          <p:stCondLst>
                                            <p:cond delay="0"/>
                                          </p:stCondLst>
                                        </p:cTn>
                                        <p:tgtEl>
                                          <p:spTgt spid="46">
                                            <p:txEl>
                                              <p:pRg st="0" end="0"/>
                                            </p:txEl>
                                          </p:spTgt>
                                        </p:tgtEl>
                                        <p:attrNameLst>
                                          <p:attrName>style.visibility</p:attrName>
                                        </p:attrNameLst>
                                      </p:cBhvr>
                                      <p:to>
                                        <p:strVal val="visible"/>
                                      </p:to>
                                    </p:set>
                                    <p:animEffect transition="in" filter="wipe(left)">
                                      <p:cBhvr>
                                        <p:cTn id="76"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1" grpId="0"/>
      <p:bldP spid="3" grpId="0" build="p">
        <p:tmplLst>
          <p:tmpl lvl="1">
            <p:tnLst>
              <p:par>
                <p:cTn presetID="2" presetClass="entr" presetSubtype="1"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16" grpId="0" animBg="1">
        <p:tmplLst>
          <p:tmpl>
            <p:tnLst>
              <p:par>
                <p:cTn presetID="22" presetClass="entr" presetSubtype="2"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4" grpId="0">
        <p:tmplLst>
          <p:tmpl>
            <p:tnLst>
              <p:par>
                <p:cTn presetID="22" presetClass="entr" presetSubtype="2"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27" grpId="0" animBg="1">
        <p:tmplLst>
          <p:tmpl>
            <p:tnLst>
              <p:par>
                <p:cTn presetID="22" presetClass="entr" presetSubtype="2"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right)">
                      <p:cBhvr>
                        <p:cTn dur="500"/>
                        <p:tgtEl>
                          <p:spTgt spid="27"/>
                        </p:tgtEl>
                      </p:cBhvr>
                    </p:animEffect>
                  </p:childTnLst>
                </p:cTn>
              </p:par>
            </p:tnLst>
          </p:tmpl>
        </p:tmplLst>
      </p:bldP>
      <p:bldP spid="28" grpId="0">
        <p:tmplLst>
          <p:tmpl>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animBg="1">
        <p:tmplLst>
          <p:tmpl>
            <p:tnLst>
              <p:par>
                <p:cTn presetID="22" presetClass="entr" presetSubtype="2"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right)">
                      <p:cBhvr>
                        <p:cTn dur="500"/>
                        <p:tgtEl>
                          <p:spTgt spid="29"/>
                        </p:tgtEl>
                      </p:cBhvr>
                    </p:animEffect>
                  </p:childTnLst>
                </p:cTn>
              </p:par>
            </p:tnLst>
          </p:tmpl>
        </p:tmplLst>
      </p:bldP>
      <p:bldP spid="30" grpId="0">
        <p:tmplLst>
          <p:tmpl>
            <p:tnLst>
              <p:par>
                <p:cTn presetID="22" presetClass="entr" presetSubtype="2"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right)">
                      <p:cBhvr>
                        <p:cTn dur="500"/>
                        <p:tgtEl>
                          <p:spTgt spid="30"/>
                        </p:tgtEl>
                      </p:cBhvr>
                    </p:animEffect>
                  </p:childTnLst>
                </p:cTn>
              </p:par>
            </p:tnLst>
          </p:tmpl>
        </p:tmplLst>
      </p:bldP>
      <p:bldP spid="3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7" grpId="0"/>
      <p:bldP spid="42" grpId="0" build="p">
        <p:tmplLst>
          <p:tmpl lvl="1">
            <p:tnLst>
              <p:par>
                <p:cTn presetID="22" presetClass="entr" presetSubtype="8"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5 Keywords 2">
    <p:spTree>
      <p:nvGrpSpPr>
        <p:cNvPr id="1" name=""/>
        <p:cNvGrpSpPr/>
        <p:nvPr/>
      </p:nvGrpSpPr>
      <p:grpSpPr>
        <a:xfrm>
          <a:off x="0" y="0"/>
          <a:ext cx="0" cy="0"/>
          <a:chOff x="0" y="0"/>
          <a:chExt cx="0" cy="0"/>
        </a:xfrm>
      </p:grpSpPr>
      <p:sp>
        <p:nvSpPr>
          <p:cNvPr id="31" name="正方形/長方形 17"/>
          <p:cNvSpPr/>
          <p:nvPr userDrawn="1"/>
        </p:nvSpPr>
        <p:spPr>
          <a:xfrm rot="1028648">
            <a:off x="1652911" y="9162876"/>
            <a:ext cx="7740100" cy="995707"/>
          </a:xfrm>
          <a:custGeom>
            <a:avLst/>
            <a:gdLst/>
            <a:ahLst/>
            <a:cxnLst/>
            <a:rect l="l" t="t" r="r" b="b"/>
            <a:pathLst>
              <a:path w="7740100" h="995707">
                <a:moveTo>
                  <a:pt x="0" y="14126"/>
                </a:moveTo>
                <a:lnTo>
                  <a:pt x="3403199" y="14126"/>
                </a:lnTo>
                <a:lnTo>
                  <a:pt x="3398841" y="0"/>
                </a:lnTo>
                <a:lnTo>
                  <a:pt x="7740100" y="0"/>
                </a:lnTo>
                <a:lnTo>
                  <a:pt x="4512351" y="995707"/>
                </a:lnTo>
                <a:lnTo>
                  <a:pt x="302802" y="99570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17"/>
          <p:cNvSpPr/>
          <p:nvPr userDrawn="1"/>
        </p:nvSpPr>
        <p:spPr>
          <a:xfrm rot="1028648">
            <a:off x="1689656" y="7250059"/>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17"/>
          <p:cNvSpPr/>
          <p:nvPr userDrawn="1"/>
        </p:nvSpPr>
        <p:spPr>
          <a:xfrm rot="1028648">
            <a:off x="1689653" y="5580000"/>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17"/>
          <p:cNvSpPr/>
          <p:nvPr userDrawn="1"/>
        </p:nvSpPr>
        <p:spPr>
          <a:xfrm rot="1028648">
            <a:off x="-103402" y="290731"/>
            <a:ext cx="7824099" cy="995708"/>
          </a:xfrm>
          <a:custGeom>
            <a:avLst/>
            <a:gdLst/>
            <a:ahLst/>
            <a:cxnLst/>
            <a:rect l="l" t="t" r="r" b="b"/>
            <a:pathLst>
              <a:path w="7824099" h="995708">
                <a:moveTo>
                  <a:pt x="0" y="835235"/>
                </a:moveTo>
                <a:lnTo>
                  <a:pt x="2707552" y="0"/>
                </a:lnTo>
                <a:lnTo>
                  <a:pt x="7521297" y="0"/>
                </a:lnTo>
                <a:lnTo>
                  <a:pt x="7824099" y="981582"/>
                </a:lnTo>
                <a:lnTo>
                  <a:pt x="4420900" y="981582"/>
                </a:lnTo>
                <a:lnTo>
                  <a:pt x="4425258" y="995708"/>
                </a:lnTo>
                <a:lnTo>
                  <a:pt x="49503" y="995708"/>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17"/>
          <p:cNvSpPr/>
          <p:nvPr userDrawn="1"/>
        </p:nvSpPr>
        <p:spPr>
          <a:xfrm rot="1028648">
            <a:off x="1689655" y="3909941"/>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rot="1028648">
            <a:off x="1689655" y="2236429"/>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2995387" y="-42204"/>
            <a:ext cx="3380967" cy="10368000"/>
          </a:xfrm>
          <a:prstGeom prst="rect">
            <a:avLst/>
          </a:prstGeom>
          <a:blipFill dpi="0" rotWithShape="0">
            <a:blip r:embed="rId3"/>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0" name="直線コネクタ 49"/>
          <p:cNvCxnSpPr/>
          <p:nvPr userDrawn="1"/>
        </p:nvCxnSpPr>
        <p:spPr>
          <a:xfrm>
            <a:off x="6201508" y="-38796"/>
            <a:ext cx="0" cy="1032579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a:off x="3179299" y="0"/>
            <a:ext cx="0" cy="1032579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20" name="テキスト プレースホルダー 21"/>
          <p:cNvSpPr>
            <a:spLocks noGrp="1"/>
          </p:cNvSpPr>
          <p:nvPr>
            <p:ph type="body" sz="quarter" idx="11" hasCustomPrompt="1"/>
          </p:nvPr>
        </p:nvSpPr>
        <p:spPr>
          <a:xfrm>
            <a:off x="8388034" y="3565703"/>
            <a:ext cx="8965733" cy="2269042"/>
          </a:xfrm>
        </p:spPr>
        <p:txBody>
          <a:bodyPr anchor="b">
            <a:noAutofit/>
          </a:bodyPr>
          <a:lstStyle>
            <a:lvl1pPr marL="0" marR="0" indent="0" algn="l" defTabSz="1633027" rtl="0" eaLnBrk="1" fontAlgn="auto" latinLnBrk="0" hangingPunct="1">
              <a:lnSpc>
                <a:spcPts val="6000"/>
              </a:lnSpc>
              <a:spcBef>
                <a:spcPts val="0"/>
              </a:spcBef>
              <a:spcAft>
                <a:spcPts val="0"/>
              </a:spcAft>
              <a:buClrTx/>
              <a:buSzTx/>
              <a:buFontTx/>
              <a:buNone/>
              <a:tabLst/>
              <a:defRPr sz="6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21" name="テキスト プレースホルダー 5"/>
          <p:cNvSpPr>
            <a:spLocks noGrp="1"/>
          </p:cNvSpPr>
          <p:nvPr>
            <p:ph type="body" sz="quarter" idx="12" hasCustomPrompt="1"/>
          </p:nvPr>
        </p:nvSpPr>
        <p:spPr>
          <a:xfrm>
            <a:off x="8388034" y="5878287"/>
            <a:ext cx="8965734"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 name="正方形/長方形 2"/>
          <p:cNvSpPr/>
          <p:nvPr userDrawn="1"/>
        </p:nvSpPr>
        <p:spPr>
          <a:xfrm>
            <a:off x="1967461" y="1376827"/>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a:off x="1967461" y="3048535"/>
            <a:ext cx="5436818" cy="103433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1967461" y="4718594"/>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967459" y="6388653"/>
            <a:ext cx="5436818" cy="103433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1967462" y="8058712"/>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p:nvPr userDrawn="1"/>
        </p:nvCxnSpPr>
        <p:spPr>
          <a:xfrm>
            <a:off x="2036826" y="1519740"/>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userDrawn="1"/>
        </p:nvCxnSpPr>
        <p:spPr>
          <a:xfrm>
            <a:off x="2036825" y="2271258"/>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userDrawn="1"/>
        </p:nvCxnSpPr>
        <p:spPr>
          <a:xfrm>
            <a:off x="2036830" y="3181626"/>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userDrawn="1"/>
        </p:nvCxnSpPr>
        <p:spPr>
          <a:xfrm>
            <a:off x="2036829" y="3933144"/>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a:off x="2036831" y="4865283"/>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a:off x="2036830" y="5616801"/>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a:off x="2036825" y="6519911"/>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userDrawn="1"/>
        </p:nvCxnSpPr>
        <p:spPr>
          <a:xfrm>
            <a:off x="2036824" y="7271429"/>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2036832" y="8203567"/>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userDrawn="1"/>
        </p:nvCxnSpPr>
        <p:spPr>
          <a:xfrm>
            <a:off x="2036831" y="8955085"/>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テキスト プレースホルダー 5"/>
          <p:cNvSpPr>
            <a:spLocks noGrp="1"/>
          </p:cNvSpPr>
          <p:nvPr>
            <p:ph type="body" sz="quarter" idx="16" hasCustomPrompt="1"/>
          </p:nvPr>
        </p:nvSpPr>
        <p:spPr>
          <a:xfrm>
            <a:off x="2024172" y="1523359"/>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17" hasCustomPrompt="1"/>
          </p:nvPr>
        </p:nvSpPr>
        <p:spPr>
          <a:xfrm>
            <a:off x="2024172" y="3213720"/>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3" name="テキスト プレースホルダー 5"/>
          <p:cNvSpPr>
            <a:spLocks noGrp="1"/>
          </p:cNvSpPr>
          <p:nvPr>
            <p:ph type="body" sz="quarter" idx="18" hasCustomPrompt="1"/>
          </p:nvPr>
        </p:nvSpPr>
        <p:spPr>
          <a:xfrm>
            <a:off x="2021828" y="4883779"/>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19" hasCustomPrompt="1"/>
          </p:nvPr>
        </p:nvSpPr>
        <p:spPr>
          <a:xfrm>
            <a:off x="2023734" y="6553838"/>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5" name="テキスト プレースホルダー 5"/>
          <p:cNvSpPr>
            <a:spLocks noGrp="1"/>
          </p:cNvSpPr>
          <p:nvPr>
            <p:ph type="body" sz="quarter" idx="20" hasCustomPrompt="1"/>
          </p:nvPr>
        </p:nvSpPr>
        <p:spPr>
          <a:xfrm>
            <a:off x="2020420" y="8237965"/>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415080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8" decel="100000" fill="hold" grpId="0" nodeType="after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 calcmode="lin" valueType="num">
                                      <p:cBhvr additive="base">
                                        <p:cTn id="16"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16" presetClass="entr" presetSubtype="42"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outHorizontal)">
                                      <p:cBhvr>
                                        <p:cTn id="21" dur="500"/>
                                        <p:tgtEl>
                                          <p:spTgt spid="15"/>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down)">
                                      <p:cBhvr>
                                        <p:cTn id="25" dur="500"/>
                                        <p:tgtEl>
                                          <p:spTgt spid="50"/>
                                        </p:tgtEl>
                                      </p:cBhvr>
                                    </p:animEffect>
                                  </p:childTnLst>
                                </p:cTn>
                              </p:par>
                              <p:par>
                                <p:cTn id="26" presetID="22" presetClass="entr" presetSubtype="1"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up)">
                                      <p:cBhvr>
                                        <p:cTn id="28" dur="500"/>
                                        <p:tgtEl>
                                          <p:spTgt spid="46"/>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right)">
                                      <p:cBhvr>
                                        <p:cTn id="36" dur="500"/>
                                        <p:tgtEl>
                                          <p:spTgt spid="3"/>
                                        </p:tgtEl>
                                      </p:cBhvr>
                                    </p:animEffect>
                                  </p:childTnLst>
                                </p:cTn>
                              </p:par>
                              <p:par>
                                <p:cTn id="37" presetID="22" presetClass="entr" presetSubtype="2" fill="hold" nodeType="withEffect">
                                  <p:stCondLst>
                                    <p:cond delay="250"/>
                                  </p:stCondLst>
                                  <p:childTnLst>
                                    <p:set>
                                      <p:cBhvr>
                                        <p:cTn id="38" dur="1" fill="hold">
                                          <p:stCondLst>
                                            <p:cond delay="0"/>
                                          </p:stCondLst>
                                        </p:cTn>
                                        <p:tgtEl>
                                          <p:spTgt spid="33"/>
                                        </p:tgtEl>
                                        <p:attrNameLst>
                                          <p:attrName>style.visibility</p:attrName>
                                        </p:attrNameLst>
                                      </p:cBhvr>
                                      <p:to>
                                        <p:strVal val="visible"/>
                                      </p:to>
                                    </p:set>
                                    <p:animEffect transition="in" filter="wipe(right)">
                                      <p:cBhvr>
                                        <p:cTn id="39" dur="500"/>
                                        <p:tgtEl>
                                          <p:spTgt spid="33"/>
                                        </p:tgtEl>
                                      </p:cBhvr>
                                    </p:animEffect>
                                  </p:childTnLst>
                                </p:cTn>
                              </p:par>
                              <p:par>
                                <p:cTn id="40" presetID="22" presetClass="entr" presetSubtype="8" fill="hold" nodeType="withEffect">
                                  <p:stCondLst>
                                    <p:cond delay="250"/>
                                  </p:stCondLst>
                                  <p:childTnLst>
                                    <p:set>
                                      <p:cBhvr>
                                        <p:cTn id="41" dur="1" fill="hold">
                                          <p:stCondLst>
                                            <p:cond delay="0"/>
                                          </p:stCondLst>
                                        </p:cTn>
                                        <p:tgtEl>
                                          <p:spTgt spid="37"/>
                                        </p:tgtEl>
                                        <p:attrNameLst>
                                          <p:attrName>style.visibility</p:attrName>
                                        </p:attrNameLst>
                                      </p:cBhvr>
                                      <p:to>
                                        <p:strVal val="visible"/>
                                      </p:to>
                                    </p:set>
                                    <p:animEffect transition="in" filter="wipe(left)">
                                      <p:cBhvr>
                                        <p:cTn id="42" dur="500"/>
                                        <p:tgtEl>
                                          <p:spTgt spid="3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1">
                                            <p:txEl>
                                              <p:pRg st="0" end="0"/>
                                            </p:txEl>
                                          </p:spTgt>
                                        </p:tgtEl>
                                        <p:attrNameLst>
                                          <p:attrName>style.visibility</p:attrName>
                                        </p:attrNameLst>
                                      </p:cBhvr>
                                      <p:to>
                                        <p:strVal val="visible"/>
                                      </p:to>
                                    </p:set>
                                    <p:animEffect transition="in" filter="wipe(right)">
                                      <p:cBhvr>
                                        <p:cTn id="45" dur="500"/>
                                        <p:tgtEl>
                                          <p:spTgt spid="51">
                                            <p:txEl>
                                              <p:pRg st="0" end="0"/>
                                            </p:txEl>
                                          </p:spTgt>
                                        </p:tgtEl>
                                      </p:cBhvr>
                                    </p:animEffect>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3750"/>
                            </p:stCondLst>
                            <p:childTnLst>
                              <p:par>
                                <p:cTn id="51" presetID="22" presetClass="entr" presetSubtype="2"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right)">
                                      <p:cBhvr>
                                        <p:cTn id="53" dur="500"/>
                                        <p:tgtEl>
                                          <p:spTgt spid="16"/>
                                        </p:tgtEl>
                                      </p:cBhvr>
                                    </p:animEffect>
                                  </p:childTnLst>
                                </p:cTn>
                              </p:par>
                              <p:par>
                                <p:cTn id="54" presetID="22" presetClass="entr" presetSubtype="2" fill="hold" nodeType="withEffect">
                                  <p:stCondLst>
                                    <p:cond delay="250"/>
                                  </p:stCondLst>
                                  <p:childTnLst>
                                    <p:set>
                                      <p:cBhvr>
                                        <p:cTn id="55" dur="1" fill="hold">
                                          <p:stCondLst>
                                            <p:cond delay="0"/>
                                          </p:stCondLst>
                                        </p:cTn>
                                        <p:tgtEl>
                                          <p:spTgt spid="38"/>
                                        </p:tgtEl>
                                        <p:attrNameLst>
                                          <p:attrName>style.visibility</p:attrName>
                                        </p:attrNameLst>
                                      </p:cBhvr>
                                      <p:to>
                                        <p:strVal val="visible"/>
                                      </p:to>
                                    </p:set>
                                    <p:animEffect transition="in" filter="wipe(right)">
                                      <p:cBhvr>
                                        <p:cTn id="56" dur="500"/>
                                        <p:tgtEl>
                                          <p:spTgt spid="38"/>
                                        </p:tgtEl>
                                      </p:cBhvr>
                                    </p:animEffect>
                                  </p:childTnLst>
                                </p:cTn>
                              </p:par>
                              <p:par>
                                <p:cTn id="57" presetID="22" presetClass="entr" presetSubtype="8" fill="hold" nodeType="with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wipe(right)">
                                      <p:cBhvr>
                                        <p:cTn id="62" dur="500"/>
                                        <p:tgtEl>
                                          <p:spTgt spid="52">
                                            <p:txEl>
                                              <p:pRg st="0" end="0"/>
                                            </p:txEl>
                                          </p:spTgt>
                                        </p:tgtEl>
                                      </p:cBhvr>
                                    </p:animEffect>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left)">
                                      <p:cBhvr>
                                        <p:cTn id="66" dur="500"/>
                                        <p:tgtEl>
                                          <p:spTgt spid="24"/>
                                        </p:tgtEl>
                                      </p:cBhvr>
                                    </p:animEffect>
                                  </p:childTnLst>
                                </p:cTn>
                              </p:par>
                            </p:childTnLst>
                          </p:cTn>
                        </p:par>
                        <p:par>
                          <p:cTn id="67" fill="hold">
                            <p:stCondLst>
                              <p:cond delay="5000"/>
                            </p:stCondLst>
                            <p:childTnLst>
                              <p:par>
                                <p:cTn id="68" presetID="22" presetClass="entr" presetSubtype="2"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right)">
                                      <p:cBhvr>
                                        <p:cTn id="70" dur="500"/>
                                        <p:tgtEl>
                                          <p:spTgt spid="17"/>
                                        </p:tgtEl>
                                      </p:cBhvr>
                                    </p:animEffect>
                                  </p:childTnLst>
                                </p:cTn>
                              </p:par>
                              <p:par>
                                <p:cTn id="71" presetID="22" presetClass="entr" presetSubtype="2" fill="hold" nodeType="withEffect">
                                  <p:stCondLst>
                                    <p:cond delay="250"/>
                                  </p:stCondLst>
                                  <p:childTnLst>
                                    <p:set>
                                      <p:cBhvr>
                                        <p:cTn id="72" dur="1" fill="hold">
                                          <p:stCondLst>
                                            <p:cond delay="0"/>
                                          </p:stCondLst>
                                        </p:cTn>
                                        <p:tgtEl>
                                          <p:spTgt spid="40"/>
                                        </p:tgtEl>
                                        <p:attrNameLst>
                                          <p:attrName>style.visibility</p:attrName>
                                        </p:attrNameLst>
                                      </p:cBhvr>
                                      <p:to>
                                        <p:strVal val="visible"/>
                                      </p:to>
                                    </p:set>
                                    <p:animEffect transition="in" filter="wipe(right)">
                                      <p:cBhvr>
                                        <p:cTn id="73" dur="500"/>
                                        <p:tgtEl>
                                          <p:spTgt spid="40"/>
                                        </p:tgtEl>
                                      </p:cBhvr>
                                    </p:animEffect>
                                  </p:childTnLst>
                                </p:cTn>
                              </p:par>
                              <p:par>
                                <p:cTn id="74" presetID="22" presetClass="entr" presetSubtype="8" fill="hold" nodeType="withEffect">
                                  <p:stCondLst>
                                    <p:cond delay="250"/>
                                  </p:stCondLst>
                                  <p:childTnLst>
                                    <p:set>
                                      <p:cBhvr>
                                        <p:cTn id="75" dur="1" fill="hold">
                                          <p:stCondLst>
                                            <p:cond delay="0"/>
                                          </p:stCondLst>
                                        </p:cTn>
                                        <p:tgtEl>
                                          <p:spTgt spid="41"/>
                                        </p:tgtEl>
                                        <p:attrNameLst>
                                          <p:attrName>style.visibility</p:attrName>
                                        </p:attrNameLst>
                                      </p:cBhvr>
                                      <p:to>
                                        <p:strVal val="visible"/>
                                      </p:to>
                                    </p:set>
                                    <p:animEffect transition="in" filter="wipe(left)">
                                      <p:cBhvr>
                                        <p:cTn id="76" dur="500"/>
                                        <p:tgtEl>
                                          <p:spTgt spid="41"/>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3">
                                            <p:txEl>
                                              <p:pRg st="0" end="0"/>
                                            </p:txEl>
                                          </p:spTgt>
                                        </p:tgtEl>
                                        <p:attrNameLst>
                                          <p:attrName>style.visibility</p:attrName>
                                        </p:attrNameLst>
                                      </p:cBhvr>
                                      <p:to>
                                        <p:strVal val="visible"/>
                                      </p:to>
                                    </p:set>
                                    <p:animEffect transition="in" filter="wipe(right)">
                                      <p:cBhvr>
                                        <p:cTn id="79" dur="500"/>
                                        <p:tgtEl>
                                          <p:spTgt spid="53">
                                            <p:txEl>
                                              <p:pRg st="0" end="0"/>
                                            </p:txEl>
                                          </p:spTgt>
                                        </p:tgtEl>
                                      </p:cBhvr>
                                    </p:animEffect>
                                  </p:childTnLst>
                                </p:cTn>
                              </p:par>
                            </p:childTnLst>
                          </p:cTn>
                        </p:par>
                        <p:par>
                          <p:cTn id="80" fill="hold">
                            <p:stCondLst>
                              <p:cond delay="575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6250"/>
                            </p:stCondLst>
                            <p:childTnLst>
                              <p:par>
                                <p:cTn id="85" presetID="22" presetClass="entr" presetSubtype="2"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right)">
                                      <p:cBhvr>
                                        <p:cTn id="87" dur="500"/>
                                        <p:tgtEl>
                                          <p:spTgt spid="28"/>
                                        </p:tgtEl>
                                      </p:cBhvr>
                                    </p:animEffect>
                                  </p:childTnLst>
                                </p:cTn>
                              </p:par>
                              <p:par>
                                <p:cTn id="88" presetID="22" presetClass="entr" presetSubtype="2" fill="hold" nodeType="withEffect">
                                  <p:stCondLst>
                                    <p:cond delay="250"/>
                                  </p:stCondLst>
                                  <p:childTnLst>
                                    <p:set>
                                      <p:cBhvr>
                                        <p:cTn id="89" dur="1" fill="hold">
                                          <p:stCondLst>
                                            <p:cond delay="0"/>
                                          </p:stCondLst>
                                        </p:cTn>
                                        <p:tgtEl>
                                          <p:spTgt spid="42"/>
                                        </p:tgtEl>
                                        <p:attrNameLst>
                                          <p:attrName>style.visibility</p:attrName>
                                        </p:attrNameLst>
                                      </p:cBhvr>
                                      <p:to>
                                        <p:strVal val="visible"/>
                                      </p:to>
                                    </p:set>
                                    <p:animEffect transition="in" filter="wipe(right)">
                                      <p:cBhvr>
                                        <p:cTn id="90" dur="500"/>
                                        <p:tgtEl>
                                          <p:spTgt spid="42"/>
                                        </p:tgtEl>
                                      </p:cBhvr>
                                    </p:animEffect>
                                  </p:childTnLst>
                                </p:cTn>
                              </p:par>
                              <p:par>
                                <p:cTn id="91" presetID="22" presetClass="entr" presetSubtype="8" fill="hold" nodeType="withEffect">
                                  <p:stCondLst>
                                    <p:cond delay="250"/>
                                  </p:stCondLst>
                                  <p:childTnLst>
                                    <p:set>
                                      <p:cBhvr>
                                        <p:cTn id="92" dur="1" fill="hold">
                                          <p:stCondLst>
                                            <p:cond delay="0"/>
                                          </p:stCondLst>
                                        </p:cTn>
                                        <p:tgtEl>
                                          <p:spTgt spid="43"/>
                                        </p:tgtEl>
                                        <p:attrNameLst>
                                          <p:attrName>style.visibility</p:attrName>
                                        </p:attrNameLst>
                                      </p:cBhvr>
                                      <p:to>
                                        <p:strVal val="visible"/>
                                      </p:to>
                                    </p:set>
                                    <p:animEffect transition="in" filter="wipe(left)">
                                      <p:cBhvr>
                                        <p:cTn id="93" dur="500"/>
                                        <p:tgtEl>
                                          <p:spTgt spid="43"/>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54">
                                            <p:txEl>
                                              <p:pRg st="0" end="0"/>
                                            </p:txEl>
                                          </p:spTgt>
                                        </p:tgtEl>
                                        <p:attrNameLst>
                                          <p:attrName>style.visibility</p:attrName>
                                        </p:attrNameLst>
                                      </p:cBhvr>
                                      <p:to>
                                        <p:strVal val="visible"/>
                                      </p:to>
                                    </p:set>
                                    <p:animEffect transition="in" filter="wipe(right)">
                                      <p:cBhvr>
                                        <p:cTn id="96" dur="500"/>
                                        <p:tgtEl>
                                          <p:spTgt spid="54">
                                            <p:txEl>
                                              <p:pRg st="0" end="0"/>
                                            </p:txEl>
                                          </p:spTgt>
                                        </p:tgtEl>
                                      </p:cBhvr>
                                    </p:animEffect>
                                  </p:childTnLst>
                                </p:cTn>
                              </p:par>
                            </p:childTnLst>
                          </p:cTn>
                        </p:par>
                        <p:par>
                          <p:cTn id="97" fill="hold">
                            <p:stCondLst>
                              <p:cond delay="7000"/>
                            </p:stCondLst>
                            <p:childTnLst>
                              <p:par>
                                <p:cTn id="98" presetID="22" presetClass="entr" presetSubtype="8" fill="hold" grpId="0"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500"/>
                                        <p:tgtEl>
                                          <p:spTgt spid="29"/>
                                        </p:tgtEl>
                                      </p:cBhvr>
                                    </p:animEffect>
                                  </p:childTnLst>
                                </p:cTn>
                              </p:par>
                            </p:childTnLst>
                          </p:cTn>
                        </p:par>
                        <p:par>
                          <p:cTn id="101" fill="hold">
                            <p:stCondLst>
                              <p:cond delay="7500"/>
                            </p:stCondLst>
                            <p:childTnLst>
                              <p:par>
                                <p:cTn id="102" presetID="22" presetClass="entr" presetSubtype="2"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500"/>
                                        <p:tgtEl>
                                          <p:spTgt spid="30"/>
                                        </p:tgtEl>
                                      </p:cBhvr>
                                    </p:animEffect>
                                  </p:childTnLst>
                                </p:cTn>
                              </p:par>
                              <p:par>
                                <p:cTn id="105" presetID="22" presetClass="entr" presetSubtype="2" fill="hold" nodeType="withEffect">
                                  <p:stCondLst>
                                    <p:cond delay="250"/>
                                  </p:stCondLst>
                                  <p:childTnLst>
                                    <p:set>
                                      <p:cBhvr>
                                        <p:cTn id="106" dur="1" fill="hold">
                                          <p:stCondLst>
                                            <p:cond delay="0"/>
                                          </p:stCondLst>
                                        </p:cTn>
                                        <p:tgtEl>
                                          <p:spTgt spid="44"/>
                                        </p:tgtEl>
                                        <p:attrNameLst>
                                          <p:attrName>style.visibility</p:attrName>
                                        </p:attrNameLst>
                                      </p:cBhvr>
                                      <p:to>
                                        <p:strVal val="visible"/>
                                      </p:to>
                                    </p:set>
                                    <p:animEffect transition="in" filter="wipe(right)">
                                      <p:cBhvr>
                                        <p:cTn id="107" dur="500"/>
                                        <p:tgtEl>
                                          <p:spTgt spid="44"/>
                                        </p:tgtEl>
                                      </p:cBhvr>
                                    </p:animEffect>
                                  </p:childTnLst>
                                </p:cTn>
                              </p:par>
                              <p:par>
                                <p:cTn id="108" presetID="22" presetClass="entr" presetSubtype="8" fill="hold" nodeType="withEffect">
                                  <p:stCondLst>
                                    <p:cond delay="250"/>
                                  </p:stCondLst>
                                  <p:childTnLst>
                                    <p:set>
                                      <p:cBhvr>
                                        <p:cTn id="109" dur="1" fill="hold">
                                          <p:stCondLst>
                                            <p:cond delay="0"/>
                                          </p:stCondLst>
                                        </p:cTn>
                                        <p:tgtEl>
                                          <p:spTgt spid="45"/>
                                        </p:tgtEl>
                                        <p:attrNameLst>
                                          <p:attrName>style.visibility</p:attrName>
                                        </p:attrNameLst>
                                      </p:cBhvr>
                                      <p:to>
                                        <p:strVal val="visible"/>
                                      </p:to>
                                    </p:set>
                                    <p:animEffect transition="in" filter="wipe(left)">
                                      <p:cBhvr>
                                        <p:cTn id="110" dur="500"/>
                                        <p:tgtEl>
                                          <p:spTgt spid="45"/>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55">
                                            <p:txEl>
                                              <p:pRg st="0" end="0"/>
                                            </p:txEl>
                                          </p:spTgt>
                                        </p:tgtEl>
                                        <p:attrNameLst>
                                          <p:attrName>style.visibility</p:attrName>
                                        </p:attrNameLst>
                                      </p:cBhvr>
                                      <p:to>
                                        <p:strVal val="visible"/>
                                      </p:to>
                                    </p:set>
                                    <p:animEffect transition="in" filter="wipe(right)">
                                      <p:cBhvr>
                                        <p:cTn id="113" dur="500"/>
                                        <p:tgtEl>
                                          <p:spTgt spid="55">
                                            <p:txEl>
                                              <p:pRg st="0" end="0"/>
                                            </p:txEl>
                                          </p:spTgt>
                                        </p:tgtEl>
                                      </p:cBhvr>
                                    </p:animEffect>
                                  </p:childTnLst>
                                </p:cTn>
                              </p:par>
                            </p:childTnLst>
                          </p:cTn>
                        </p:par>
                        <p:par>
                          <p:cTn id="114" fill="hold">
                            <p:stCondLst>
                              <p:cond delay="8250"/>
                            </p:stCondLst>
                            <p:childTnLst>
                              <p:par>
                                <p:cTn id="115" presetID="22" presetClass="entr" presetSubtype="8"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wipe(left)">
                                      <p:cBhvr>
                                        <p:cTn id="117" dur="500"/>
                                        <p:tgtEl>
                                          <p:spTgt spid="31"/>
                                        </p:tgtEl>
                                      </p:cBhvr>
                                    </p:animEffect>
                                  </p:childTnLst>
                                </p:cTn>
                              </p:par>
                            </p:childTnLst>
                          </p:cTn>
                        </p:par>
                        <p:par>
                          <p:cTn id="118" fill="hold">
                            <p:stCondLst>
                              <p:cond delay="8750"/>
                            </p:stCondLst>
                            <p:childTnLst>
                              <p:par>
                                <p:cTn id="119" presetID="2" presetClass="entr" presetSubtype="3" decel="100000" fill="hold" grpId="0" nodeType="afterEffect">
                                  <p:stCondLst>
                                    <p:cond delay="0"/>
                                  </p:stCondLst>
                                  <p:iterate type="wd">
                                    <p:tmPct val="10000"/>
                                  </p:iterate>
                                  <p:childTnLst>
                                    <p:set>
                                      <p:cBhvr>
                                        <p:cTn id="120" dur="1" fill="hold">
                                          <p:stCondLst>
                                            <p:cond delay="0"/>
                                          </p:stCondLst>
                                        </p:cTn>
                                        <p:tgtEl>
                                          <p:spTgt spid="20"/>
                                        </p:tgtEl>
                                        <p:attrNameLst>
                                          <p:attrName>style.visibility</p:attrName>
                                        </p:attrNameLst>
                                      </p:cBhvr>
                                      <p:to>
                                        <p:strVal val="visible"/>
                                      </p:to>
                                    </p:set>
                                    <p:anim calcmode="lin" valueType="num">
                                      <p:cBhvr additive="base">
                                        <p:cTn id="121" dur="750" fill="hold"/>
                                        <p:tgtEl>
                                          <p:spTgt spid="20"/>
                                        </p:tgtEl>
                                        <p:attrNameLst>
                                          <p:attrName>ppt_x</p:attrName>
                                        </p:attrNameLst>
                                      </p:cBhvr>
                                      <p:tavLst>
                                        <p:tav tm="0">
                                          <p:val>
                                            <p:strVal val="1+#ppt_w/2"/>
                                          </p:val>
                                        </p:tav>
                                        <p:tav tm="100000">
                                          <p:val>
                                            <p:strVal val="#ppt_x"/>
                                          </p:val>
                                        </p:tav>
                                      </p:tavLst>
                                    </p:anim>
                                    <p:anim calcmode="lin" valueType="num">
                                      <p:cBhvr additive="base">
                                        <p:cTn id="122" dur="750" fill="hold"/>
                                        <p:tgtEl>
                                          <p:spTgt spid="20"/>
                                        </p:tgtEl>
                                        <p:attrNameLst>
                                          <p:attrName>ppt_y</p:attrName>
                                        </p:attrNameLst>
                                      </p:cBhvr>
                                      <p:tavLst>
                                        <p:tav tm="0">
                                          <p:val>
                                            <p:strVal val="0-#ppt_h/2"/>
                                          </p:val>
                                        </p:tav>
                                        <p:tav tm="100000">
                                          <p:val>
                                            <p:strVal val="#ppt_y"/>
                                          </p:val>
                                        </p:tav>
                                      </p:tavLst>
                                    </p:anim>
                                  </p:childTnLst>
                                </p:cTn>
                              </p:par>
                            </p:childTnLst>
                          </p:cTn>
                        </p:par>
                        <p:par>
                          <p:cTn id="123" fill="hold">
                            <p:stCondLst>
                              <p:cond delay="9650"/>
                            </p:stCondLst>
                            <p:childTnLst>
                              <p:par>
                                <p:cTn id="124" presetID="22" presetClass="entr" presetSubtype="8"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wipe(left)">
                                      <p:cBhvr>
                                        <p:cTn id="1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9" grpId="0" animBg="1"/>
      <p:bldP spid="27" grpId="0" animBg="1"/>
      <p:bldP spid="25" grpId="0" animBg="1"/>
      <p:bldP spid="24" grpId="0" animBg="1"/>
      <p:bldP spid="18" grpId="0" animBg="1"/>
      <p:bldP spid="15" grpId="0" animBg="1"/>
      <p:bldP spid="9" grpId="0"/>
      <p:bldP spid="20" grpId="0">
        <p:tmplLst>
          <p:tmpl>
            <p:tnLst>
              <p:par>
                <p:cTn presetID="2" presetClass="entr" presetSubtype="3"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1+#ppt_w/2"/>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3" grpId="0" animBg="1"/>
      <p:bldP spid="16" grpId="0" animBg="1"/>
      <p:bldP spid="17" grpId="0" animBg="1"/>
      <p:bldP spid="28" grpId="0" animBg="1"/>
      <p:bldP spid="30" grpId="0" animBg="1"/>
      <p:bldP spid="51" grpId="0" build="p">
        <p:tmplLst>
          <p:tmpl lvl="1">
            <p:tnLst>
              <p:par>
                <p:cTn presetID="2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right)">
                      <p:cBhvr>
                        <p:cTn dur="500"/>
                        <p:tgtEl>
                          <p:spTgt spid="51"/>
                        </p:tgtEl>
                      </p:cBhvr>
                    </p:animEffect>
                  </p:childTnLst>
                </p:cTn>
              </p:par>
            </p:tnLst>
          </p:tmpl>
        </p:tmplLst>
      </p:bldP>
      <p:bldP spid="52" grpId="0" build="p">
        <p:tmplLst>
          <p:tmpl lvl="1">
            <p:tnLst>
              <p:par>
                <p:cTn presetID="22" presetClass="entr" presetSubtype="2"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build="p">
        <p:tmplLst>
          <p:tmpl lvl="1">
            <p:tnLst>
              <p:par>
                <p:cTn presetID="22" presetClass="entr" presetSubtype="2" fill="hold" nodeType="with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right)">
                      <p:cBhvr>
                        <p:cTn dur="500"/>
                        <p:tgtEl>
                          <p:spTgt spid="53"/>
                        </p:tgtEl>
                      </p:cBhvr>
                    </p:animEffect>
                  </p:childTnLst>
                </p:cTn>
              </p:par>
            </p:tnLst>
          </p:tmpl>
        </p:tmplLst>
      </p:bldP>
      <p:bldP spid="54" grpId="0" build="p">
        <p:tmplLst>
          <p:tmpl lvl="1">
            <p:tnLst>
              <p:par>
                <p:cTn presetID="22" presetClass="entr" presetSubtype="2"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right)">
                      <p:cBhvr>
                        <p:cTn dur="500"/>
                        <p:tgtEl>
                          <p:spTgt spid="54"/>
                        </p:tgtEl>
                      </p:cBhvr>
                    </p:animEffect>
                  </p:childTnLst>
                </p:cTn>
              </p:par>
            </p:tnLst>
          </p:tmpl>
        </p:tmplLst>
      </p:bldP>
      <p:bldP spid="55" grpId="0" build="p">
        <p:tmplLst>
          <p:tmpl lvl="1">
            <p:tnLst>
              <p:par>
                <p:cTn presetID="22" presetClass="entr" presetSubtype="2" fill="hold" nodeType="with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right)">
                      <p:cBhvr>
                        <p:cTn dur="500"/>
                        <p:tgtEl>
                          <p:spTgt spid="55"/>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5" name="正方形/長方形 14"/>
          <p:cNvSpPr/>
          <p:nvPr userDrawn="1"/>
        </p:nvSpPr>
        <p:spPr>
          <a:xfrm>
            <a:off x="-29029" y="3066762"/>
            <a:ext cx="18360000" cy="4220306"/>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6" name="直線コネクタ 15"/>
          <p:cNvCxnSpPr/>
          <p:nvPr userDrawn="1"/>
        </p:nvCxnSpPr>
        <p:spPr>
          <a:xfrm>
            <a:off x="72579" y="7104191"/>
            <a:ext cx="1825839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7" name="正方形/長方形 16"/>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19" name="直線コネクタ 18"/>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a:off x="32783" y="3219162"/>
            <a:ext cx="1825839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userDrawn="1"/>
        </p:nvPicPr>
        <p:blipFill rotWithShape="1">
          <a:blip r:embed="rId4" cstate="print">
            <a:extLst>
              <a:ext uri="{28A0092B-C50C-407E-A947-70E740481C1C}">
                <a14:useLocalDpi xmlns:a14="http://schemas.microsoft.com/office/drawing/2010/main" val="0"/>
              </a:ext>
            </a:extLst>
          </a:blip>
          <a:srcRect l="52168" t="19168" r="27970" b="63439"/>
          <a:stretch/>
        </p:blipFill>
        <p:spPr>
          <a:xfrm>
            <a:off x="6622511" y="2609779"/>
            <a:ext cx="2585548" cy="2160514"/>
          </a:xfrm>
          <a:prstGeom prst="rect">
            <a:avLst/>
          </a:prstGeom>
        </p:spPr>
      </p:pic>
      <p:sp>
        <p:nvSpPr>
          <p:cNvPr id="24"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6" name="図プレースホルダー 25"/>
          <p:cNvSpPr>
            <a:spLocks noGrp="1"/>
          </p:cNvSpPr>
          <p:nvPr>
            <p:ph type="pic" sz="quarter" idx="33" hasCustomPrompt="1"/>
          </p:nvPr>
        </p:nvSpPr>
        <p:spPr>
          <a:xfrm>
            <a:off x="1153439" y="0"/>
            <a:ext cx="6091237" cy="7273757"/>
          </a:xfrm>
          <a:effectLst>
            <a:outerShdw blurRad="127000" dist="88900" algn="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12" hasCustomPrompt="1"/>
          </p:nvPr>
        </p:nvSpPr>
        <p:spPr>
          <a:xfrm>
            <a:off x="9109583" y="3690036"/>
            <a:ext cx="7878045" cy="3076523"/>
          </a:xfrm>
        </p:spPr>
        <p:txBody>
          <a:bodyPr anchor="ctr">
            <a:normAutofit/>
          </a:bodyPr>
          <a:lstStyle>
            <a:lvl1pPr algn="l">
              <a:lnSpc>
                <a:spcPct val="130000"/>
              </a:lnSpc>
              <a:spcBef>
                <a:spcPts val="0"/>
              </a:spcBef>
              <a:defRPr sz="28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78056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16" presetClass="entr" presetSubtype="37"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outVertical)">
                                      <p:cBhvr>
                                        <p:cTn id="18" dur="500"/>
                                        <p:tgtEl>
                                          <p:spTgt spid="18"/>
                                        </p:tgtEl>
                                      </p:cBhvr>
                                    </p:animEffect>
                                  </p:childTnLst>
                                </p:cTn>
                              </p:par>
                              <p:par>
                                <p:cTn id="19" presetID="16" presetClass="entr" presetSubtype="37"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outVertical)">
                                      <p:cBhvr>
                                        <p:cTn id="21" dur="500"/>
                                        <p:tgtEl>
                                          <p:spTgt spid="19"/>
                                        </p:tgtEl>
                                      </p:cBhvr>
                                    </p:animEffect>
                                  </p:childTnLst>
                                </p:cTn>
                              </p:par>
                            </p:childTnLst>
                          </p:cTn>
                        </p:par>
                        <p:par>
                          <p:cTn id="22" fill="hold">
                            <p:stCondLst>
                              <p:cond delay="500"/>
                            </p:stCondLst>
                            <p:childTnLst>
                              <p:par>
                                <p:cTn id="23" presetID="2" presetClass="entr" presetSubtype="8" decel="100000" fill="hold" grpId="0" nodeType="after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 calcmode="lin" valueType="num">
                                      <p:cBhvr additive="base">
                                        <p:cTn id="25"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16" presetClass="entr" presetSubtype="37"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outVertical)">
                                      <p:cBhvr>
                                        <p:cTn id="30" dur="500"/>
                                        <p:tgtEl>
                                          <p:spTgt spid="15"/>
                                        </p:tgtEl>
                                      </p:cBhvr>
                                    </p:animEffect>
                                  </p:childTnLst>
                                </p:cTn>
                              </p:par>
                            </p:childTnLst>
                          </p:cTn>
                        </p:par>
                        <p:par>
                          <p:cTn id="31" fill="hold">
                            <p:stCondLst>
                              <p:cond delay="1500"/>
                            </p:stCondLst>
                            <p:childTnLst>
                              <p:par>
                                <p:cTn id="32" presetID="2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2"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right)">
                                      <p:cBhvr>
                                        <p:cTn id="37" dur="500"/>
                                        <p:tgtEl>
                                          <p:spTgt spid="16"/>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randombar(horizontal)">
                                      <p:cBhvr>
                                        <p:cTn id="41" dur="500"/>
                                        <p:tgtEl>
                                          <p:spTgt spid="26"/>
                                        </p:tgtEl>
                                      </p:cBhvr>
                                    </p:animEffect>
                                  </p:childTnLst>
                                </p:cTn>
                              </p:par>
                            </p:childTnLst>
                          </p:cTn>
                        </p:par>
                        <p:par>
                          <p:cTn id="42" fill="hold">
                            <p:stCondLst>
                              <p:cond delay="2500"/>
                            </p:stCondLst>
                            <p:childTnLst>
                              <p:par>
                                <p:cTn id="43" presetID="2" presetClass="entr" presetSubtype="1" decel="10000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750" fill="hold"/>
                                        <p:tgtEl>
                                          <p:spTgt spid="11"/>
                                        </p:tgtEl>
                                        <p:attrNameLst>
                                          <p:attrName>ppt_x</p:attrName>
                                        </p:attrNameLst>
                                      </p:cBhvr>
                                      <p:tavLst>
                                        <p:tav tm="0">
                                          <p:val>
                                            <p:strVal val="#ppt_x"/>
                                          </p:val>
                                        </p:tav>
                                        <p:tav tm="100000">
                                          <p:val>
                                            <p:strVal val="#ppt_x"/>
                                          </p:val>
                                        </p:tav>
                                      </p:tavLst>
                                    </p:anim>
                                    <p:anim calcmode="lin" valueType="num">
                                      <p:cBhvr additive="base">
                                        <p:cTn id="46" dur="750" fill="hold"/>
                                        <p:tgtEl>
                                          <p:spTgt spid="11"/>
                                        </p:tgtEl>
                                        <p:attrNameLst>
                                          <p:attrName>ppt_y</p:attrName>
                                        </p:attrNameLst>
                                      </p:cBhvr>
                                      <p:tavLst>
                                        <p:tav tm="0">
                                          <p:val>
                                            <p:strVal val="0-#ppt_h/2"/>
                                          </p:val>
                                        </p:tav>
                                        <p:tav tm="100000">
                                          <p:val>
                                            <p:strVal val="#ppt_y"/>
                                          </p:val>
                                        </p:tav>
                                      </p:tavLst>
                                    </p:anim>
                                  </p:childTnLst>
                                </p:cTn>
                              </p:par>
                            </p:childTnLst>
                          </p:cTn>
                        </p:par>
                        <p:par>
                          <p:cTn id="47" fill="hold">
                            <p:stCondLst>
                              <p:cond delay="3250"/>
                            </p:stCondLst>
                            <p:childTnLst>
                              <p:par>
                                <p:cTn id="48" presetID="22" presetClass="entr" presetSubtype="4" fill="hold" grpId="0" nodeType="afterEffect">
                                  <p:stCondLst>
                                    <p:cond delay="0"/>
                                  </p:stCondLst>
                                  <p:iterate type="lt">
                                    <p:tmPct val="3000"/>
                                  </p:iterate>
                                  <p:childTnLst>
                                    <p:set>
                                      <p:cBhvr>
                                        <p:cTn id="49" dur="1" fill="hold">
                                          <p:stCondLst>
                                            <p:cond delay="0"/>
                                          </p:stCondLst>
                                        </p:cTn>
                                        <p:tgtEl>
                                          <p:spTgt spid="27"/>
                                        </p:tgtEl>
                                        <p:attrNameLst>
                                          <p:attrName>style.visibility</p:attrName>
                                        </p:attrNameLst>
                                      </p:cBhvr>
                                      <p:to>
                                        <p:strVal val="visible"/>
                                      </p:to>
                                    </p:set>
                                    <p:animEffect transition="in" filter="wipe(down)">
                                      <p:cBhvr>
                                        <p:cTn id="50" dur="500"/>
                                        <p:tgtEl>
                                          <p:spTgt spid="27"/>
                                        </p:tgtEl>
                                      </p:cBhvr>
                                    </p:animEffect>
                                  </p:childTnLst>
                                </p:cTn>
                              </p:par>
                            </p:childTnLst>
                          </p:cTn>
                        </p:par>
                        <p:par>
                          <p:cTn id="51" fill="hold">
                            <p:stCondLst>
                              <p:cond delay="3855"/>
                            </p:stCondLst>
                            <p:childTnLst>
                              <p:par>
                                <p:cTn id="52" presetID="2" presetClass="entr" presetSubtype="4" decel="100000" fill="hold" grpId="0" nodeType="afterEffect">
                                  <p:stCondLst>
                                    <p:cond delay="250"/>
                                  </p:stCondLst>
                                  <p:childTnLst>
                                    <p:set>
                                      <p:cBhvr>
                                        <p:cTn id="53" dur="1" fill="hold">
                                          <p:stCondLst>
                                            <p:cond delay="0"/>
                                          </p:stCondLst>
                                        </p:cTn>
                                        <p:tgtEl>
                                          <p:spTgt spid="24">
                                            <p:txEl>
                                              <p:pRg st="0" end="0"/>
                                            </p:txEl>
                                          </p:spTgt>
                                        </p:tgtEl>
                                        <p:attrNameLst>
                                          <p:attrName>style.visibility</p:attrName>
                                        </p:attrNameLst>
                                      </p:cBhvr>
                                      <p:to>
                                        <p:strVal val="visible"/>
                                      </p:to>
                                    </p:set>
                                    <p:anim calcmode="lin" valueType="num">
                                      <p:cBhvr additive="base">
                                        <p:cTn id="54"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7" grpId="0" animBg="1"/>
      <p:bldP spid="17" grpId="1" animBg="1"/>
      <p:bldP spid="18" grpId="0"/>
      <p:bldP spid="24" grpId="0" build="p">
        <p:tmplLst>
          <p:tmpl lvl="1">
            <p:tnLst>
              <p:par>
                <p:cTn presetID="2" presetClass="entr" presetSubtype="4" decel="10000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6" grpId="0"/>
      <p:bldP spid="27"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mage and 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7" name="正方形/長方形 16"/>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19" name="直線コネクタ 18"/>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円/楕円 19"/>
          <p:cNvSpPr/>
          <p:nvPr userDrawn="1"/>
        </p:nvSpPr>
        <p:spPr>
          <a:xfrm>
            <a:off x="8410462" y="282510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8574950"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12" hasCustomPrompt="1"/>
          </p:nvPr>
        </p:nvSpPr>
        <p:spPr>
          <a:xfrm>
            <a:off x="8792211"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4" hasCustomPrompt="1"/>
          </p:nvPr>
        </p:nvSpPr>
        <p:spPr>
          <a:xfrm>
            <a:off x="9767631" y="3825913"/>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4" hasCustomPrompt="1"/>
          </p:nvPr>
        </p:nvSpPr>
        <p:spPr>
          <a:xfrm>
            <a:off x="9766154" y="3187745"/>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9" name="円/楕円 28"/>
          <p:cNvSpPr/>
          <p:nvPr userDrawn="1"/>
        </p:nvSpPr>
        <p:spPr>
          <a:xfrm>
            <a:off x="8410462" y="487689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8574950" y="504137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7"/>
          <p:cNvSpPr>
            <a:spLocks noGrp="1"/>
          </p:cNvSpPr>
          <p:nvPr>
            <p:ph type="pic" sz="quarter" idx="26" hasCustomPrompt="1"/>
          </p:nvPr>
        </p:nvSpPr>
        <p:spPr>
          <a:xfrm>
            <a:off x="8792211" y="525863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2" name="テキスト プレースホルダー 5"/>
          <p:cNvSpPr>
            <a:spLocks noGrp="1"/>
          </p:cNvSpPr>
          <p:nvPr>
            <p:ph type="body" sz="quarter" idx="27" hasCustomPrompt="1"/>
          </p:nvPr>
        </p:nvSpPr>
        <p:spPr>
          <a:xfrm>
            <a:off x="9767631" y="5877699"/>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8" hasCustomPrompt="1"/>
          </p:nvPr>
        </p:nvSpPr>
        <p:spPr>
          <a:xfrm>
            <a:off x="9766154" y="5239531"/>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4" name="円/楕円 33"/>
          <p:cNvSpPr/>
          <p:nvPr userDrawn="1"/>
        </p:nvSpPr>
        <p:spPr>
          <a:xfrm>
            <a:off x="8408084" y="695400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572572" y="711849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7"/>
          <p:cNvSpPr>
            <a:spLocks noGrp="1"/>
          </p:cNvSpPr>
          <p:nvPr>
            <p:ph type="pic" sz="quarter" idx="29" hasCustomPrompt="1"/>
          </p:nvPr>
        </p:nvSpPr>
        <p:spPr>
          <a:xfrm>
            <a:off x="8789833" y="733575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7" name="テキスト プレースホルダー 5"/>
          <p:cNvSpPr>
            <a:spLocks noGrp="1"/>
          </p:cNvSpPr>
          <p:nvPr>
            <p:ph type="body" sz="quarter" idx="30" hasCustomPrompt="1"/>
          </p:nvPr>
        </p:nvSpPr>
        <p:spPr>
          <a:xfrm>
            <a:off x="9765253" y="7954814"/>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31" hasCustomPrompt="1"/>
          </p:nvPr>
        </p:nvSpPr>
        <p:spPr>
          <a:xfrm>
            <a:off x="9763776" y="7316646"/>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図プレースホルダー 25"/>
          <p:cNvSpPr>
            <a:spLocks noGrp="1"/>
          </p:cNvSpPr>
          <p:nvPr>
            <p:ph type="pic" sz="quarter" idx="33" hasCustomPrompt="1"/>
          </p:nvPr>
        </p:nvSpPr>
        <p:spPr>
          <a:xfrm>
            <a:off x="1041009" y="253186"/>
            <a:ext cx="7333735" cy="10033814"/>
          </a:xfrm>
          <a:effectLst>
            <a:outerShdw blurRad="127000" dist="88900" algn="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21244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16" presetClass="entr" presetSubtype="37"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outVertical)">
                                      <p:cBhvr>
                                        <p:cTn id="18" dur="500"/>
                                        <p:tgtEl>
                                          <p:spTgt spid="18"/>
                                        </p:tgtEl>
                                      </p:cBhvr>
                                    </p:animEffect>
                                  </p:childTnLst>
                                </p:cTn>
                              </p:par>
                              <p:par>
                                <p:cTn id="19" presetID="16" presetClass="entr" presetSubtype="37"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outVertical)">
                                      <p:cBhvr>
                                        <p:cTn id="21" dur="500"/>
                                        <p:tgtEl>
                                          <p:spTgt spid="19"/>
                                        </p:tgtEl>
                                      </p:cBhvr>
                                    </p:animEffect>
                                  </p:childTnLst>
                                </p:cTn>
                              </p:par>
                            </p:childTnLst>
                          </p:cTn>
                        </p:par>
                        <p:par>
                          <p:cTn id="22" fill="hold">
                            <p:stCondLst>
                              <p:cond delay="500"/>
                            </p:stCondLst>
                            <p:childTnLst>
                              <p:par>
                                <p:cTn id="23" presetID="2" presetClass="entr" presetSubtype="8" decel="100000" fill="hold" grpId="0" nodeType="after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 calcmode="lin" valueType="num">
                                      <p:cBhvr additive="base">
                                        <p:cTn id="25"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14" presetClass="entr" presetSubtype="1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par>
                          <p:cTn id="31" fill="hold">
                            <p:stCondLst>
                              <p:cond delay="1500"/>
                            </p:stCondLst>
                            <p:childTnLst>
                              <p:par>
                                <p:cTn id="32" presetID="2" presetClass="entr" presetSubtype="4" decel="100000" fill="hold" grpId="0" nodeType="after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childTnLst>
                          </p:cTn>
                        </p:par>
                        <p:par>
                          <p:cTn id="36" fill="hold">
                            <p:stCondLst>
                              <p:cond delay="2250"/>
                            </p:stCondLst>
                            <p:childTnLst>
                              <p:par>
                                <p:cTn id="37" presetID="21" presetClass="entr" presetSubtype="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heel(1)">
                                      <p:cBhvr>
                                        <p:cTn id="39" dur="10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childTnLst>
                                </p:cTn>
                              </p:par>
                            </p:childTnLst>
                          </p:cTn>
                        </p:par>
                        <p:par>
                          <p:cTn id="43" fill="hold">
                            <p:stCondLst>
                              <p:cond delay="3250"/>
                            </p:stCondLst>
                            <p:childTnLst>
                              <p:par>
                                <p:cTn id="44" presetID="2" presetClass="entr" presetSubtype="4" decel="100000" fill="hold" grpId="0" nodeType="afterEffect">
                                  <p:stCondLst>
                                    <p:cond delay="0"/>
                                  </p:stCondLst>
                                  <p:childTnLst>
                                    <p:set>
                                      <p:cBhvr>
                                        <p:cTn id="45" dur="1" fill="hold">
                                          <p:stCondLst>
                                            <p:cond delay="0"/>
                                          </p:stCondLst>
                                        </p:cTn>
                                        <p:tgtEl>
                                          <p:spTgt spid="28">
                                            <p:txEl>
                                              <p:pRg st="0" end="0"/>
                                            </p:txEl>
                                          </p:spTgt>
                                        </p:tgtEl>
                                        <p:attrNameLst>
                                          <p:attrName>style.visibility</p:attrName>
                                        </p:attrNameLst>
                                      </p:cBhvr>
                                      <p:to>
                                        <p:strVal val="visible"/>
                                      </p:to>
                                    </p:set>
                                    <p:anim calcmode="lin" valueType="num">
                                      <p:cBhvr additive="base">
                                        <p:cTn id="46"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25">
                                            <p:txEl>
                                              <p:pRg st="0" end="0"/>
                                            </p:txEl>
                                          </p:spTgt>
                                        </p:tgtEl>
                                        <p:attrNameLst>
                                          <p:attrName>style.visibility</p:attrName>
                                        </p:attrNameLst>
                                      </p:cBhvr>
                                      <p:to>
                                        <p:strVal val="visible"/>
                                      </p:to>
                                    </p:set>
                                    <p:animEffect transition="in" filter="wipe(left)">
                                      <p:cBhvr>
                                        <p:cTn id="51" dur="500"/>
                                        <p:tgtEl>
                                          <p:spTgt spid="25">
                                            <p:txEl>
                                              <p:pRg st="0" end="0"/>
                                            </p:txEl>
                                          </p:spTgt>
                                        </p:tgtEl>
                                      </p:cBhvr>
                                    </p:animEffect>
                                  </p:childTnLst>
                                </p:cTn>
                              </p:par>
                            </p:childTnLst>
                          </p:cTn>
                        </p:par>
                        <p:par>
                          <p:cTn id="52" fill="hold">
                            <p:stCondLst>
                              <p:cond delay="4250"/>
                            </p:stCondLst>
                            <p:childTnLst>
                              <p:par>
                                <p:cTn id="53" presetID="2" presetClass="entr" presetSubtype="4" decel="10000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1+#ppt_h/2"/>
                                          </p:val>
                                        </p:tav>
                                        <p:tav tm="100000">
                                          <p:val>
                                            <p:strVal val="#ppt_y"/>
                                          </p:val>
                                        </p:tav>
                                      </p:tavLst>
                                    </p:anim>
                                  </p:childTnLst>
                                </p:cTn>
                              </p:par>
                            </p:childTnLst>
                          </p:cTn>
                        </p:par>
                        <p:par>
                          <p:cTn id="57" fill="hold">
                            <p:stCondLst>
                              <p:cond delay="4750"/>
                            </p:stCondLst>
                            <p:childTnLst>
                              <p:par>
                                <p:cTn id="58" presetID="21" presetClass="entr" presetSubtype="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heel(1)">
                                      <p:cBhvr>
                                        <p:cTn id="60" dur="1000"/>
                                        <p:tgtEl>
                                          <p:spTgt spid="3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1000"/>
                                        <p:tgtEl>
                                          <p:spTgt spid="31"/>
                                        </p:tgtEl>
                                      </p:cBhvr>
                                    </p:animEffect>
                                  </p:childTnLst>
                                </p:cTn>
                              </p:par>
                            </p:childTnLst>
                          </p:cTn>
                        </p:par>
                        <p:par>
                          <p:cTn id="64" fill="hold">
                            <p:stCondLst>
                              <p:cond delay="5750"/>
                            </p:stCondLst>
                            <p:childTnLst>
                              <p:par>
                                <p:cTn id="65" presetID="2" presetClass="entr" presetSubtype="4" decel="100000" fill="hold" grpId="0" nodeType="afterEffect">
                                  <p:stCondLst>
                                    <p:cond delay="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additive="base">
                                        <p:cTn id="6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32">
                                            <p:txEl>
                                              <p:pRg st="0" end="0"/>
                                            </p:txEl>
                                          </p:spTgt>
                                        </p:tgtEl>
                                        <p:attrNameLst>
                                          <p:attrName>style.visibility</p:attrName>
                                        </p:attrNameLst>
                                      </p:cBhvr>
                                      <p:to>
                                        <p:strVal val="visible"/>
                                      </p:to>
                                    </p:set>
                                    <p:animEffect transition="in" filter="wipe(left)">
                                      <p:cBhvr>
                                        <p:cTn id="72" dur="500"/>
                                        <p:tgtEl>
                                          <p:spTgt spid="32">
                                            <p:txEl>
                                              <p:pRg st="0" end="0"/>
                                            </p:txEl>
                                          </p:spTgt>
                                        </p:tgtEl>
                                      </p:cBhvr>
                                    </p:animEffect>
                                  </p:childTnLst>
                                </p:cTn>
                              </p:par>
                            </p:childTnLst>
                          </p:cTn>
                        </p:par>
                        <p:par>
                          <p:cTn id="73" fill="hold">
                            <p:stCondLst>
                              <p:cond delay="6750"/>
                            </p:stCondLst>
                            <p:childTnLst>
                              <p:par>
                                <p:cTn id="74" presetID="2" presetClass="entr" presetSubtype="4" decel="100000"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additive="base">
                                        <p:cTn id="76" dur="500" fill="hold"/>
                                        <p:tgtEl>
                                          <p:spTgt spid="34"/>
                                        </p:tgtEl>
                                        <p:attrNameLst>
                                          <p:attrName>ppt_x</p:attrName>
                                        </p:attrNameLst>
                                      </p:cBhvr>
                                      <p:tavLst>
                                        <p:tav tm="0">
                                          <p:val>
                                            <p:strVal val="#ppt_x"/>
                                          </p:val>
                                        </p:tav>
                                        <p:tav tm="100000">
                                          <p:val>
                                            <p:strVal val="#ppt_x"/>
                                          </p:val>
                                        </p:tav>
                                      </p:tavLst>
                                    </p:anim>
                                    <p:anim calcmode="lin" valueType="num">
                                      <p:cBhvr additive="base">
                                        <p:cTn id="77" dur="500" fill="hold"/>
                                        <p:tgtEl>
                                          <p:spTgt spid="34"/>
                                        </p:tgtEl>
                                        <p:attrNameLst>
                                          <p:attrName>ppt_y</p:attrName>
                                        </p:attrNameLst>
                                      </p:cBhvr>
                                      <p:tavLst>
                                        <p:tav tm="0">
                                          <p:val>
                                            <p:strVal val="1+#ppt_h/2"/>
                                          </p:val>
                                        </p:tav>
                                        <p:tav tm="100000">
                                          <p:val>
                                            <p:strVal val="#ppt_y"/>
                                          </p:val>
                                        </p:tav>
                                      </p:tavLst>
                                    </p:anim>
                                  </p:childTnLst>
                                </p:cTn>
                              </p:par>
                            </p:childTnLst>
                          </p:cTn>
                        </p:par>
                        <p:par>
                          <p:cTn id="78" fill="hold">
                            <p:stCondLst>
                              <p:cond delay="7250"/>
                            </p:stCondLst>
                            <p:childTnLst>
                              <p:par>
                                <p:cTn id="79" presetID="21" presetClass="entr" presetSubtype="1"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wheel(1)">
                                      <p:cBhvr>
                                        <p:cTn id="81" dur="1000"/>
                                        <p:tgtEl>
                                          <p:spTgt spid="3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fade">
                                      <p:cBhvr>
                                        <p:cTn id="84" dur="1000"/>
                                        <p:tgtEl>
                                          <p:spTgt spid="36"/>
                                        </p:tgtEl>
                                      </p:cBhvr>
                                    </p:animEffect>
                                  </p:childTnLst>
                                </p:cTn>
                              </p:par>
                            </p:childTnLst>
                          </p:cTn>
                        </p:par>
                        <p:par>
                          <p:cTn id="85" fill="hold">
                            <p:stCondLst>
                              <p:cond delay="8250"/>
                            </p:stCondLst>
                            <p:childTnLst>
                              <p:par>
                                <p:cTn id="86" presetID="2" presetClass="entr" presetSubtype="4" decel="100000" fill="hold" grpId="0" nodeType="afterEffect">
                                  <p:stCondLst>
                                    <p:cond delay="0"/>
                                  </p:stCondLst>
                                  <p:childTnLst>
                                    <p:set>
                                      <p:cBhvr>
                                        <p:cTn id="87" dur="1" fill="hold">
                                          <p:stCondLst>
                                            <p:cond delay="0"/>
                                          </p:stCondLst>
                                        </p:cTn>
                                        <p:tgtEl>
                                          <p:spTgt spid="38">
                                            <p:txEl>
                                              <p:pRg st="0" end="0"/>
                                            </p:txEl>
                                          </p:spTgt>
                                        </p:tgtEl>
                                        <p:attrNameLst>
                                          <p:attrName>style.visibility</p:attrName>
                                        </p:attrNameLst>
                                      </p:cBhvr>
                                      <p:to>
                                        <p:strVal val="visible"/>
                                      </p:to>
                                    </p:set>
                                    <p:anim calcmode="lin" valueType="num">
                                      <p:cBhvr additive="base">
                                        <p:cTn id="88"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90" fill="hold">
                            <p:stCondLst>
                              <p:cond delay="8750"/>
                            </p:stCondLst>
                            <p:childTnLst>
                              <p:par>
                                <p:cTn id="91" presetID="22" presetClass="entr" presetSubtype="8" fill="hold" grpId="0" nodeType="afterEffect">
                                  <p:stCondLst>
                                    <p:cond delay="0"/>
                                  </p:stCondLst>
                                  <p:childTnLst>
                                    <p:set>
                                      <p:cBhvr>
                                        <p:cTn id="92" dur="1" fill="hold">
                                          <p:stCondLst>
                                            <p:cond delay="0"/>
                                          </p:stCondLst>
                                        </p:cTn>
                                        <p:tgtEl>
                                          <p:spTgt spid="37">
                                            <p:txEl>
                                              <p:pRg st="0" end="0"/>
                                            </p:txEl>
                                          </p:spTgt>
                                        </p:tgtEl>
                                        <p:attrNameLst>
                                          <p:attrName>style.visibility</p:attrName>
                                        </p:attrNameLst>
                                      </p:cBhvr>
                                      <p:to>
                                        <p:strVal val="visible"/>
                                      </p:to>
                                    </p:set>
                                    <p:animEffect transition="in" filter="wipe(left)">
                                      <p:cBhvr>
                                        <p:cTn id="93"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7" grpId="0" animBg="1"/>
      <p:bldP spid="17" grpId="1" animBg="1"/>
      <p:bldP spid="18" grpId="0"/>
      <p:bldP spid="20" grpId="0" animBg="1"/>
      <p:bldP spid="21" grpId="0" animBg="1"/>
      <p:bldP spid="23" grpId="0"/>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animBg="1"/>
      <p:bldP spid="31" grpId="0"/>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animBg="1"/>
      <p:bldP spid="36" grpId="0"/>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26" grpId="0"/>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lide Title and Text - Center">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156187" y="2909301"/>
            <a:ext cx="13978800" cy="1368152"/>
          </a:xfrm>
          <a:prstGeom prst="rect">
            <a:avLst/>
          </a:prstGeom>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正方形/長方形 4"/>
          <p:cNvSpPr/>
          <p:nvPr userDrawn="1"/>
        </p:nvSpPr>
        <p:spPr>
          <a:xfrm>
            <a:off x="7291381" y="5187042"/>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プレースホルダー 5"/>
          <p:cNvSpPr>
            <a:spLocks noGrp="1"/>
          </p:cNvSpPr>
          <p:nvPr>
            <p:ph type="body" sz="quarter" idx="15" hasCustomPrompt="1"/>
          </p:nvPr>
        </p:nvSpPr>
        <p:spPr>
          <a:xfrm>
            <a:off x="2156187" y="4174068"/>
            <a:ext cx="13978800"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テキスト プレースホルダー 5"/>
          <p:cNvSpPr>
            <a:spLocks noGrp="1"/>
          </p:cNvSpPr>
          <p:nvPr>
            <p:ph type="body" sz="quarter" idx="12" hasCustomPrompt="1"/>
          </p:nvPr>
        </p:nvSpPr>
        <p:spPr>
          <a:xfrm>
            <a:off x="2156958" y="5646058"/>
            <a:ext cx="13978800" cy="1860779"/>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8" name="グループ化 7"/>
          <p:cNvGrpSpPr/>
          <p:nvPr userDrawn="1"/>
        </p:nvGrpSpPr>
        <p:grpSpPr>
          <a:xfrm>
            <a:off x="16778435" y="339170"/>
            <a:ext cx="1150664" cy="1150664"/>
            <a:chOff x="7418859" y="2569953"/>
            <a:chExt cx="934639" cy="934639"/>
          </a:xfrm>
        </p:grpSpPr>
        <p:sp>
          <p:nvSpPr>
            <p:cNvPr id="9" name="涙形 8"/>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涙形 9"/>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20832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par>
                                <p:cTn id="18" presetID="10" presetClass="entr" presetSubtype="0" fill="hold" grpId="1" nodeType="withEffect">
                                  <p:stCondLst>
                                    <p:cond delay="0"/>
                                  </p:stCondLst>
                                  <p:iterate type="wd">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2" presetClass="entr" presetSubtype="2" decel="100000" fill="hold" grpId="0" nodeType="withEffect">
                                  <p:stCondLst>
                                    <p:cond delay="500"/>
                                  </p:stCondLst>
                                  <p:iterate type="wd">
                                    <p:tmPct val="10000"/>
                                  </p:iterate>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155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
                                  </p:stCondLst>
                                  <p:childTnLst>
                                    <p:set>
                                      <p:cBhvr>
                                        <p:cTn id="31" dur="1" fill="hold">
                                          <p:stCondLst>
                                            <p:cond delay="0"/>
                                          </p:stCondLst>
                                        </p:cTn>
                                        <p:tgtEl>
                                          <p:spTgt spid="7">
                                            <p:txEl>
                                              <p:pRg st="0" end="0"/>
                                            </p:txEl>
                                          </p:spTgt>
                                        </p:tgtEl>
                                        <p:attrNameLst>
                                          <p:attrName>style.visibility</p:attrName>
                                        </p:attrNameLst>
                                      </p:cBhvr>
                                      <p:to>
                                        <p:strVal val="visible"/>
                                      </p:to>
                                    </p:set>
                                    <p:anim calcmode="lin" valueType="num">
                                      <p:cBhvr additive="base">
                                        <p:cTn id="3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 presetClass="entr" presetSubtype="4" decel="100000" fill="hold" nodeType="withEffect">
                  <p:stCondLst>
                    <p:cond delay="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11" grpId="0"/>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Keyword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6" name="グループ化 5"/>
          <p:cNvGrpSpPr/>
          <p:nvPr userDrawn="1"/>
        </p:nvGrpSpPr>
        <p:grpSpPr>
          <a:xfrm>
            <a:off x="16778435" y="339170"/>
            <a:ext cx="1150664" cy="1150664"/>
            <a:chOff x="7418859" y="2569953"/>
            <a:chExt cx="934639" cy="934639"/>
          </a:xfrm>
        </p:grpSpPr>
        <p:sp>
          <p:nvSpPr>
            <p:cNvPr id="7" name="涙形 6"/>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タイトル 1"/>
          <p:cNvSpPr>
            <a:spLocks noGrp="1"/>
          </p:cNvSpPr>
          <p:nvPr>
            <p:ph type="title" hasCustomPrompt="1"/>
          </p:nvPr>
        </p:nvSpPr>
        <p:spPr>
          <a:xfrm>
            <a:off x="1589648" y="3418657"/>
            <a:ext cx="5134709" cy="3083536"/>
          </a:xfrm>
          <a:prstGeom prst="rect">
            <a:avLst/>
          </a:prstGeom>
        </p:spPr>
        <p:txBody>
          <a:bodyPr anchor="ctr"/>
          <a:lstStyle>
            <a:lvl1pPr algn="r">
              <a:defRPr baseline="0"/>
            </a:lvl1pPr>
          </a:lstStyle>
          <a:p>
            <a:r>
              <a:rPr kumimoji="1" lang="en-US" altLang="ja-JP" dirty="0" smtClean="0"/>
              <a:t>TEXT</a:t>
            </a:r>
            <a:endParaRPr kumimoji="1" lang="ja-JP" altLang="en-US" dirty="0"/>
          </a:p>
        </p:txBody>
      </p:sp>
      <p:sp>
        <p:nvSpPr>
          <p:cNvPr id="11" name="正方形/長方形 10"/>
          <p:cNvSpPr/>
          <p:nvPr userDrawn="1"/>
        </p:nvSpPr>
        <p:spPr>
          <a:xfrm rot="5400000">
            <a:off x="5181227" y="491799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5"/>
          <p:cNvSpPr>
            <a:spLocks noGrp="1"/>
          </p:cNvSpPr>
          <p:nvPr>
            <p:ph type="body" sz="quarter" idx="12" hasCustomPrompt="1"/>
          </p:nvPr>
        </p:nvSpPr>
        <p:spPr>
          <a:xfrm>
            <a:off x="7287063" y="3699810"/>
            <a:ext cx="9355017" cy="2402026"/>
          </a:xfrm>
        </p:spPr>
        <p:txBody>
          <a:bodyPr anchor="ctr">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909902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10" presetClass="entr" presetSubtype="0" fill="hold" grpId="1" nodeType="withEffect">
                                  <p:stCondLst>
                                    <p:cond delay="0"/>
                                  </p:stCondLst>
                                  <p:iterate type="wd">
                                    <p:tmPct val="10000"/>
                                  </p:iterate>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000"/>
                            </p:stCondLst>
                            <p:childTnLst>
                              <p:par>
                                <p:cTn id="22" presetID="2" presetClass="entr" presetSubtype="4" decel="10000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2" decel="100000" fill="hold" grpId="0" nodeType="withEffect">
                                  <p:stCondLst>
                                    <p:cond delay="50"/>
                                  </p:stCondLst>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animBg="1"/>
      <p:bldP spid="12" grpId="0" build="p">
        <p:tmplLst>
          <p:tmpl lvl="1">
            <p:tnLst>
              <p:par>
                <p:cTn presetID="2" presetClass="entr" presetSubtype="2" decel="100000" fill="hold" nodeType="withEffect">
                  <p:stCondLst>
                    <p:cond delay="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Keyword 2">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6" name="グループ化 5"/>
          <p:cNvGrpSpPr/>
          <p:nvPr userDrawn="1"/>
        </p:nvGrpSpPr>
        <p:grpSpPr>
          <a:xfrm>
            <a:off x="16778435" y="339170"/>
            <a:ext cx="1150664" cy="1150664"/>
            <a:chOff x="7418859" y="2569953"/>
            <a:chExt cx="934639" cy="934639"/>
          </a:xfrm>
        </p:grpSpPr>
        <p:sp>
          <p:nvSpPr>
            <p:cNvPr id="7" name="涙形 6"/>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タイトル 1"/>
          <p:cNvSpPr>
            <a:spLocks noGrp="1"/>
          </p:cNvSpPr>
          <p:nvPr>
            <p:ph type="title" hasCustomPrompt="1"/>
          </p:nvPr>
        </p:nvSpPr>
        <p:spPr>
          <a:xfrm>
            <a:off x="1364567" y="1026940"/>
            <a:ext cx="7823226" cy="3854551"/>
          </a:xfrm>
          <a:prstGeom prst="rect">
            <a:avLst/>
          </a:prstGeom>
        </p:spPr>
        <p:txBody>
          <a:bodyPr anchor="b"/>
          <a:lstStyle>
            <a:lvl1pPr algn="ctr">
              <a:lnSpc>
                <a:spcPts val="8800"/>
              </a:lnSpc>
              <a:defRPr sz="12000" baseline="0"/>
            </a:lvl1pPr>
          </a:lstStyle>
          <a:p>
            <a:r>
              <a:rPr kumimoji="1" lang="en-US" altLang="ja-JP" dirty="0" smtClean="0"/>
              <a:t>TEXT</a:t>
            </a:r>
            <a:endParaRPr kumimoji="1" lang="ja-JP" altLang="en-US" dirty="0"/>
          </a:p>
        </p:txBody>
      </p:sp>
      <p:sp>
        <p:nvSpPr>
          <p:cNvPr id="12" name="テキスト プレースホルダー 5"/>
          <p:cNvSpPr>
            <a:spLocks noGrp="1"/>
          </p:cNvSpPr>
          <p:nvPr>
            <p:ph type="body" sz="quarter" idx="12" hasCustomPrompt="1"/>
          </p:nvPr>
        </p:nvSpPr>
        <p:spPr>
          <a:xfrm>
            <a:off x="5289449" y="5142570"/>
            <a:ext cx="11197883" cy="2918219"/>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正方形/長方形 12"/>
          <p:cNvSpPr/>
          <p:nvPr userDrawn="1"/>
        </p:nvSpPr>
        <p:spPr>
          <a:xfrm>
            <a:off x="5437176" y="491799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8394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10" presetClass="entr" presetSubtype="0" fill="hold" grpId="1" nodeType="withEffect">
                                  <p:stCondLst>
                                    <p:cond delay="0"/>
                                  </p:stCondLst>
                                  <p:iterate type="wd">
                                    <p:tmPct val="10000"/>
                                  </p:iterate>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2" presetClass="entr" presetSubtype="2" decel="100000" fill="hold" grpId="0" nodeType="withEffect">
                                  <p:stCondLst>
                                    <p:cond delay="50"/>
                                  </p:stCondLst>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additive="base">
                                        <p:cTn id="23"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1050"/>
                            </p:stCondLst>
                            <p:childTnLst>
                              <p:par>
                                <p:cTn id="26" presetID="2" presetClass="entr" presetSubtype="4" decel="10000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2" grpId="0" build="p">
        <p:tmplLst>
          <p:tmpl lvl="1">
            <p:tnLst>
              <p:par>
                <p:cTn presetID="2" presetClass="entr" presetSubtype="2" decel="100000" fill="hold" nodeType="withEffect">
                  <p:stCondLst>
                    <p:cond delay="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P spid="13" grpId="1"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10" name="円/楕円 9"/>
          <p:cNvSpPr>
            <a:spLocks noChangeAspect="1"/>
          </p:cNvSpPr>
          <p:nvPr userDrawn="1"/>
        </p:nvSpPr>
        <p:spPr>
          <a:xfrm>
            <a:off x="6859587" y="704136"/>
            <a:ext cx="4572000" cy="4572000"/>
          </a:xfrm>
          <a:prstGeom prst="ellipse">
            <a:avLst/>
          </a:pr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7041417" y="885966"/>
            <a:ext cx="4208341" cy="4208341"/>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7122023" y="966572"/>
            <a:ext cx="4047129" cy="4047129"/>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grpSp>
        <p:nvGrpSpPr>
          <p:cNvPr id="13" name="グループ化 12"/>
          <p:cNvGrpSpPr/>
          <p:nvPr userDrawn="1"/>
        </p:nvGrpSpPr>
        <p:grpSpPr>
          <a:xfrm>
            <a:off x="16778435" y="339170"/>
            <a:ext cx="1150664" cy="1150664"/>
            <a:chOff x="7418859" y="2569953"/>
            <a:chExt cx="934639" cy="934639"/>
          </a:xfrm>
        </p:grpSpPr>
        <p:sp>
          <p:nvSpPr>
            <p:cNvPr id="14" name="涙形 13"/>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涙形 14"/>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7" name="タイトル 1"/>
          <p:cNvSpPr>
            <a:spLocks noGrp="1"/>
          </p:cNvSpPr>
          <p:nvPr>
            <p:ph type="title" hasCustomPrompt="1"/>
          </p:nvPr>
        </p:nvSpPr>
        <p:spPr>
          <a:xfrm>
            <a:off x="2449364" y="5359789"/>
            <a:ext cx="13336174" cy="1156474"/>
          </a:xfrm>
          <a:prstGeom prst="rect">
            <a:avLst/>
          </a:prstGeom>
        </p:spPr>
        <p:txBody>
          <a:bodyPr anchor="b"/>
          <a:lstStyle>
            <a:lvl1pPr algn="ctr">
              <a:defRPr sz="6600" baseline="0"/>
            </a:lvl1pPr>
          </a:lstStyle>
          <a:p>
            <a:r>
              <a:rPr kumimoji="1" lang="en-US" altLang="ja-JP" dirty="0" smtClean="0"/>
              <a:t>TEXT</a:t>
            </a:r>
            <a:endParaRPr kumimoji="1" lang="ja-JP" altLang="en-US" dirty="0"/>
          </a:p>
        </p:txBody>
      </p:sp>
      <p:sp>
        <p:nvSpPr>
          <p:cNvPr id="18" name="テキスト プレースホルダー 21"/>
          <p:cNvSpPr>
            <a:spLocks noGrp="1"/>
          </p:cNvSpPr>
          <p:nvPr>
            <p:ph type="body" sz="quarter" idx="11" hasCustomPrompt="1"/>
          </p:nvPr>
        </p:nvSpPr>
        <p:spPr>
          <a:xfrm>
            <a:off x="2426836" y="6288256"/>
            <a:ext cx="13371182" cy="868850"/>
          </a:xfrm>
        </p:spPr>
        <p:txBody>
          <a:bodyPr anchor="t">
            <a:noAutofit/>
          </a:bodyPr>
          <a:lstStyle>
            <a:lvl1pPr marL="0" marR="0" indent="0" algn="ctr"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19" name="テキスト プレースホルダー 5"/>
          <p:cNvSpPr>
            <a:spLocks noGrp="1"/>
          </p:cNvSpPr>
          <p:nvPr>
            <p:ph type="body" sz="quarter" idx="12" hasCustomPrompt="1"/>
          </p:nvPr>
        </p:nvSpPr>
        <p:spPr>
          <a:xfrm>
            <a:off x="2912002" y="7441806"/>
            <a:ext cx="12467171" cy="1519311"/>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正方形/長方形 19"/>
          <p:cNvSpPr/>
          <p:nvPr userDrawn="1"/>
        </p:nvSpPr>
        <p:spPr>
          <a:xfrm>
            <a:off x="7291382" y="7211033"/>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9458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10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childTnLst>
                          </p:cTn>
                        </p:par>
                        <p:par>
                          <p:cTn id="25" fill="hold">
                            <p:stCondLst>
                              <p:cond delay="2000"/>
                            </p:stCondLst>
                            <p:childTnLst>
                              <p:par>
                                <p:cTn id="26" presetID="2" presetClass="entr" presetSubtype="9" decel="100000" fill="hold" grpId="0" nodeType="afterEffect">
                                  <p:stCondLst>
                                    <p:cond delay="0"/>
                                  </p:stCondLst>
                                  <p:iterate type="wd">
                                    <p:tmPct val="10000"/>
                                  </p:iterate>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750" fill="hold"/>
                                        <p:tgtEl>
                                          <p:spTgt spid="17"/>
                                        </p:tgtEl>
                                        <p:attrNameLst>
                                          <p:attrName>ppt_x</p:attrName>
                                        </p:attrNameLst>
                                      </p:cBhvr>
                                      <p:tavLst>
                                        <p:tav tm="0">
                                          <p:val>
                                            <p:strVal val="0-#ppt_w/2"/>
                                          </p:val>
                                        </p:tav>
                                        <p:tav tm="100000">
                                          <p:val>
                                            <p:strVal val="#ppt_x"/>
                                          </p:val>
                                        </p:tav>
                                      </p:tavLst>
                                    </p:anim>
                                    <p:anim calcmode="lin" valueType="num">
                                      <p:cBhvr additive="base">
                                        <p:cTn id="29" dur="750" fill="hold"/>
                                        <p:tgtEl>
                                          <p:spTgt spid="17"/>
                                        </p:tgtEl>
                                        <p:attrNameLst>
                                          <p:attrName>ppt_y</p:attrName>
                                        </p:attrNameLst>
                                      </p:cBhvr>
                                      <p:tavLst>
                                        <p:tav tm="0">
                                          <p:val>
                                            <p:strVal val="0-#ppt_h/2"/>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wipe(left)">
                                      <p:cBhvr>
                                        <p:cTn id="33" dur="500"/>
                                        <p:tgtEl>
                                          <p:spTgt spid="18">
                                            <p:txEl>
                                              <p:pRg st="0" end="0"/>
                                            </p:txEl>
                                          </p:spTgt>
                                        </p:tgtEl>
                                      </p:cBhvr>
                                    </p:animEffect>
                                  </p:childTnLst>
                                </p:cTn>
                              </p:par>
                            </p:childTnLst>
                          </p:cTn>
                        </p:par>
                        <p:par>
                          <p:cTn id="34" fill="hold">
                            <p:stCondLst>
                              <p:cond delay="3250"/>
                            </p:stCondLst>
                            <p:childTnLst>
                              <p:par>
                                <p:cTn id="35" presetID="2" presetClass="entr" presetSubtype="4" decel="10000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100"/>
                                  </p:stCondLst>
                                  <p:childTnLst>
                                    <p:set>
                                      <p:cBhvr>
                                        <p:cTn id="40" dur="1" fill="hold">
                                          <p:stCondLst>
                                            <p:cond delay="0"/>
                                          </p:stCondLst>
                                        </p:cTn>
                                        <p:tgtEl>
                                          <p:spTgt spid="19">
                                            <p:txEl>
                                              <p:pRg st="0" end="0"/>
                                            </p:txEl>
                                          </p:spTgt>
                                        </p:tgtEl>
                                        <p:attrNameLst>
                                          <p:attrName>style.visibility</p:attrName>
                                        </p:attrNameLst>
                                      </p:cBhvr>
                                      <p:to>
                                        <p:strVal val="visible"/>
                                      </p:to>
                                    </p:set>
                                    <p:anim calcmode="lin" valueType="num">
                                      <p:cBhvr additive="base">
                                        <p:cTn id="41"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6" grpId="0"/>
      <p:bldP spid="17" grpId="0"/>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4" decel="100000" fill="hold" nodeType="withEffect">
                  <p:stCondLst>
                    <p:cond delay="1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 Reas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921305" y="795850"/>
            <a:ext cx="9692640" cy="1714500"/>
          </a:xfrm>
          <a:prstGeom prst="rect">
            <a:avLst/>
          </a:prstGeom>
        </p:spPr>
        <p:txBody>
          <a:bodyPr/>
          <a:lstStyle>
            <a:lvl1pPr algn="l">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4" name="グループ化 3"/>
          <p:cNvGrpSpPr/>
          <p:nvPr userDrawn="1"/>
        </p:nvGrpSpPr>
        <p:grpSpPr>
          <a:xfrm>
            <a:off x="16778435" y="339170"/>
            <a:ext cx="1150664" cy="1150664"/>
            <a:chOff x="7418859" y="2569953"/>
            <a:chExt cx="934639" cy="934639"/>
          </a:xfrm>
        </p:grpSpPr>
        <p:sp>
          <p:nvSpPr>
            <p:cNvPr id="5" name="涙形 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涙形 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テキスト プレースホルダー 21"/>
          <p:cNvSpPr>
            <a:spLocks noGrp="1"/>
          </p:cNvSpPr>
          <p:nvPr>
            <p:ph type="body" sz="quarter" idx="12" hasCustomPrompt="1"/>
          </p:nvPr>
        </p:nvSpPr>
        <p:spPr>
          <a:xfrm>
            <a:off x="6897484" y="180224"/>
            <a:ext cx="9505445" cy="868850"/>
          </a:xfrm>
        </p:spPr>
        <p:txBody>
          <a:bodyPr anchor="t">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p>
        </p:txBody>
      </p:sp>
      <p:sp>
        <p:nvSpPr>
          <p:cNvPr id="11" name="正方形/長方形 10"/>
          <p:cNvSpPr/>
          <p:nvPr userDrawn="1"/>
        </p:nvSpPr>
        <p:spPr>
          <a:xfrm>
            <a:off x="7024096" y="2079177"/>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二等辺三角形 10"/>
          <p:cNvSpPr/>
          <p:nvPr userDrawn="1"/>
        </p:nvSpPr>
        <p:spPr>
          <a:xfrm rot="5400000">
            <a:off x="6503634" y="-3909817"/>
            <a:ext cx="899889" cy="13991567"/>
          </a:xfrm>
          <a:custGeom>
            <a:avLst/>
            <a:gdLst/>
            <a:ahLst/>
            <a:cxnLst/>
            <a:rect l="l" t="t" r="r" b="b"/>
            <a:pathLst>
              <a:path w="899889" h="1399156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2474187"/>
                </a:lnTo>
                <a:lnTo>
                  <a:pt x="899889" y="2474187"/>
                </a:lnTo>
                <a:lnTo>
                  <a:pt x="899889" y="2475958"/>
                </a:lnTo>
                <a:lnTo>
                  <a:pt x="899889" y="5312501"/>
                </a:lnTo>
                <a:lnTo>
                  <a:pt x="899889" y="5314272"/>
                </a:lnTo>
                <a:lnTo>
                  <a:pt x="899889" y="11153253"/>
                </a:lnTo>
                <a:lnTo>
                  <a:pt x="899889" y="13991567"/>
                </a:lnTo>
                <a:lnTo>
                  <a:pt x="1" y="13991567"/>
                </a:lnTo>
                <a:lnTo>
                  <a:pt x="1" y="11153253"/>
                </a:lnTo>
                <a:lnTo>
                  <a:pt x="1"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userDrawn="1"/>
        </p:nvGrpSpPr>
        <p:grpSpPr>
          <a:xfrm>
            <a:off x="0" y="2746240"/>
            <a:ext cx="13738241" cy="663576"/>
            <a:chOff x="-6069980" y="3126253"/>
            <a:chExt cx="13738241" cy="663576"/>
          </a:xfrm>
        </p:grpSpPr>
        <p:cxnSp>
          <p:nvCxnSpPr>
            <p:cNvPr id="14" name="直線コネクタ 13"/>
            <p:cNvCxnSpPr/>
            <p:nvPr/>
          </p:nvCxnSpPr>
          <p:spPr>
            <a:xfrm>
              <a:off x="-6069980" y="3126253"/>
              <a:ext cx="1339153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6069980" y="3789828"/>
              <a:ext cx="13391531"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9" name="テキスト プレースホルダー 5"/>
          <p:cNvSpPr>
            <a:spLocks noGrp="1"/>
          </p:cNvSpPr>
          <p:nvPr>
            <p:ph type="body" sz="quarter" idx="15" hasCustomPrompt="1"/>
          </p:nvPr>
        </p:nvSpPr>
        <p:spPr>
          <a:xfrm>
            <a:off x="6864641" y="274624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0" name="テキスト プレースホルダー 5"/>
          <p:cNvSpPr>
            <a:spLocks noGrp="1"/>
          </p:cNvSpPr>
          <p:nvPr>
            <p:ph type="body" sz="quarter" idx="16" hasCustomPrompt="1"/>
          </p:nvPr>
        </p:nvSpPr>
        <p:spPr>
          <a:xfrm>
            <a:off x="6906845" y="3585105"/>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1" name="二等辺三角形 10"/>
          <p:cNvSpPr/>
          <p:nvPr userDrawn="1"/>
        </p:nvSpPr>
        <p:spPr>
          <a:xfrm rot="5400000">
            <a:off x="6523436" y="-1724446"/>
            <a:ext cx="899890" cy="14031472"/>
          </a:xfrm>
          <a:custGeom>
            <a:avLst/>
            <a:gdLst/>
            <a:ahLst/>
            <a:cxnLst/>
            <a:rect l="l" t="t" r="r" b="b"/>
            <a:pathLst>
              <a:path w="899890" h="14031472">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797556"/>
                </a:lnTo>
                <a:lnTo>
                  <a:pt x="899890" y="6797556"/>
                </a:lnTo>
                <a:lnTo>
                  <a:pt x="899890" y="6798668"/>
                </a:lnTo>
                <a:lnTo>
                  <a:pt x="899890" y="8580264"/>
                </a:lnTo>
                <a:lnTo>
                  <a:pt x="899890" y="8581376"/>
                </a:lnTo>
                <a:lnTo>
                  <a:pt x="899890" y="12248764"/>
                </a:lnTo>
                <a:lnTo>
                  <a:pt x="899890" y="14031472"/>
                </a:lnTo>
                <a:lnTo>
                  <a:pt x="2" y="14031472"/>
                </a:lnTo>
                <a:lnTo>
                  <a:pt x="2" y="12248764"/>
                </a:lnTo>
                <a:lnTo>
                  <a:pt x="2" y="8581376"/>
                </a:lnTo>
                <a:lnTo>
                  <a:pt x="2" y="8580264"/>
                </a:lnTo>
                <a:lnTo>
                  <a:pt x="2" y="6981537"/>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userDrawn="1"/>
        </p:nvGrpSpPr>
        <p:grpSpPr>
          <a:xfrm>
            <a:off x="0" y="4951563"/>
            <a:ext cx="13777996" cy="663576"/>
            <a:chOff x="-6109735" y="3126253"/>
            <a:chExt cx="13777996" cy="663576"/>
          </a:xfrm>
        </p:grpSpPr>
        <p:cxnSp>
          <p:nvCxnSpPr>
            <p:cNvPr id="23" name="直線コネクタ 22"/>
            <p:cNvCxnSpPr/>
            <p:nvPr/>
          </p:nvCxnSpPr>
          <p:spPr>
            <a:xfrm>
              <a:off x="-6109735" y="3126253"/>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109735" y="3789828"/>
              <a:ext cx="13431286"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28" name="テキスト プレースホルダー 5"/>
          <p:cNvSpPr>
            <a:spLocks noGrp="1"/>
          </p:cNvSpPr>
          <p:nvPr>
            <p:ph type="body" sz="quarter" idx="17" hasCustomPrompt="1"/>
          </p:nvPr>
        </p:nvSpPr>
        <p:spPr>
          <a:xfrm>
            <a:off x="6904396" y="4951563"/>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9" name="テキスト プレースホルダー 5"/>
          <p:cNvSpPr>
            <a:spLocks noGrp="1"/>
          </p:cNvSpPr>
          <p:nvPr>
            <p:ph type="body" sz="quarter" idx="18" hasCustomPrompt="1"/>
          </p:nvPr>
        </p:nvSpPr>
        <p:spPr>
          <a:xfrm>
            <a:off x="6904396" y="5790428"/>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二等辺三角形 10"/>
          <p:cNvSpPr/>
          <p:nvPr userDrawn="1"/>
        </p:nvSpPr>
        <p:spPr>
          <a:xfrm rot="5400000">
            <a:off x="6523512" y="471150"/>
            <a:ext cx="899888" cy="14031321"/>
          </a:xfrm>
          <a:custGeom>
            <a:avLst/>
            <a:gdLst/>
            <a:ahLst/>
            <a:cxnLst/>
            <a:rect l="l" t="t" r="r" b="b"/>
            <a:pathLst>
              <a:path w="899888" h="14031321">
                <a:moveTo>
                  <a:pt x="0" y="14031321"/>
                </a:moveTo>
                <a:lnTo>
                  <a:pt x="0" y="12022646"/>
                </a:lnTo>
                <a:lnTo>
                  <a:pt x="0" y="7890400"/>
                </a:lnTo>
                <a:lnTo>
                  <a:pt x="0" y="7889146"/>
                </a:lnTo>
                <a:lnTo>
                  <a:pt x="0" y="6981537"/>
                </a:lnTo>
                <a:lnTo>
                  <a:pt x="0" y="5881725"/>
                </a:lnTo>
                <a:lnTo>
                  <a:pt x="0" y="5880472"/>
                </a:ln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880472"/>
                </a:lnTo>
                <a:lnTo>
                  <a:pt x="899888" y="5881725"/>
                </a:lnTo>
                <a:lnTo>
                  <a:pt x="899888" y="6981537"/>
                </a:lnTo>
                <a:lnTo>
                  <a:pt x="899888" y="7889146"/>
                </a:lnTo>
                <a:lnTo>
                  <a:pt x="899888" y="7890400"/>
                </a:lnTo>
                <a:lnTo>
                  <a:pt x="899888" y="12022646"/>
                </a:lnTo>
                <a:lnTo>
                  <a:pt x="899888" y="14031321"/>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a:off x="0" y="7147084"/>
            <a:ext cx="13777996" cy="663576"/>
            <a:chOff x="-6109735" y="3126253"/>
            <a:chExt cx="13777996" cy="663576"/>
          </a:xfrm>
        </p:grpSpPr>
        <p:cxnSp>
          <p:nvCxnSpPr>
            <p:cNvPr id="32" name="直線コネクタ 31"/>
            <p:cNvCxnSpPr/>
            <p:nvPr/>
          </p:nvCxnSpPr>
          <p:spPr>
            <a:xfrm>
              <a:off x="-6109735" y="3126253"/>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6109735" y="3789829"/>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5"/>
          <p:cNvSpPr>
            <a:spLocks noGrp="1"/>
          </p:cNvSpPr>
          <p:nvPr>
            <p:ph type="body" sz="quarter" idx="19" hasCustomPrompt="1"/>
          </p:nvPr>
        </p:nvSpPr>
        <p:spPr>
          <a:xfrm>
            <a:off x="6904396" y="7147084"/>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8" name="テキスト プレースホルダー 5"/>
          <p:cNvSpPr>
            <a:spLocks noGrp="1"/>
          </p:cNvSpPr>
          <p:nvPr>
            <p:ph type="body" sz="quarter" idx="20" hasCustomPrompt="1"/>
          </p:nvPr>
        </p:nvSpPr>
        <p:spPr>
          <a:xfrm>
            <a:off x="6904396" y="7985949"/>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9" name="図プレースホルダー 8"/>
          <p:cNvSpPr>
            <a:spLocks noGrp="1"/>
          </p:cNvSpPr>
          <p:nvPr>
            <p:ph type="pic" sz="quarter" idx="11" hasCustomPrompt="1"/>
          </p:nvPr>
        </p:nvSpPr>
        <p:spPr>
          <a:xfrm>
            <a:off x="787791" y="0"/>
            <a:ext cx="6133514" cy="10287000"/>
          </a:xfrm>
          <a:effectLst>
            <a:outerShdw blurRad="50800" dist="88900" dir="2700000" algn="t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486347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wipe(left)">
                                      <p:cBhvr>
                                        <p:cTn id="20" dur="500"/>
                                        <p:tgtEl>
                                          <p:spTgt spid="10">
                                            <p:txEl>
                                              <p:pRg st="0" end="0"/>
                                            </p:txEl>
                                          </p:spTgt>
                                        </p:tgtEl>
                                      </p:cBhvr>
                                    </p:animEffect>
                                  </p:childTnLst>
                                </p:cTn>
                              </p:par>
                            </p:childTnLst>
                          </p:cTn>
                        </p:par>
                        <p:par>
                          <p:cTn id="21" fill="hold">
                            <p:stCondLst>
                              <p:cond delay="1500"/>
                            </p:stCondLst>
                            <p:childTnLst>
                              <p:par>
                                <p:cTn id="22" presetID="2" presetClass="entr" presetSubtype="8" decel="100000" fill="hold" grpId="0" nodeType="afterEffect">
                                  <p:stCondLst>
                                    <p:cond delay="0"/>
                                  </p:stCondLst>
                                  <p:iterate type="wd">
                                    <p:tmPct val="10000"/>
                                  </p:iterate>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2150"/>
                            </p:stCondLst>
                            <p:childTnLst>
                              <p:par>
                                <p:cTn id="27" presetID="2" presetClass="entr" presetSubtype="4"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par>
                                <p:cTn id="35" presetID="22" presetClass="entr" presetSubtype="8" fill="hold" nodeType="withEffect">
                                  <p:stCondLst>
                                    <p:cond delay="25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par>
                                <p:cTn id="38" presetID="2" presetClass="entr" presetSubtype="2" decel="100000" fill="hold" grpId="0" nodeType="withEffect">
                                  <p:stCondLst>
                                    <p:cond delay="250"/>
                                  </p:stCondLst>
                                  <p:childTnLst>
                                    <p:set>
                                      <p:cBhvr>
                                        <p:cTn id="39" dur="1" fill="hold">
                                          <p:stCondLst>
                                            <p:cond delay="0"/>
                                          </p:stCondLst>
                                        </p:cTn>
                                        <p:tgtEl>
                                          <p:spTgt spid="19">
                                            <p:txEl>
                                              <p:pRg st="0" end="0"/>
                                            </p:txEl>
                                          </p:spTgt>
                                        </p:tgtEl>
                                        <p:attrNameLst>
                                          <p:attrName>style.visibility</p:attrName>
                                        </p:attrNameLst>
                                      </p:cBhvr>
                                      <p:to>
                                        <p:strVal val="visible"/>
                                      </p:to>
                                    </p:set>
                                    <p:anim calcmode="lin" valueType="num">
                                      <p:cBhvr additive="base">
                                        <p:cTn id="40" dur="10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19">
                                            <p:txEl>
                                              <p:pRg st="0" end="0"/>
                                            </p:txEl>
                                          </p:spTgt>
                                        </p:tgtEl>
                                        <p:attrNameLst>
                                          <p:attrName>ppt_y</p:attrName>
                                        </p:attrNameLst>
                                      </p:cBhvr>
                                      <p:tavLst>
                                        <p:tav tm="0">
                                          <p:val>
                                            <p:strVal val="#ppt_y"/>
                                          </p:val>
                                        </p:tav>
                                        <p:tav tm="100000">
                                          <p:val>
                                            <p:strVal val="#ppt_y"/>
                                          </p:val>
                                        </p:tav>
                                      </p:tavLst>
                                    </p:anim>
                                  </p:childTnLst>
                                </p:cTn>
                              </p:par>
                              <p:par>
                                <p:cTn id="42" presetID="10" presetClass="entr" presetSubtype="0" fill="hold" grpId="1" nodeType="withEffect">
                                  <p:stCondLst>
                                    <p:cond delay="750"/>
                                  </p:stCondLst>
                                  <p:childTnLst>
                                    <p:set>
                                      <p:cBhvr>
                                        <p:cTn id="43" dur="1" fill="hold">
                                          <p:stCondLst>
                                            <p:cond delay="0"/>
                                          </p:stCondLst>
                                        </p:cTn>
                                        <p:tgtEl>
                                          <p:spTgt spid="19">
                                            <p:txEl>
                                              <p:pRg st="0" end="0"/>
                                            </p:txEl>
                                          </p:spTgt>
                                        </p:tgtEl>
                                        <p:attrNameLst>
                                          <p:attrName>style.visibility</p:attrName>
                                        </p:attrNameLst>
                                      </p:cBhvr>
                                      <p:to>
                                        <p:strVal val="visible"/>
                                      </p:to>
                                    </p:set>
                                    <p:animEffect transition="in" filter="fade">
                                      <p:cBhvr>
                                        <p:cTn id="44" dur="500"/>
                                        <p:tgtEl>
                                          <p:spTgt spid="19">
                                            <p:txEl>
                                              <p:pRg st="0" end="0"/>
                                            </p:txEl>
                                          </p:spTgt>
                                        </p:tgtEl>
                                      </p:cBhvr>
                                    </p:animEffect>
                                  </p:childTnLst>
                                </p:cTn>
                              </p:par>
                              <p:par>
                                <p:cTn id="45" presetID="1" presetClass="exit" presetSubtype="0" fill="hold" grpId="2" nodeType="withEffect">
                                  <p:stCondLst>
                                    <p:cond delay="250"/>
                                  </p:stCondLst>
                                  <p:childTnLst>
                                    <p:set>
                                      <p:cBhvr>
                                        <p:cTn id="46" dur="1" fill="hold">
                                          <p:stCondLst>
                                            <p:cond delay="0"/>
                                          </p:stCondLst>
                                        </p:cTn>
                                        <p:tgtEl>
                                          <p:spTgt spid="19">
                                            <p:txEl>
                                              <p:pRg st="0" end="0"/>
                                            </p:txEl>
                                          </p:spTgt>
                                        </p:tgtEl>
                                        <p:attrNameLst>
                                          <p:attrName>style.visibility</p:attrName>
                                        </p:attrNameLst>
                                      </p:cBhvr>
                                      <p:to>
                                        <p:strVal val="hidden"/>
                                      </p:to>
                                    </p:set>
                                  </p:childTnLst>
                                </p:cTn>
                              </p:par>
                            </p:childTnLst>
                          </p:cTn>
                        </p:par>
                        <p:par>
                          <p:cTn id="47" fill="hold">
                            <p:stCondLst>
                              <p:cond delay="39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nodeType="withEffect">
                                  <p:stCondLst>
                                    <p:cond delay="25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 presetClass="entr" presetSubtype="2" decel="100000" fill="hold" grpId="0" nodeType="withEffect">
                                  <p:stCondLst>
                                    <p:cond delay="250"/>
                                  </p:stCondLst>
                                  <p:childTnLst>
                                    <p:set>
                                      <p:cBhvr>
                                        <p:cTn id="59" dur="1" fill="hold">
                                          <p:stCondLst>
                                            <p:cond delay="0"/>
                                          </p:stCondLst>
                                        </p:cTn>
                                        <p:tgtEl>
                                          <p:spTgt spid="28">
                                            <p:txEl>
                                              <p:pRg st="0" end="0"/>
                                            </p:txEl>
                                          </p:spTgt>
                                        </p:tgtEl>
                                        <p:attrNameLst>
                                          <p:attrName>style.visibility</p:attrName>
                                        </p:attrNameLst>
                                      </p:cBhvr>
                                      <p:to>
                                        <p:strVal val="visible"/>
                                      </p:to>
                                    </p:set>
                                    <p:anim calcmode="lin" valueType="num">
                                      <p:cBhvr additive="base">
                                        <p:cTn id="60" dur="1000" fill="hold"/>
                                        <p:tgtEl>
                                          <p:spTgt spid="28">
                                            <p:txEl>
                                              <p:pRg st="0" end="0"/>
                                            </p:txEl>
                                          </p:spTgt>
                                        </p:tgtEl>
                                        <p:attrNameLst>
                                          <p:attrName>ppt_x</p:attrName>
                                        </p:attrNameLst>
                                      </p:cBhvr>
                                      <p:tavLst>
                                        <p:tav tm="0">
                                          <p:val>
                                            <p:strVal val="1+#ppt_w/2"/>
                                          </p:val>
                                        </p:tav>
                                        <p:tav tm="100000">
                                          <p:val>
                                            <p:strVal val="#ppt_x"/>
                                          </p:val>
                                        </p:tav>
                                      </p:tavLst>
                                    </p:anim>
                                    <p:anim calcmode="lin" valueType="num">
                                      <p:cBhvr additive="base">
                                        <p:cTn id="61" dur="1000" fill="hold"/>
                                        <p:tgtEl>
                                          <p:spTgt spid="28">
                                            <p:txEl>
                                              <p:pRg st="0" end="0"/>
                                            </p:txEl>
                                          </p:spTgt>
                                        </p:tgtEl>
                                        <p:attrNameLst>
                                          <p:attrName>ppt_y</p:attrName>
                                        </p:attrNameLst>
                                      </p:cBhvr>
                                      <p:tavLst>
                                        <p:tav tm="0">
                                          <p:val>
                                            <p:strVal val="#ppt_y"/>
                                          </p:val>
                                        </p:tav>
                                        <p:tav tm="100000">
                                          <p:val>
                                            <p:strVal val="#ppt_y"/>
                                          </p:val>
                                        </p:tav>
                                      </p:tavLst>
                                    </p:anim>
                                  </p:childTnLst>
                                </p:cTn>
                              </p:par>
                              <p:par>
                                <p:cTn id="62" presetID="10" presetClass="entr" presetSubtype="0" fill="hold" grpId="1" nodeType="withEffect">
                                  <p:stCondLst>
                                    <p:cond delay="750"/>
                                  </p:stCondLst>
                                  <p:childTnLst>
                                    <p:set>
                                      <p:cBhvr>
                                        <p:cTn id="63" dur="1" fill="hold">
                                          <p:stCondLst>
                                            <p:cond delay="0"/>
                                          </p:stCondLst>
                                        </p:cTn>
                                        <p:tgtEl>
                                          <p:spTgt spid="28">
                                            <p:txEl>
                                              <p:pRg st="0" end="0"/>
                                            </p:txEl>
                                          </p:spTgt>
                                        </p:tgtEl>
                                        <p:attrNameLst>
                                          <p:attrName>style.visibility</p:attrName>
                                        </p:attrNameLst>
                                      </p:cBhvr>
                                      <p:to>
                                        <p:strVal val="visible"/>
                                      </p:to>
                                    </p:set>
                                    <p:animEffect transition="in" filter="fade">
                                      <p:cBhvr>
                                        <p:cTn id="64" dur="500"/>
                                        <p:tgtEl>
                                          <p:spTgt spid="28">
                                            <p:txEl>
                                              <p:pRg st="0" end="0"/>
                                            </p:txEl>
                                          </p:spTgt>
                                        </p:tgtEl>
                                      </p:cBhvr>
                                    </p:animEffect>
                                  </p:childTnLst>
                                </p:cTn>
                              </p:par>
                              <p:par>
                                <p:cTn id="65" presetID="1" presetClass="exit" presetSubtype="0" fill="hold" grpId="2" nodeType="withEffect">
                                  <p:stCondLst>
                                    <p:cond delay="250"/>
                                  </p:stCondLst>
                                  <p:childTnLst>
                                    <p:set>
                                      <p:cBhvr>
                                        <p:cTn id="66" dur="1" fill="hold">
                                          <p:stCondLst>
                                            <p:cond delay="0"/>
                                          </p:stCondLst>
                                        </p:cTn>
                                        <p:tgtEl>
                                          <p:spTgt spid="28">
                                            <p:txEl>
                                              <p:pRg st="0" end="0"/>
                                            </p:txEl>
                                          </p:spTgt>
                                        </p:tgtEl>
                                        <p:attrNameLst>
                                          <p:attrName>style.visibility</p:attrName>
                                        </p:attrNameLst>
                                      </p:cBhvr>
                                      <p:to>
                                        <p:strVal val="hidden"/>
                                      </p:to>
                                    </p:set>
                                  </p:childTnLst>
                                </p:cTn>
                              </p:par>
                            </p:childTnLst>
                          </p:cTn>
                        </p:par>
                        <p:par>
                          <p:cTn id="67" fill="hold">
                            <p:stCondLst>
                              <p:cond delay="5650"/>
                            </p:stCondLst>
                            <p:childTnLst>
                              <p:par>
                                <p:cTn id="68" presetID="10" presetClass="entr" presetSubtype="0"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500"/>
                                        <p:tgtEl>
                                          <p:spTgt spid="29"/>
                                        </p:tgtEl>
                                      </p:cBhvr>
                                    </p:animEffect>
                                  </p:childTnLst>
                                </p:cTn>
                              </p:par>
                            </p:childTnLst>
                          </p:cTn>
                        </p:par>
                        <p:par>
                          <p:cTn id="71" fill="hold">
                            <p:stCondLst>
                              <p:cond delay="6150"/>
                            </p:stCondLst>
                            <p:childTnLst>
                              <p:par>
                                <p:cTn id="72" presetID="22" presetClass="entr" presetSubtype="8"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par>
                                <p:cTn id="75" presetID="22" presetClass="entr" presetSubtype="8" fill="hold" nodeType="withEffect">
                                  <p:stCondLst>
                                    <p:cond delay="25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500"/>
                                        <p:tgtEl>
                                          <p:spTgt spid="31"/>
                                        </p:tgtEl>
                                      </p:cBhvr>
                                    </p:animEffect>
                                  </p:childTnLst>
                                </p:cTn>
                              </p:par>
                              <p:par>
                                <p:cTn id="78" presetID="2" presetClass="entr" presetSubtype="2" decel="100000" fill="hold" grpId="0" nodeType="withEffect">
                                  <p:stCondLst>
                                    <p:cond delay="250"/>
                                  </p:stCondLst>
                                  <p:childTnLst>
                                    <p:set>
                                      <p:cBhvr>
                                        <p:cTn id="79" dur="1" fill="hold">
                                          <p:stCondLst>
                                            <p:cond delay="0"/>
                                          </p:stCondLst>
                                        </p:cTn>
                                        <p:tgtEl>
                                          <p:spTgt spid="37">
                                            <p:txEl>
                                              <p:pRg st="0" end="0"/>
                                            </p:txEl>
                                          </p:spTgt>
                                        </p:tgtEl>
                                        <p:attrNameLst>
                                          <p:attrName>style.visibility</p:attrName>
                                        </p:attrNameLst>
                                      </p:cBhvr>
                                      <p:to>
                                        <p:strVal val="visible"/>
                                      </p:to>
                                    </p:set>
                                    <p:anim calcmode="lin" valueType="num">
                                      <p:cBhvr additive="base">
                                        <p:cTn id="80" dur="10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81"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2" presetID="10" presetClass="entr" presetSubtype="0" fill="hold" grpId="1" nodeType="withEffect">
                                  <p:stCondLst>
                                    <p:cond delay="750"/>
                                  </p:stCondLst>
                                  <p:childTnLst>
                                    <p:set>
                                      <p:cBhvr>
                                        <p:cTn id="83" dur="1" fill="hold">
                                          <p:stCondLst>
                                            <p:cond delay="0"/>
                                          </p:stCondLst>
                                        </p:cTn>
                                        <p:tgtEl>
                                          <p:spTgt spid="37">
                                            <p:txEl>
                                              <p:pRg st="0" end="0"/>
                                            </p:txEl>
                                          </p:spTgt>
                                        </p:tgtEl>
                                        <p:attrNameLst>
                                          <p:attrName>style.visibility</p:attrName>
                                        </p:attrNameLst>
                                      </p:cBhvr>
                                      <p:to>
                                        <p:strVal val="visible"/>
                                      </p:to>
                                    </p:set>
                                    <p:animEffect transition="in" filter="fade">
                                      <p:cBhvr>
                                        <p:cTn id="84" dur="500"/>
                                        <p:tgtEl>
                                          <p:spTgt spid="37">
                                            <p:txEl>
                                              <p:pRg st="0" end="0"/>
                                            </p:txEl>
                                          </p:spTgt>
                                        </p:tgtEl>
                                      </p:cBhvr>
                                    </p:animEffect>
                                  </p:childTnLst>
                                </p:cTn>
                              </p:par>
                              <p:par>
                                <p:cTn id="85" presetID="1" presetClass="exit" presetSubtype="0" fill="hold" grpId="2" nodeType="withEffect">
                                  <p:stCondLst>
                                    <p:cond delay="250"/>
                                  </p:stCondLst>
                                  <p:childTnLst>
                                    <p:set>
                                      <p:cBhvr>
                                        <p:cTn id="86" dur="1" fill="hold">
                                          <p:stCondLst>
                                            <p:cond delay="0"/>
                                          </p:stCondLst>
                                        </p:cTn>
                                        <p:tgtEl>
                                          <p:spTgt spid="37">
                                            <p:txEl>
                                              <p:pRg st="0" end="0"/>
                                            </p:txEl>
                                          </p:spTgt>
                                        </p:tgtEl>
                                        <p:attrNameLst>
                                          <p:attrName>style.visibility</p:attrName>
                                        </p:attrNameLst>
                                      </p:cBhvr>
                                      <p:to>
                                        <p:strVal val="hidden"/>
                                      </p:to>
                                    </p:set>
                                  </p:childTnLst>
                                </p:cTn>
                              </p:par>
                            </p:childTnLst>
                          </p:cTn>
                        </p:par>
                        <p:par>
                          <p:cTn id="87" fill="hold">
                            <p:stCondLst>
                              <p:cond delay="7400"/>
                            </p:stCondLst>
                            <p:childTnLst>
                              <p:par>
                                <p:cTn id="88" presetID="10" presetClass="entr" presetSubtype="0"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fade">
                                      <p:cBhvr>
                                        <p:cTn id="9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0" grpId="0" build="p">
        <p:tmplLst>
          <p:tmpl lvl="1">
            <p:tnLst>
              <p:par>
                <p:cTn presetID="22" presetClass="entr" presetSubtype="8"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animBg="1"/>
      <p:bldP spid="19" grpId="0" build="p">
        <p:tmplLst>
          <p:tmpl lvl="1">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1000" fill="hold"/>
                        <p:tgtEl>
                          <p:spTgt spid="19"/>
                        </p:tgtEl>
                        <p:attrNameLst>
                          <p:attrName>ppt_x</p:attrName>
                        </p:attrNameLst>
                      </p:cBhvr>
                      <p:tavLst>
                        <p:tav tm="0">
                          <p:val>
                            <p:strVal val="1+#ppt_w/2"/>
                          </p:val>
                        </p:tav>
                        <p:tav tm="100000">
                          <p:val>
                            <p:strVal val="#ppt_x"/>
                          </p:val>
                        </p:tav>
                      </p:tavLst>
                    </p:anim>
                    <p:anim calcmode="lin" valueType="num">
                      <p:cBhvr additive="base">
                        <p:cTn dur="1000" fill="hold"/>
                        <p:tgtEl>
                          <p:spTgt spid="19"/>
                        </p:tgtEl>
                        <p:attrNameLst>
                          <p:attrName>ppt_y</p:attrName>
                        </p:attrNameLst>
                      </p:cBhvr>
                      <p:tavLst>
                        <p:tav tm="0">
                          <p:val>
                            <p:strVal val="#ppt_y"/>
                          </p:val>
                        </p:tav>
                        <p:tav tm="100000">
                          <p:val>
                            <p:strVal val="#ppt_y"/>
                          </p:val>
                        </p:tav>
                      </p:tavLst>
                    </p:anim>
                  </p:childTnLst>
                </p:cTn>
              </p:par>
            </p:tnLst>
          </p:tmpl>
        </p:tmplLst>
      </p:bldP>
      <p:bldP spid="19" grpId="1" build="p">
        <p:tmplLst>
          <p:tmpl lvl="1">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9" grpId="2" build="p">
        <p:tmplLst>
          <p:tmpl lvl="1">
            <p:tnLst>
              <p:par>
                <p:cTn presetID="1" presetClass="exit" presetSubtype="0" fill="hold" nodeType="withEffect">
                  <p:stCondLst>
                    <p:cond delay="250"/>
                  </p:stCondLst>
                  <p:childTnLst>
                    <p:set>
                      <p:cBhvr>
                        <p:cTn dur="1" fill="hold">
                          <p:stCondLst>
                            <p:cond delay="0"/>
                          </p:stCondLst>
                        </p:cTn>
                        <p:tgtEl>
                          <p:spTgt spid="19"/>
                        </p:tgtEl>
                        <p:attrNameLst>
                          <p:attrName>style.visibility</p:attrName>
                        </p:attrNameLst>
                      </p:cBhvr>
                      <p:to>
                        <p:strVal val="hidden"/>
                      </p:to>
                    </p:set>
                  </p:childTnLst>
                </p:cTn>
              </p:par>
            </p:tnLst>
          </p:tmpl>
        </p:tmplLst>
      </p:bldP>
      <p:bldP spid="20" grpId="0">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8" grpId="0" build="p">
        <p:tmplLst>
          <p:tmpl lvl="1">
            <p:tnLst>
              <p:par>
                <p:cTn presetID="2" presetClass="entr" presetSubtype="2"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1000" fill="hold"/>
                        <p:tgtEl>
                          <p:spTgt spid="28"/>
                        </p:tgtEl>
                        <p:attrNameLst>
                          <p:attrName>ppt_x</p:attrName>
                        </p:attrNameLst>
                      </p:cBhvr>
                      <p:tavLst>
                        <p:tav tm="0">
                          <p:val>
                            <p:strVal val="1+#ppt_w/2"/>
                          </p:val>
                        </p:tav>
                        <p:tav tm="100000">
                          <p:val>
                            <p:strVal val="#ppt_x"/>
                          </p:val>
                        </p:tav>
                      </p:tavLst>
                    </p:anim>
                    <p:anim calcmode="lin" valueType="num">
                      <p:cBhvr additive="base">
                        <p:cTn dur="1000" fill="hold"/>
                        <p:tgtEl>
                          <p:spTgt spid="28"/>
                        </p:tgtEl>
                        <p:attrNameLst>
                          <p:attrName>ppt_y</p:attrName>
                        </p:attrNameLst>
                      </p:cBhvr>
                      <p:tavLst>
                        <p:tav tm="0">
                          <p:val>
                            <p:strVal val="#ppt_y"/>
                          </p:val>
                        </p:tav>
                        <p:tav tm="100000">
                          <p:val>
                            <p:strVal val="#ppt_y"/>
                          </p:val>
                        </p:tav>
                      </p:tavLst>
                    </p:anim>
                  </p:childTnLst>
                </p:cTn>
              </p:par>
            </p:tnLst>
          </p:tmpl>
        </p:tmplLst>
      </p:bldP>
      <p:bldP spid="28" grpId="1" build="p">
        <p:tmplLst>
          <p:tmpl lvl="1">
            <p:tnLst>
              <p:par>
                <p:cTn presetID="10" presetClass="entr" presetSubtype="0" fill="hold" nodeType="withEffect">
                  <p:stCondLst>
                    <p:cond delay="7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8" grpId="2" build="p">
        <p:tmplLst>
          <p:tmpl lvl="1">
            <p:tnLst>
              <p:par>
                <p:cTn presetID="1" presetClass="exit" presetSubtype="0" fill="hold" nodeType="withEffect">
                  <p:stCondLst>
                    <p:cond delay="250"/>
                  </p:stCondLst>
                  <p:childTnLst>
                    <p:set>
                      <p:cBhvr>
                        <p:cTn dur="1" fill="hold">
                          <p:stCondLst>
                            <p:cond delay="0"/>
                          </p:stCondLst>
                        </p:cTn>
                        <p:tgtEl>
                          <p:spTgt spid="28"/>
                        </p:tgtEl>
                        <p:attrNameLst>
                          <p:attrName>style.visibility</p:attrName>
                        </p:attrNameLst>
                      </p:cBhvr>
                      <p:to>
                        <p:strVal val="hidden"/>
                      </p:to>
                    </p:set>
                  </p:childTnLst>
                </p:cTn>
              </p:par>
            </p:tnLst>
          </p:tmpl>
        </p:tmplLst>
      </p:bldP>
      <p:bldP spid="29" grpId="0">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animBg="1"/>
      <p:bldP spid="37" grpId="0" build="p">
        <p:tmplLst>
          <p:tmpl lvl="1">
            <p:tnLst>
              <p:par>
                <p:cTn presetID="2" presetClass="entr" presetSubtype="2"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1+#ppt_w/2"/>
                          </p:val>
                        </p:tav>
                        <p:tav tm="100000">
                          <p:val>
                            <p:strVal val="#ppt_x"/>
                          </p:val>
                        </p:tav>
                      </p:tavLst>
                    </p:anim>
                    <p:anim calcmode="lin" valueType="num">
                      <p:cBhvr additive="base">
                        <p:cTn dur="1000" fill="hold"/>
                        <p:tgtEl>
                          <p:spTgt spid="37"/>
                        </p:tgtEl>
                        <p:attrNameLst>
                          <p:attrName>ppt_y</p:attrName>
                        </p:attrNameLst>
                      </p:cBhvr>
                      <p:tavLst>
                        <p:tav tm="0">
                          <p:val>
                            <p:strVal val="#ppt_y"/>
                          </p:val>
                        </p:tav>
                        <p:tav tm="100000">
                          <p:val>
                            <p:strVal val="#ppt_y"/>
                          </p:val>
                        </p:tav>
                      </p:tavLst>
                    </p:anim>
                  </p:childTnLst>
                </p:cTn>
              </p:par>
            </p:tnLst>
          </p:tmpl>
        </p:tmplLst>
      </p:bldP>
      <p:bldP spid="37" grpId="1" build="p">
        <p:tmplLst>
          <p:tmpl lvl="1">
            <p:tnLst>
              <p:par>
                <p:cTn presetID="10" presetClass="entr" presetSubtype="0" fill="hold" nodeType="withEffect">
                  <p:stCondLst>
                    <p:cond delay="7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7" grpId="2" build="p">
        <p:tmplLst>
          <p:tmpl lvl="1">
            <p:tnLst>
              <p:par>
                <p:cTn presetID="1" presetClass="exit" presetSubtype="0" fill="hold" nodeType="withEffect">
                  <p:stCondLst>
                    <p:cond delay="250"/>
                  </p:stCondLst>
                  <p:childTnLst>
                    <p:set>
                      <p:cBhvr>
                        <p:cTn dur="1" fill="hold">
                          <p:stCondLst>
                            <p:cond delay="0"/>
                          </p:stCondLst>
                        </p:cTn>
                        <p:tgtEl>
                          <p:spTgt spid="37"/>
                        </p:tgtEl>
                        <p:attrNameLst>
                          <p:attrName>style.visibility</p:attrName>
                        </p:attrNameLst>
                      </p:cBhvr>
                      <p:to>
                        <p:strVal val="hidden"/>
                      </p:to>
                    </p:set>
                  </p:childTnLst>
                </p:cTn>
              </p:par>
            </p:tnLst>
          </p:tmpl>
        </p:tmplLst>
      </p:bldP>
      <p:bldP spid="38" grpId="0">
        <p:tmplLst>
          <p:tmpl>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9" grpId="0"/>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 Images, Captions and Description">
    <p:spTree>
      <p:nvGrpSpPr>
        <p:cNvPr id="1" name=""/>
        <p:cNvGrpSpPr/>
        <p:nvPr/>
      </p:nvGrpSpPr>
      <p:grpSpPr>
        <a:xfrm>
          <a:off x="0" y="0"/>
          <a:ext cx="0" cy="0"/>
          <a:chOff x="0" y="0"/>
          <a:chExt cx="0" cy="0"/>
        </a:xfrm>
      </p:grpSpPr>
      <p:sp>
        <p:nvSpPr>
          <p:cNvPr id="34" name="正方形/長方形 33"/>
          <p:cNvSpPr/>
          <p:nvPr userDrawn="1"/>
        </p:nvSpPr>
        <p:spPr>
          <a:xfrm>
            <a:off x="-1" y="1469344"/>
            <a:ext cx="18291175" cy="4267199"/>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43543" y="0"/>
            <a:ext cx="18247632" cy="4180116"/>
          </a:xfrm>
          <a:prstGeom prst="rect">
            <a:avLst/>
          </a:prstGeom>
          <a:blipFill dpi="0" rotWithShape="0">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43542" y="-43542"/>
            <a:ext cx="9868123" cy="4267200"/>
          </a:xfrm>
          <a:custGeom>
            <a:avLst/>
            <a:gdLst/>
            <a:ahLst/>
            <a:cxnLst/>
            <a:rect l="l" t="t" r="r" b="b"/>
            <a:pathLst>
              <a:path w="9868123" h="4267200">
                <a:moveTo>
                  <a:pt x="0" y="0"/>
                </a:moveTo>
                <a:lnTo>
                  <a:pt x="87084" y="0"/>
                </a:lnTo>
                <a:lnTo>
                  <a:pt x="7794170" y="0"/>
                </a:lnTo>
                <a:lnTo>
                  <a:pt x="7881254" y="0"/>
                </a:lnTo>
                <a:lnTo>
                  <a:pt x="9868123" y="4267200"/>
                </a:lnTo>
                <a:lnTo>
                  <a:pt x="9781039" y="4267200"/>
                </a:lnTo>
                <a:lnTo>
                  <a:pt x="7881254" y="4267200"/>
                </a:lnTo>
                <a:lnTo>
                  <a:pt x="7794170" y="4267200"/>
                </a:lnTo>
                <a:lnTo>
                  <a:pt x="87084" y="4267200"/>
                </a:lnTo>
                <a:lnTo>
                  <a:pt x="0" y="4267200"/>
                </a:lnTo>
                <a:close/>
              </a:path>
            </a:pathLst>
          </a:cu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9"/>
          <p:cNvSpPr/>
          <p:nvPr userDrawn="1"/>
        </p:nvSpPr>
        <p:spPr>
          <a:xfrm rot="10800000">
            <a:off x="8466594" y="1512887"/>
            <a:ext cx="9868123" cy="4267200"/>
          </a:xfrm>
          <a:custGeom>
            <a:avLst/>
            <a:gdLst/>
            <a:ahLst/>
            <a:cxnLst/>
            <a:rect l="l" t="t" r="r" b="b"/>
            <a:pathLst>
              <a:path w="9868123" h="4267200">
                <a:moveTo>
                  <a:pt x="0" y="0"/>
                </a:moveTo>
                <a:lnTo>
                  <a:pt x="87084" y="0"/>
                </a:lnTo>
                <a:lnTo>
                  <a:pt x="7794170" y="0"/>
                </a:lnTo>
                <a:lnTo>
                  <a:pt x="7881254" y="0"/>
                </a:lnTo>
                <a:lnTo>
                  <a:pt x="9868123" y="4267200"/>
                </a:lnTo>
                <a:lnTo>
                  <a:pt x="9781039" y="4267200"/>
                </a:lnTo>
                <a:lnTo>
                  <a:pt x="7881254" y="4267200"/>
                </a:lnTo>
                <a:lnTo>
                  <a:pt x="7794170" y="4267200"/>
                </a:lnTo>
                <a:lnTo>
                  <a:pt x="87084" y="4267200"/>
                </a:lnTo>
                <a:lnTo>
                  <a:pt x="0" y="4267200"/>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16" hasCustomPrompt="1"/>
          </p:nvPr>
        </p:nvSpPr>
        <p:spPr>
          <a:xfrm>
            <a:off x="9071428" y="1690629"/>
            <a:ext cx="9219747" cy="3911713"/>
          </a:xfrm>
          <a:custGeom>
            <a:avLst/>
            <a:gdLst>
              <a:gd name="connsiteX0" fmla="*/ 0 w 9248776"/>
              <a:gd name="connsiteY0" fmla="*/ 0 h 3846514"/>
              <a:gd name="connsiteX1" fmla="*/ 9248776 w 9248776"/>
              <a:gd name="connsiteY1" fmla="*/ 0 h 3846514"/>
              <a:gd name="connsiteX2" fmla="*/ 9248776 w 9248776"/>
              <a:gd name="connsiteY2" fmla="*/ 3846514 h 3846514"/>
              <a:gd name="connsiteX3" fmla="*/ 0 w 9248776"/>
              <a:gd name="connsiteY3" fmla="*/ 3846514 h 3846514"/>
              <a:gd name="connsiteX4" fmla="*/ 0 w 9248776"/>
              <a:gd name="connsiteY4" fmla="*/ 0 h 3846514"/>
              <a:gd name="connsiteX0" fmla="*/ 0 w 9248776"/>
              <a:gd name="connsiteY0" fmla="*/ 0 h 3846514"/>
              <a:gd name="connsiteX1" fmla="*/ 9248776 w 9248776"/>
              <a:gd name="connsiteY1" fmla="*/ 0 h 3846514"/>
              <a:gd name="connsiteX2" fmla="*/ 9248776 w 9248776"/>
              <a:gd name="connsiteY2" fmla="*/ 3846514 h 3846514"/>
              <a:gd name="connsiteX3" fmla="*/ 1799772 w 9248776"/>
              <a:gd name="connsiteY3" fmla="*/ 3817485 h 3846514"/>
              <a:gd name="connsiteX4" fmla="*/ 0 w 9248776"/>
              <a:gd name="connsiteY4" fmla="*/ 0 h 3846514"/>
              <a:gd name="connsiteX0" fmla="*/ 0 w 9219747"/>
              <a:gd name="connsiteY0" fmla="*/ 0 h 3846514"/>
              <a:gd name="connsiteX1" fmla="*/ 9219747 w 9219747"/>
              <a:gd name="connsiteY1" fmla="*/ 0 h 3846514"/>
              <a:gd name="connsiteX2" fmla="*/ 9219747 w 9219747"/>
              <a:gd name="connsiteY2" fmla="*/ 3846514 h 3846514"/>
              <a:gd name="connsiteX3" fmla="*/ 1770743 w 9219747"/>
              <a:gd name="connsiteY3" fmla="*/ 3817485 h 3846514"/>
              <a:gd name="connsiteX4" fmla="*/ 0 w 9219747"/>
              <a:gd name="connsiteY4" fmla="*/ 0 h 3846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19747" h="3846514">
                <a:moveTo>
                  <a:pt x="0" y="0"/>
                </a:moveTo>
                <a:lnTo>
                  <a:pt x="9219747" y="0"/>
                </a:lnTo>
                <a:lnTo>
                  <a:pt x="9219747" y="3846514"/>
                </a:lnTo>
                <a:lnTo>
                  <a:pt x="1770743" y="3817485"/>
                </a:lnTo>
                <a:lnTo>
                  <a:pt x="0" y="0"/>
                </a:lnTo>
                <a:close/>
              </a:path>
            </a:pathLst>
          </a:custGeom>
          <a:effectLst>
            <a:innerShdw blurRad="114300">
              <a:prstClr val="black"/>
            </a:innerShdw>
          </a:effectLst>
        </p:spPr>
        <p:txBody>
          <a:bodyPr>
            <a:normAutofit/>
          </a:bodyPr>
          <a:lstStyle>
            <a:lvl1pPr>
              <a:defRPr sz="2000" baseline="0"/>
            </a:lvl1pPr>
          </a:lstStyle>
          <a:p>
            <a:r>
              <a:rPr kumimoji="1" lang="en-US" altLang="ja-JP" dirty="0" smtClean="0"/>
              <a:t>   Add an image</a:t>
            </a:r>
            <a:endParaRPr kumimoji="1" lang="ja-JP" altLang="en-US" dirty="0"/>
          </a:p>
        </p:txBody>
      </p:sp>
      <p:sp>
        <p:nvSpPr>
          <p:cNvPr id="28" name="図プレースホルダー 27"/>
          <p:cNvSpPr>
            <a:spLocks noGrp="1"/>
          </p:cNvSpPr>
          <p:nvPr>
            <p:ph type="pic" sz="quarter" idx="15" hasCustomPrompt="1"/>
          </p:nvPr>
        </p:nvSpPr>
        <p:spPr>
          <a:xfrm>
            <a:off x="-1" y="133802"/>
            <a:ext cx="9274629" cy="3901169"/>
          </a:xfrm>
          <a:custGeom>
            <a:avLst/>
            <a:gdLst>
              <a:gd name="connsiteX0" fmla="*/ 0 w 9274629"/>
              <a:gd name="connsiteY0" fmla="*/ 0 h 4017284"/>
              <a:gd name="connsiteX1" fmla="*/ 9274629 w 9274629"/>
              <a:gd name="connsiteY1" fmla="*/ 0 h 4017284"/>
              <a:gd name="connsiteX2" fmla="*/ 9274629 w 9274629"/>
              <a:gd name="connsiteY2" fmla="*/ 4017284 h 4017284"/>
              <a:gd name="connsiteX3" fmla="*/ 0 w 9274629"/>
              <a:gd name="connsiteY3" fmla="*/ 4017284 h 4017284"/>
              <a:gd name="connsiteX4" fmla="*/ 0 w 9274629"/>
              <a:gd name="connsiteY4" fmla="*/ 0 h 4017284"/>
              <a:gd name="connsiteX0" fmla="*/ 0 w 9274629"/>
              <a:gd name="connsiteY0" fmla="*/ 14514 h 4031798"/>
              <a:gd name="connsiteX1" fmla="*/ 7402286 w 9274629"/>
              <a:gd name="connsiteY1" fmla="*/ 0 h 4031798"/>
              <a:gd name="connsiteX2" fmla="*/ 9274629 w 9274629"/>
              <a:gd name="connsiteY2" fmla="*/ 4031798 h 4031798"/>
              <a:gd name="connsiteX3" fmla="*/ 0 w 9274629"/>
              <a:gd name="connsiteY3" fmla="*/ 4031798 h 4031798"/>
              <a:gd name="connsiteX4" fmla="*/ 0 w 9274629"/>
              <a:gd name="connsiteY4" fmla="*/ 14514 h 4031798"/>
              <a:gd name="connsiteX0" fmla="*/ 0 w 9274629"/>
              <a:gd name="connsiteY0" fmla="*/ 14514 h 4031798"/>
              <a:gd name="connsiteX1" fmla="*/ 7329715 w 9274629"/>
              <a:gd name="connsiteY1" fmla="*/ 0 h 4031798"/>
              <a:gd name="connsiteX2" fmla="*/ 9274629 w 9274629"/>
              <a:gd name="connsiteY2" fmla="*/ 4031798 h 4031798"/>
              <a:gd name="connsiteX3" fmla="*/ 0 w 9274629"/>
              <a:gd name="connsiteY3" fmla="*/ 4031798 h 4031798"/>
              <a:gd name="connsiteX4" fmla="*/ 0 w 9274629"/>
              <a:gd name="connsiteY4" fmla="*/ 14514 h 4031798"/>
              <a:gd name="connsiteX0" fmla="*/ 0 w 9274629"/>
              <a:gd name="connsiteY0" fmla="*/ 14514 h 4046312"/>
              <a:gd name="connsiteX1" fmla="*/ 7329715 w 9274629"/>
              <a:gd name="connsiteY1" fmla="*/ 0 h 4046312"/>
              <a:gd name="connsiteX2" fmla="*/ 9245601 w 9274629"/>
              <a:gd name="connsiteY2" fmla="*/ 4046312 h 4046312"/>
              <a:gd name="connsiteX3" fmla="*/ 9274629 w 9274629"/>
              <a:gd name="connsiteY3" fmla="*/ 4031798 h 4046312"/>
              <a:gd name="connsiteX4" fmla="*/ 0 w 9274629"/>
              <a:gd name="connsiteY4" fmla="*/ 4031798 h 4046312"/>
              <a:gd name="connsiteX5" fmla="*/ 0 w 9274629"/>
              <a:gd name="connsiteY5" fmla="*/ 14514 h 4046312"/>
              <a:gd name="connsiteX0" fmla="*/ 0 w 9274629"/>
              <a:gd name="connsiteY0" fmla="*/ 145143 h 4046312"/>
              <a:gd name="connsiteX1" fmla="*/ 7329715 w 9274629"/>
              <a:gd name="connsiteY1" fmla="*/ 0 h 4046312"/>
              <a:gd name="connsiteX2" fmla="*/ 9245601 w 9274629"/>
              <a:gd name="connsiteY2" fmla="*/ 4046312 h 4046312"/>
              <a:gd name="connsiteX3" fmla="*/ 9274629 w 9274629"/>
              <a:gd name="connsiteY3" fmla="*/ 4031798 h 4046312"/>
              <a:gd name="connsiteX4" fmla="*/ 0 w 9274629"/>
              <a:gd name="connsiteY4" fmla="*/ 4031798 h 4046312"/>
              <a:gd name="connsiteX5" fmla="*/ 0 w 9274629"/>
              <a:gd name="connsiteY5" fmla="*/ 145143 h 4046312"/>
              <a:gd name="connsiteX0" fmla="*/ 0 w 9274629"/>
              <a:gd name="connsiteY0" fmla="*/ 0 h 3901169"/>
              <a:gd name="connsiteX1" fmla="*/ 7402286 w 9274629"/>
              <a:gd name="connsiteY1" fmla="*/ 14515 h 3901169"/>
              <a:gd name="connsiteX2" fmla="*/ 9245601 w 9274629"/>
              <a:gd name="connsiteY2" fmla="*/ 3901169 h 3901169"/>
              <a:gd name="connsiteX3" fmla="*/ 9274629 w 9274629"/>
              <a:gd name="connsiteY3" fmla="*/ 3886655 h 3901169"/>
              <a:gd name="connsiteX4" fmla="*/ 0 w 9274629"/>
              <a:gd name="connsiteY4" fmla="*/ 3886655 h 3901169"/>
              <a:gd name="connsiteX5" fmla="*/ 0 w 9274629"/>
              <a:gd name="connsiteY5" fmla="*/ 0 h 3901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74629" h="3901169">
                <a:moveTo>
                  <a:pt x="0" y="0"/>
                </a:moveTo>
                <a:lnTo>
                  <a:pt x="7402286" y="14515"/>
                </a:lnTo>
                <a:cubicBezTo>
                  <a:pt x="8040915" y="1329419"/>
                  <a:pt x="8606972" y="2586265"/>
                  <a:pt x="9245601" y="3901169"/>
                </a:cubicBezTo>
                <a:lnTo>
                  <a:pt x="9274629" y="3886655"/>
                </a:lnTo>
                <a:lnTo>
                  <a:pt x="0" y="3886655"/>
                </a:lnTo>
                <a:lnTo>
                  <a:pt x="0" y="0"/>
                </a:lnTo>
                <a:close/>
              </a:path>
            </a:pathLst>
          </a:custGeom>
          <a:effectLst>
            <a:innerShdw blurRad="114300">
              <a:prstClr val="black"/>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914558" y="5928275"/>
            <a:ext cx="16462058" cy="1368152"/>
          </a:xfrm>
          <a:prstGeom prst="rect">
            <a:avLst/>
          </a:prstGeom>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テキスト プレースホルダー 5"/>
          <p:cNvSpPr>
            <a:spLocks noGrp="1"/>
          </p:cNvSpPr>
          <p:nvPr>
            <p:ph type="body" sz="quarter" idx="12" hasCustomPrompt="1"/>
          </p:nvPr>
        </p:nvSpPr>
        <p:spPr>
          <a:xfrm>
            <a:off x="2912002" y="7441806"/>
            <a:ext cx="12467171" cy="1519311"/>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7291382" y="7211033"/>
            <a:ext cx="3708412" cy="84853"/>
          </a:xfrm>
          <a:prstGeom prst="rect">
            <a:avLst/>
          </a:prstGeom>
          <a:blipFill dpi="0" rotWithShape="1">
            <a:blip r:embed="rId4"/>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7"/>
          <p:cNvSpPr>
            <a:spLocks noGrp="1"/>
          </p:cNvSpPr>
          <p:nvPr>
            <p:ph type="body" sz="quarter" idx="13" hasCustomPrompt="1"/>
          </p:nvPr>
        </p:nvSpPr>
        <p:spPr>
          <a:xfrm flipH="1">
            <a:off x="7213598" y="-14514"/>
            <a:ext cx="3844252" cy="5823630"/>
          </a:xfrm>
          <a:prstGeom prst="parallelogram">
            <a:avLst>
              <a:gd name="adj" fmla="val 70848"/>
            </a:avLst>
          </a:prstGeom>
          <a:blipFill dpi="0" rotWithShape="0">
            <a:blip r:embed="rId4"/>
            <a:srcRect/>
            <a:tile tx="0" ty="0" sx="100000" sy="100000" flip="none" algn="tl"/>
          </a:blipFill>
          <a:effectLst>
            <a:outerShdw blurRad="63500" sx="102000" sy="102000" algn="ctr"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26" name="テキスト プレースホルダー 7"/>
          <p:cNvSpPr>
            <a:spLocks noGrp="1"/>
          </p:cNvSpPr>
          <p:nvPr>
            <p:ph type="body" sz="quarter" idx="14" hasCustomPrompt="1"/>
          </p:nvPr>
        </p:nvSpPr>
        <p:spPr>
          <a:xfrm flipH="1">
            <a:off x="7291382" y="0"/>
            <a:ext cx="3708400" cy="5823630"/>
          </a:xfrm>
          <a:prstGeom prst="parallelogram">
            <a:avLst>
              <a:gd name="adj" fmla="val 72358"/>
            </a:avLst>
          </a:prstGeom>
          <a:gradFill>
            <a:gsLst>
              <a:gs pos="0">
                <a:schemeClr val="bg2">
                  <a:alpha val="0"/>
                </a:schemeClr>
              </a:gs>
              <a:gs pos="77000">
                <a:schemeClr val="bg2">
                  <a:alpha val="36000"/>
                </a:schemeClr>
              </a:gs>
              <a:gs pos="100000">
                <a:schemeClr val="bg2">
                  <a:alpha val="2000"/>
                </a:schemeClr>
              </a:gs>
            </a:gsLst>
            <a:lin ang="5400000" scaled="0"/>
          </a:gradFill>
          <a:effectLst/>
        </p:spPr>
        <p:txBody>
          <a:bodyPr/>
          <a:lstStyle/>
          <a:p>
            <a:pPr lvl="0"/>
            <a:r>
              <a:rPr kumimoji="1" lang="en-US" altLang="ja-JP" dirty="0" smtClean="0"/>
              <a:t> </a:t>
            </a:r>
            <a:endParaRPr kumimoji="1" lang="ja-JP" altLang="en-US" dirty="0"/>
          </a:p>
        </p:txBody>
      </p:sp>
      <p:sp>
        <p:nvSpPr>
          <p:cNvPr id="48" name="テキスト プレースホルダー 5"/>
          <p:cNvSpPr>
            <a:spLocks noGrp="1"/>
          </p:cNvSpPr>
          <p:nvPr>
            <p:ph type="body" sz="quarter" idx="17" hasCustomPrompt="1"/>
          </p:nvPr>
        </p:nvSpPr>
        <p:spPr>
          <a:xfrm>
            <a:off x="9088476" y="812876"/>
            <a:ext cx="8647978" cy="536954"/>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9" name="テキスト プレースホルダー 5"/>
          <p:cNvSpPr>
            <a:spLocks noGrp="1"/>
          </p:cNvSpPr>
          <p:nvPr>
            <p:ph type="body" sz="quarter" idx="18" hasCustomPrompt="1"/>
          </p:nvPr>
        </p:nvSpPr>
        <p:spPr>
          <a:xfrm>
            <a:off x="9158511" y="305334"/>
            <a:ext cx="857794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50" name="テキスト プレースホルダー 5"/>
          <p:cNvSpPr>
            <a:spLocks noGrp="1"/>
          </p:cNvSpPr>
          <p:nvPr>
            <p:ph type="body" sz="quarter" idx="19" hasCustomPrompt="1"/>
          </p:nvPr>
        </p:nvSpPr>
        <p:spPr>
          <a:xfrm>
            <a:off x="566530" y="4956705"/>
            <a:ext cx="8647978" cy="5369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1" name="テキスト プレースホルダー 5"/>
          <p:cNvSpPr>
            <a:spLocks noGrp="1"/>
          </p:cNvSpPr>
          <p:nvPr>
            <p:ph type="body" sz="quarter" idx="20" hasCustomPrompt="1"/>
          </p:nvPr>
        </p:nvSpPr>
        <p:spPr>
          <a:xfrm>
            <a:off x="564049" y="4449163"/>
            <a:ext cx="8603310"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54" name="テキスト プレースホルダー 53"/>
          <p:cNvSpPr>
            <a:spLocks noGrp="1"/>
          </p:cNvSpPr>
          <p:nvPr>
            <p:ph type="body" sz="quarter" idx="21" hasCustomPrompt="1"/>
          </p:nvPr>
        </p:nvSpPr>
        <p:spPr>
          <a:xfrm>
            <a:off x="7358744" y="-43542"/>
            <a:ext cx="2728685" cy="5823629"/>
          </a:xfrm>
          <a:blipFill>
            <a:blip r:embed="rId5"/>
            <a:stretch>
              <a:fillRect/>
            </a:stretch>
          </a:blipFill>
        </p:spPr>
        <p:txBody>
          <a:bodyPr/>
          <a:lstStyle/>
          <a:p>
            <a:pPr lvl="0"/>
            <a:r>
              <a:rPr kumimoji="1" lang="en-US" altLang="ja-JP" dirty="0" smtClean="0"/>
              <a:t> </a:t>
            </a:r>
            <a:endParaRPr kumimoji="1" lang="ja-JP" altLang="en-US" dirty="0"/>
          </a:p>
        </p:txBody>
      </p:sp>
      <p:sp>
        <p:nvSpPr>
          <p:cNvPr id="55" name="テキスト プレースホルダー 53"/>
          <p:cNvSpPr>
            <a:spLocks noGrp="1"/>
          </p:cNvSpPr>
          <p:nvPr>
            <p:ph type="body" sz="quarter" idx="22" hasCustomPrompt="1"/>
          </p:nvPr>
        </p:nvSpPr>
        <p:spPr>
          <a:xfrm>
            <a:off x="8178788" y="-21768"/>
            <a:ext cx="2728685" cy="5823629"/>
          </a:xfrm>
          <a:blipFill>
            <a:blip r:embed="rId5"/>
            <a:stretch>
              <a:fillRect/>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18400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right)">
                                      <p:cBhvr>
                                        <p:cTn id="13" dur="500"/>
                                        <p:tgtEl>
                                          <p:spTgt spid="25"/>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right)">
                                      <p:cBhvr>
                                        <p:cTn id="16" dur="500"/>
                                        <p:tgtEl>
                                          <p:spTgt spid="32"/>
                                        </p:tgtEl>
                                      </p:cBhvr>
                                    </p:animEffect>
                                  </p:childTnLst>
                                </p:cTn>
                              </p:par>
                              <p:par>
                                <p:cTn id="17" presetID="16" presetClass="entr" presetSubtype="4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outHorizontal)">
                                      <p:cBhvr>
                                        <p:cTn id="19" dur="500"/>
                                        <p:tgtEl>
                                          <p:spTgt spid="8"/>
                                        </p:tgtEl>
                                      </p:cBhvr>
                                    </p:animEffect>
                                  </p:childTnLst>
                                </p:cTn>
                              </p:par>
                              <p:par>
                                <p:cTn id="20" presetID="16" presetClass="entr" presetSubtype="4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arn(outHorizontal)">
                                      <p:cBhvr>
                                        <p:cTn id="22" dur="500"/>
                                        <p:tgtEl>
                                          <p:spTgt spid="26"/>
                                        </p:tgtEl>
                                      </p:cBhvr>
                                    </p:animEffect>
                                  </p:childTnLst>
                                </p:cTn>
                              </p:par>
                            </p:childTnLst>
                          </p:cTn>
                        </p:par>
                        <p:par>
                          <p:cTn id="23" fill="hold">
                            <p:stCondLst>
                              <p:cond delay="500"/>
                            </p:stCondLst>
                            <p:childTnLst>
                              <p:par>
                                <p:cTn id="24" presetID="22" presetClass="entr" presetSubtype="1"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up)">
                                      <p:cBhvr>
                                        <p:cTn id="26" dur="500"/>
                                        <p:tgtEl>
                                          <p:spTgt spid="5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wipe(down)">
                                      <p:cBhvr>
                                        <p:cTn id="29" dur="500"/>
                                        <p:tgtEl>
                                          <p:spTgt spid="54"/>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 presetClass="entr" presetSubtype="8" decel="100000" fill="hold" grpId="0" nodeType="withEffect">
                                  <p:stCondLst>
                                    <p:cond delay="0"/>
                                  </p:stCondLst>
                                  <p:childTnLst>
                                    <p:set>
                                      <p:cBhvr>
                                        <p:cTn id="35" dur="1" fill="hold">
                                          <p:stCondLst>
                                            <p:cond delay="0"/>
                                          </p:stCondLst>
                                        </p:cTn>
                                        <p:tgtEl>
                                          <p:spTgt spid="51">
                                            <p:txEl>
                                              <p:pRg st="0" end="0"/>
                                            </p:txEl>
                                          </p:spTgt>
                                        </p:tgtEl>
                                        <p:attrNameLst>
                                          <p:attrName>style.visibility</p:attrName>
                                        </p:attrNameLst>
                                      </p:cBhvr>
                                      <p:to>
                                        <p:strVal val="visible"/>
                                      </p:to>
                                    </p:set>
                                    <p:anim calcmode="lin" valueType="num">
                                      <p:cBhvr additive="base">
                                        <p:cTn id="36"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1">
                                            <p:txEl>
                                              <p:pRg st="0" end="0"/>
                                            </p:txEl>
                                          </p:spTgt>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50">
                                            <p:txEl>
                                              <p:pRg st="0" end="0"/>
                                            </p:txEl>
                                          </p:spTgt>
                                        </p:tgtEl>
                                        <p:attrNameLst>
                                          <p:attrName>style.visibility</p:attrName>
                                        </p:attrNameLst>
                                      </p:cBhvr>
                                      <p:to>
                                        <p:strVal val="visible"/>
                                      </p:to>
                                    </p:set>
                                    <p:anim calcmode="lin" valueType="num">
                                      <p:cBhvr additive="base">
                                        <p:cTn id="40"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50">
                                            <p:txEl>
                                              <p:pRg st="0" end="0"/>
                                            </p:txEl>
                                          </p:spTgt>
                                        </p:tgtEl>
                                        <p:attrNameLst>
                                          <p:attrName>ppt_y</p:attrName>
                                        </p:attrNameLst>
                                      </p:cBhvr>
                                      <p:tavLst>
                                        <p:tav tm="0">
                                          <p:val>
                                            <p:strVal val="#ppt_y"/>
                                          </p:val>
                                        </p:tav>
                                        <p:tav tm="100000">
                                          <p:val>
                                            <p:strVal val="#ppt_y"/>
                                          </p:val>
                                        </p:tav>
                                      </p:tavLst>
                                    </p:anim>
                                  </p:childTnLst>
                                </p:cTn>
                              </p:par>
                              <p:par>
                                <p:cTn id="42" presetID="22" presetClass="entr" presetSubtype="2"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right)">
                                      <p:cBhvr>
                                        <p:cTn id="44" dur="500"/>
                                        <p:tgtEl>
                                          <p:spTgt spid="33"/>
                                        </p:tgtEl>
                                      </p:cBhvr>
                                    </p:animEffect>
                                  </p:childTnLst>
                                </p:cTn>
                              </p:par>
                              <p:par>
                                <p:cTn id="45" presetID="2" presetClass="entr" presetSubtype="2" decel="100000" fill="hold" grpId="0" nodeType="withEffect">
                                  <p:stCondLst>
                                    <p:cond delay="0"/>
                                  </p:stCondLst>
                                  <p:childTnLst>
                                    <p:set>
                                      <p:cBhvr>
                                        <p:cTn id="46" dur="1" fill="hold">
                                          <p:stCondLst>
                                            <p:cond delay="0"/>
                                          </p:stCondLst>
                                        </p:cTn>
                                        <p:tgtEl>
                                          <p:spTgt spid="49">
                                            <p:txEl>
                                              <p:pRg st="0" end="0"/>
                                            </p:txEl>
                                          </p:spTgt>
                                        </p:tgtEl>
                                        <p:attrNameLst>
                                          <p:attrName>style.visibility</p:attrName>
                                        </p:attrNameLst>
                                      </p:cBhvr>
                                      <p:to>
                                        <p:strVal val="visible"/>
                                      </p:to>
                                    </p:set>
                                    <p:anim calcmode="lin" valueType="num">
                                      <p:cBhvr additive="base">
                                        <p:cTn id="47"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49">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48">
                                            <p:txEl>
                                              <p:pRg st="0" end="0"/>
                                            </p:txEl>
                                          </p:spTgt>
                                        </p:tgtEl>
                                        <p:attrNameLst>
                                          <p:attrName>style.visibility</p:attrName>
                                        </p:attrNameLst>
                                      </p:cBhvr>
                                      <p:to>
                                        <p:strVal val="visible"/>
                                      </p:to>
                                    </p:set>
                                    <p:anim calcmode="lin" valueType="num">
                                      <p:cBhvr additive="base">
                                        <p:cTn id="51" dur="500" fill="hold"/>
                                        <p:tgtEl>
                                          <p:spTgt spid="48">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48">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1500"/>
                            </p:stCondLst>
                            <p:childTnLst>
                              <p:par>
                                <p:cTn id="54" presetID="2" presetClass="entr" presetSubtype="2" decel="100000"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additive="base">
                                        <p:cTn id="56" dur="1000" fill="hold"/>
                                        <p:tgtEl>
                                          <p:spTgt spid="2"/>
                                        </p:tgtEl>
                                        <p:attrNameLst>
                                          <p:attrName>ppt_x</p:attrName>
                                        </p:attrNameLst>
                                      </p:cBhvr>
                                      <p:tavLst>
                                        <p:tav tm="0">
                                          <p:val>
                                            <p:strVal val="1+#ppt_w/2"/>
                                          </p:val>
                                        </p:tav>
                                        <p:tav tm="100000">
                                          <p:val>
                                            <p:strVal val="#ppt_x"/>
                                          </p:val>
                                        </p:tav>
                                      </p:tavLst>
                                    </p:anim>
                                    <p:anim calcmode="lin" valueType="num">
                                      <p:cBhvr additive="base">
                                        <p:cTn id="57" dur="1000" fill="hold"/>
                                        <p:tgtEl>
                                          <p:spTgt spid="2"/>
                                        </p:tgtEl>
                                        <p:attrNameLst>
                                          <p:attrName>ppt_y</p:attrName>
                                        </p:attrNameLst>
                                      </p:cBhvr>
                                      <p:tavLst>
                                        <p:tav tm="0">
                                          <p:val>
                                            <p:strVal val="#ppt_y"/>
                                          </p:val>
                                        </p:tav>
                                        <p:tav tm="100000">
                                          <p:val>
                                            <p:strVal val="#ppt_y"/>
                                          </p:val>
                                        </p:tav>
                                      </p:tavLst>
                                    </p:anim>
                                  </p:childTnLst>
                                </p:cTn>
                              </p:par>
                              <p:par>
                                <p:cTn id="58" presetID="10" presetClass="entr" presetSubtype="0" fill="hold" grpId="1" nodeType="withEffect">
                                  <p:stCondLst>
                                    <p:cond delay="50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500"/>
                                        <p:tgtEl>
                                          <p:spTgt spid="2"/>
                                        </p:tgtEl>
                                      </p:cBhvr>
                                    </p:animEffect>
                                  </p:childTnLst>
                                </p:cTn>
                              </p:par>
                              <p:par>
                                <p:cTn id="61" presetID="1" presetClass="exit" presetSubtype="0" fill="hold" grpId="2" nodeType="withEffect">
                                  <p:stCondLst>
                                    <p:cond delay="0"/>
                                  </p:stCondLst>
                                  <p:childTnLst>
                                    <p:set>
                                      <p:cBhvr>
                                        <p:cTn id="62" dur="1" fill="hold">
                                          <p:stCondLst>
                                            <p:cond delay="0"/>
                                          </p:stCondLst>
                                        </p:cTn>
                                        <p:tgtEl>
                                          <p:spTgt spid="2"/>
                                        </p:tgtEl>
                                        <p:attrNameLst>
                                          <p:attrName>style.visibility</p:attrName>
                                        </p:attrNameLst>
                                      </p:cBhvr>
                                      <p:to>
                                        <p:strVal val="hidden"/>
                                      </p:to>
                                    </p:set>
                                  </p:childTnLst>
                                </p:cTn>
                              </p:par>
                            </p:childTnLst>
                          </p:cTn>
                        </p:par>
                        <p:par>
                          <p:cTn id="63" fill="hold">
                            <p:stCondLst>
                              <p:cond delay="2500"/>
                            </p:stCondLst>
                            <p:childTnLst>
                              <p:par>
                                <p:cTn id="64" presetID="2" presetClass="entr" presetSubtype="4" decel="100000"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fill="hold"/>
                                        <p:tgtEl>
                                          <p:spTgt spid="7"/>
                                        </p:tgtEl>
                                        <p:attrNameLst>
                                          <p:attrName>ppt_x</p:attrName>
                                        </p:attrNameLst>
                                      </p:cBhvr>
                                      <p:tavLst>
                                        <p:tav tm="0">
                                          <p:val>
                                            <p:strVal val="#ppt_x"/>
                                          </p:val>
                                        </p:tav>
                                        <p:tav tm="100000">
                                          <p:val>
                                            <p:strVal val="#ppt_x"/>
                                          </p:val>
                                        </p:tav>
                                      </p:tavLst>
                                    </p:anim>
                                    <p:anim calcmode="lin" valueType="num">
                                      <p:cBhvr additive="base">
                                        <p:cTn id="67" dur="500" fill="hold"/>
                                        <p:tgtEl>
                                          <p:spTgt spid="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00"/>
                                  </p:stCondLst>
                                  <p:childTnLst>
                                    <p:set>
                                      <p:cBhvr>
                                        <p:cTn id="69" dur="1" fill="hold">
                                          <p:stCondLst>
                                            <p:cond delay="0"/>
                                          </p:stCondLst>
                                        </p:cTn>
                                        <p:tgtEl>
                                          <p:spTgt spid="6">
                                            <p:txEl>
                                              <p:pRg st="0" end="0"/>
                                            </p:txEl>
                                          </p:spTgt>
                                        </p:tgtEl>
                                        <p:attrNameLst>
                                          <p:attrName>style.visibility</p:attrName>
                                        </p:attrNameLst>
                                      </p:cBhvr>
                                      <p:to>
                                        <p:strVal val="visible"/>
                                      </p:to>
                                    </p:set>
                                    <p:anim calcmode="lin" valueType="num">
                                      <p:cBhvr additive="base">
                                        <p:cTn id="7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3" grpId="0" animBg="1"/>
      <p:bldP spid="10" grpId="0" animBg="1"/>
      <p:bldP spid="25" grpId="0" animBg="1"/>
      <p:bldP spid="32" grpId="0"/>
      <p:bldP spid="28" grpId="0"/>
      <p:bldP spid="2" grpId="0"/>
      <p:bldP spid="2" grpId="1"/>
      <p:bldP spid="2" grpId="2"/>
      <p:bldP spid="6" grpId="0" build="p">
        <p:tmplLst>
          <p:tmpl lvl="1">
            <p:tnLst>
              <p:par>
                <p:cTn presetID="2" presetClass="entr" presetSubtype="4" decel="100000" fill="hold" nodeType="withEffect">
                  <p:stCondLst>
                    <p:cond delay="1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7" grpId="0" animBg="1"/>
      <p:bldP spid="8" grpId="0" animBg="1">
        <p:tmplLst>
          <p:tmpl>
            <p:tnLst>
              <p:par>
                <p:cTn presetID="16" presetClass="entr" presetSubtype="42"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barn(outHorizontal)">
                      <p:cBhvr>
                        <p:cTn dur="500"/>
                        <p:tgtEl>
                          <p:spTgt spid="8"/>
                        </p:tgtEl>
                      </p:cBhvr>
                    </p:animEffect>
                  </p:childTnLst>
                </p:cTn>
              </p:par>
            </p:tnLst>
          </p:tmpl>
        </p:tmplLst>
      </p:bldP>
      <p:bldP spid="26" grpId="0" animBg="1">
        <p:tmplLst>
          <p:tmpl>
            <p:tnLst>
              <p:par>
                <p:cTn presetID="16" presetClass="entr" presetSubtype="42"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barn(outHorizontal)">
                      <p:cBhvr>
                        <p:cTn dur="500"/>
                        <p:tgtEl>
                          <p:spTgt spid="26"/>
                        </p:tgtEl>
                      </p:cBhvr>
                    </p:animEffect>
                  </p:childTnLst>
                </p:cTn>
              </p:par>
            </p:tnLst>
          </p:tmpl>
        </p:tmplLst>
      </p:bldP>
      <p:bldP spid="48" grpId="0" build="p">
        <p:tmplLst>
          <p:tmpl lvl="1">
            <p:tnLst>
              <p:par>
                <p:cTn presetID="2" presetClass="entr" presetSubtype="2"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1+#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2" decel="10000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8"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build="p">
        <p:tmplLst>
          <p:tmpl lvl="1">
            <p:tnLst>
              <p:par>
                <p:cTn presetID="2" presetClass="entr" presetSubtype="8" decel="10000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4" grpId="0" animBg="1">
        <p:tmplLst>
          <p:tmpl>
            <p:tnLst>
              <p:par>
                <p:cTn presetID="22" presetClass="entr" presetSubtype="4"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down)">
                      <p:cBhvr>
                        <p:cTn dur="500"/>
                        <p:tgtEl>
                          <p:spTgt spid="54"/>
                        </p:tgtEl>
                      </p:cBhvr>
                    </p:animEffect>
                  </p:childTnLst>
                </p:cTn>
              </p:par>
            </p:tnLst>
          </p:tmpl>
        </p:tmplLst>
      </p:bldP>
      <p:bldP spid="55" grpId="0" animBg="1">
        <p:tmplLst>
          <p:tmpl>
            <p:tnLst>
              <p:par>
                <p:cTn presetID="22" presetClass="entr" presetSubtype="1"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up)">
                      <p:cBhvr>
                        <p:cTn dur="500"/>
                        <p:tgtEl>
                          <p:spTgt spid="55"/>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43542" y="2314575"/>
            <a:ext cx="18396000" cy="5243513"/>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 y="7380513"/>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12"/>
          <p:cNvSpPr>
            <a:spLocks noGrp="1"/>
          </p:cNvSpPr>
          <p:nvPr>
            <p:ph type="pic" sz="quarter" idx="14" hasCustomPrompt="1"/>
          </p:nvPr>
        </p:nvSpPr>
        <p:spPr>
          <a:xfrm>
            <a:off x="0" y="2599531"/>
            <a:ext cx="18291175" cy="46736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15" name="テキスト プレースホルダー 5"/>
          <p:cNvSpPr>
            <a:spLocks noGrp="1"/>
          </p:cNvSpPr>
          <p:nvPr>
            <p:ph type="body" sz="quarter" idx="12" hasCustomPrompt="1"/>
          </p:nvPr>
        </p:nvSpPr>
        <p:spPr>
          <a:xfrm>
            <a:off x="1137443" y="7663542"/>
            <a:ext cx="16016288" cy="1494971"/>
          </a:xfrm>
        </p:spPr>
        <p:txBody>
          <a:bodyPr anchor="ctr">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97981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outVertical)">
                                      <p:cBhvr>
                                        <p:cTn id="12" dur="500"/>
                                        <p:tgtEl>
                                          <p:spTgt spid="8"/>
                                        </p:tgtEl>
                                      </p:cBhvr>
                                    </p:animEffect>
                                  </p:childTnLst>
                                </p:cTn>
                              </p:par>
                              <p:par>
                                <p:cTn id="13" presetID="22" presetClass="entr" presetSubtype="8"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par>
                                <p:cTn id="16" presetID="22" presetClass="entr" presetSubtype="2"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1000"/>
                                        <p:tgtEl>
                                          <p:spTgt spid="11"/>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childTnLst>
                                </p:cTn>
                              </p:par>
                            </p:childTnLst>
                          </p:cTn>
                        </p:par>
                        <p:par>
                          <p:cTn id="22" fill="hold">
                            <p:stCondLst>
                              <p:cond delay="1750"/>
                            </p:stCondLst>
                            <p:childTnLst>
                              <p:par>
                                <p:cTn id="23" presetID="2" presetClass="entr" presetSubtype="4" decel="100000" fill="hold" grpId="0" nodeType="afterEffect">
                                  <p:stCondLst>
                                    <p:cond delay="250"/>
                                  </p:stCondLst>
                                  <p:childTnLst>
                                    <p:set>
                                      <p:cBhvr>
                                        <p:cTn id="24" dur="1" fill="hold">
                                          <p:stCondLst>
                                            <p:cond delay="0"/>
                                          </p:stCondLst>
                                        </p:cTn>
                                        <p:tgtEl>
                                          <p:spTgt spid="15">
                                            <p:txEl>
                                              <p:pRg st="0" end="0"/>
                                            </p:txEl>
                                          </p:spTgt>
                                        </p:tgtEl>
                                        <p:attrNameLst>
                                          <p:attrName>style.visibility</p:attrName>
                                        </p:attrNameLst>
                                      </p:cBhvr>
                                      <p:to>
                                        <p:strVal val="visible"/>
                                      </p:to>
                                    </p:set>
                                    <p:anim calcmode="lin" valueType="num">
                                      <p:cBhvr additive="base">
                                        <p:cTn id="2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bldP spid="13" grpId="0"/>
      <p:bldP spid="15" grpId="0" build="p">
        <p:tmplLst>
          <p:tmpl lvl="1">
            <p:tnLst>
              <p:par>
                <p:cTn presetID="2" presetClass="entr" presetSubtype="4" decel="10000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3 Pillars">
    <p:spTree>
      <p:nvGrpSpPr>
        <p:cNvPr id="1" name=""/>
        <p:cNvGrpSpPr/>
        <p:nvPr/>
      </p:nvGrpSpPr>
      <p:grpSpPr>
        <a:xfrm>
          <a:off x="0" y="0"/>
          <a:ext cx="0" cy="0"/>
          <a:chOff x="0" y="0"/>
          <a:chExt cx="0" cy="0"/>
        </a:xfrm>
      </p:grpSpPr>
      <p:sp>
        <p:nvSpPr>
          <p:cNvPr id="89" name="二等辺三角形 10"/>
          <p:cNvSpPr/>
          <p:nvPr userDrawn="1"/>
        </p:nvSpPr>
        <p:spPr>
          <a:xfrm rot="10800000" flipH="1">
            <a:off x="12313789" y="548319"/>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userDrawn="1"/>
        </p:nvSpPr>
        <p:spPr>
          <a:xfrm rot="16200000">
            <a:off x="11936028" y="897304"/>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1" name="直線コネクタ 90"/>
          <p:cNvCxnSpPr/>
          <p:nvPr userDrawn="1"/>
        </p:nvCxnSpPr>
        <p:spPr>
          <a:xfrm>
            <a:off x="12516250" y="605469"/>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userDrawn="1"/>
        </p:nvCxnSpPr>
        <p:spPr>
          <a:xfrm>
            <a:off x="16972573" y="605469"/>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userDrawn="1"/>
        </p:nvCxnSpPr>
        <p:spPr>
          <a:xfrm>
            <a:off x="12530764" y="5960629"/>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userDrawn="1"/>
        </p:nvCxnSpPr>
        <p:spPr>
          <a:xfrm flipH="1">
            <a:off x="14775256" y="5943711"/>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95" name="図プレースホルダー 28"/>
          <p:cNvSpPr>
            <a:spLocks noGrp="1"/>
          </p:cNvSpPr>
          <p:nvPr>
            <p:ph type="pic" sz="quarter" idx="27" hasCustomPrompt="1"/>
          </p:nvPr>
        </p:nvSpPr>
        <p:spPr>
          <a:xfrm>
            <a:off x="14320371" y="3509584"/>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96" name="テキスト プレースホルダー 5"/>
          <p:cNvSpPr>
            <a:spLocks noGrp="1"/>
          </p:cNvSpPr>
          <p:nvPr>
            <p:ph type="body" sz="quarter" idx="28" hasCustomPrompt="1"/>
          </p:nvPr>
        </p:nvSpPr>
        <p:spPr>
          <a:xfrm>
            <a:off x="12626863" y="4476028"/>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97" name="テキスト プレースホルダー 5"/>
          <p:cNvSpPr>
            <a:spLocks noGrp="1"/>
          </p:cNvSpPr>
          <p:nvPr>
            <p:ph type="body" sz="quarter" idx="29" hasCustomPrompt="1"/>
          </p:nvPr>
        </p:nvSpPr>
        <p:spPr>
          <a:xfrm>
            <a:off x="12683077" y="5123721"/>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80" name="二等辺三角形 10"/>
          <p:cNvSpPr/>
          <p:nvPr userDrawn="1"/>
        </p:nvSpPr>
        <p:spPr>
          <a:xfrm rot="10800000" flipH="1">
            <a:off x="6718531" y="548317"/>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userDrawn="1"/>
        </p:nvSpPr>
        <p:spPr>
          <a:xfrm rot="16200000">
            <a:off x="6340770" y="897302"/>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2" name="直線コネクタ 81"/>
          <p:cNvCxnSpPr/>
          <p:nvPr userDrawn="1"/>
        </p:nvCxnSpPr>
        <p:spPr>
          <a:xfrm>
            <a:off x="6920992" y="605467"/>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userDrawn="1"/>
        </p:nvCxnSpPr>
        <p:spPr>
          <a:xfrm>
            <a:off x="11377315" y="605467"/>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userDrawn="1"/>
        </p:nvCxnSpPr>
        <p:spPr>
          <a:xfrm>
            <a:off x="6935506" y="5960627"/>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userDrawn="1"/>
        </p:nvCxnSpPr>
        <p:spPr>
          <a:xfrm flipH="1">
            <a:off x="9179998" y="5943709"/>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6" name="図プレースホルダー 28"/>
          <p:cNvSpPr>
            <a:spLocks noGrp="1"/>
          </p:cNvSpPr>
          <p:nvPr>
            <p:ph type="pic" sz="quarter" idx="24" hasCustomPrompt="1"/>
          </p:nvPr>
        </p:nvSpPr>
        <p:spPr>
          <a:xfrm>
            <a:off x="8725113" y="3509582"/>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87" name="テキスト プレースホルダー 5"/>
          <p:cNvSpPr>
            <a:spLocks noGrp="1"/>
          </p:cNvSpPr>
          <p:nvPr>
            <p:ph type="body" sz="quarter" idx="25" hasCustomPrompt="1"/>
          </p:nvPr>
        </p:nvSpPr>
        <p:spPr>
          <a:xfrm>
            <a:off x="7031605" y="4476026"/>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8" name="テキスト プレースホルダー 5"/>
          <p:cNvSpPr>
            <a:spLocks noGrp="1"/>
          </p:cNvSpPr>
          <p:nvPr>
            <p:ph type="body" sz="quarter" idx="26" hasCustomPrompt="1"/>
          </p:nvPr>
        </p:nvSpPr>
        <p:spPr>
          <a:xfrm>
            <a:off x="7087819" y="5123719"/>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10800000" flipH="1">
            <a:off x="1141964" y="566511"/>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rot="16200000">
            <a:off x="764203" y="915496"/>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cxnSp>
        <p:nvCxnSpPr>
          <p:cNvPr id="8" name="直線コネクタ 7"/>
          <p:cNvCxnSpPr/>
          <p:nvPr/>
        </p:nvCxnSpPr>
        <p:spPr>
          <a:xfrm>
            <a:off x="1344425" y="623661"/>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5800748" y="623661"/>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358939" y="5978821"/>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H="1">
            <a:off x="3603431" y="5961903"/>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正方形/長方形 3"/>
          <p:cNvSpPr/>
          <p:nvPr userDrawn="1"/>
        </p:nvSpPr>
        <p:spPr>
          <a:xfrm>
            <a:off x="-29029" y="-29029"/>
            <a:ext cx="18360000" cy="3304429"/>
          </a:xfrm>
          <a:prstGeom prst="rect">
            <a:avLst/>
          </a:prstGeom>
          <a:blipFill dpi="0" rotWithShape="0">
            <a:blip r:embed="rId4"/>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9" name="直線コネクタ 48"/>
          <p:cNvCxnSpPr/>
          <p:nvPr userDrawn="1"/>
        </p:nvCxnSpPr>
        <p:spPr>
          <a:xfrm>
            <a:off x="-45209" y="3105015"/>
            <a:ext cx="18336384"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1" name="グループ化 50"/>
          <p:cNvGrpSpPr/>
          <p:nvPr userDrawn="1"/>
        </p:nvGrpSpPr>
        <p:grpSpPr>
          <a:xfrm>
            <a:off x="16778435" y="339170"/>
            <a:ext cx="1150664" cy="1150664"/>
            <a:chOff x="7418859" y="2569953"/>
            <a:chExt cx="934639" cy="934639"/>
          </a:xfrm>
        </p:grpSpPr>
        <p:sp>
          <p:nvSpPr>
            <p:cNvPr id="52" name="涙形 51"/>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涙形 52"/>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4"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56" name="テキスト プレースホルダー 5"/>
          <p:cNvSpPr>
            <a:spLocks noGrp="1"/>
          </p:cNvSpPr>
          <p:nvPr>
            <p:ph type="body" sz="quarter" idx="12" hasCustomPrompt="1"/>
          </p:nvPr>
        </p:nvSpPr>
        <p:spPr>
          <a:xfrm>
            <a:off x="2912002" y="1713698"/>
            <a:ext cx="12467171" cy="1276245"/>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7" name="正方形/長方形 56"/>
          <p:cNvSpPr/>
          <p:nvPr userDrawn="1"/>
        </p:nvSpPr>
        <p:spPr>
          <a:xfrm>
            <a:off x="7291382" y="1519200"/>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タイトル 1"/>
          <p:cNvSpPr>
            <a:spLocks noGrp="1"/>
          </p:cNvSpPr>
          <p:nvPr>
            <p:ph type="title" hasCustomPrompt="1"/>
          </p:nvPr>
        </p:nvSpPr>
        <p:spPr>
          <a:xfrm>
            <a:off x="914558" y="253186"/>
            <a:ext cx="16462058" cy="1368152"/>
          </a:xfrm>
          <a:prstGeom prst="rect">
            <a:avLst/>
          </a:prstGeom>
        </p:spPr>
        <p:txBody>
          <a:bodyPr anchor="b"/>
          <a:lstStyle>
            <a:lvl1pPr>
              <a:defRPr baseline="0"/>
            </a:lvl1pPr>
          </a:lstStyle>
          <a:p>
            <a:r>
              <a:rPr kumimoji="1" lang="en-US" altLang="ja-JP" dirty="0" smtClean="0"/>
              <a:t>SLIDE TITLE GOES HERE</a:t>
            </a:r>
            <a:endParaRPr kumimoji="1" lang="ja-JP" altLang="en-US" dirty="0"/>
          </a:p>
        </p:txBody>
      </p:sp>
      <p:sp>
        <p:nvSpPr>
          <p:cNvPr id="59" name="図プレースホルダー 28"/>
          <p:cNvSpPr>
            <a:spLocks noGrp="1"/>
          </p:cNvSpPr>
          <p:nvPr>
            <p:ph type="pic" sz="quarter" idx="22" hasCustomPrompt="1"/>
          </p:nvPr>
        </p:nvSpPr>
        <p:spPr>
          <a:xfrm>
            <a:off x="3148546" y="35277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0" name="テキスト プレースホルダー 5"/>
          <p:cNvSpPr>
            <a:spLocks noGrp="1"/>
          </p:cNvSpPr>
          <p:nvPr>
            <p:ph type="body" sz="quarter" idx="15" hasCustomPrompt="1"/>
          </p:nvPr>
        </p:nvSpPr>
        <p:spPr>
          <a:xfrm>
            <a:off x="1455038" y="4494220"/>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61" name="テキスト プレースホルダー 5"/>
          <p:cNvSpPr>
            <a:spLocks noGrp="1"/>
          </p:cNvSpPr>
          <p:nvPr>
            <p:ph type="body" sz="quarter" idx="23" hasCustomPrompt="1"/>
          </p:nvPr>
        </p:nvSpPr>
        <p:spPr>
          <a:xfrm>
            <a:off x="1511252" y="5141913"/>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260524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right)">
                                      <p:cBhvr>
                                        <p:cTn id="12" dur="500"/>
                                        <p:tgtEl>
                                          <p:spTgt spid="49"/>
                                        </p:tgtEl>
                                      </p:cBhvr>
                                    </p:animEffect>
                                  </p:childTnLst>
                                </p:cTn>
                              </p:par>
                              <p:par>
                                <p:cTn id="13" presetID="2" presetClass="entr" presetSubtype="2" decel="10000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1000" fill="hold"/>
                                        <p:tgtEl>
                                          <p:spTgt spid="58"/>
                                        </p:tgtEl>
                                        <p:attrNameLst>
                                          <p:attrName>ppt_x</p:attrName>
                                        </p:attrNameLst>
                                      </p:cBhvr>
                                      <p:tavLst>
                                        <p:tav tm="0">
                                          <p:val>
                                            <p:strVal val="1+#ppt_w/2"/>
                                          </p:val>
                                        </p:tav>
                                        <p:tav tm="100000">
                                          <p:val>
                                            <p:strVal val="#ppt_x"/>
                                          </p:val>
                                        </p:tav>
                                      </p:tavLst>
                                    </p:anim>
                                    <p:anim calcmode="lin" valueType="num">
                                      <p:cBhvr additive="base">
                                        <p:cTn id="16" dur="1000" fill="hold"/>
                                        <p:tgtEl>
                                          <p:spTgt spid="58"/>
                                        </p:tgtEl>
                                        <p:attrNameLst>
                                          <p:attrName>ppt_y</p:attrName>
                                        </p:attrNameLst>
                                      </p:cBhvr>
                                      <p:tavLst>
                                        <p:tav tm="0">
                                          <p:val>
                                            <p:strVal val="#ppt_y"/>
                                          </p:val>
                                        </p:tav>
                                        <p:tav tm="100000">
                                          <p:val>
                                            <p:strVal val="#ppt_y"/>
                                          </p:val>
                                        </p:tav>
                                      </p:tavLst>
                                    </p:anim>
                                  </p:childTnLst>
                                </p:cTn>
                              </p:par>
                              <p:par>
                                <p:cTn id="17" presetID="1" presetClass="exit" presetSubtype="0" fill="hold" grpId="2" nodeType="withEffect">
                                  <p:stCondLst>
                                    <p:cond delay="0"/>
                                  </p:stCondLst>
                                  <p:childTnLst>
                                    <p:set>
                                      <p:cBhvr>
                                        <p:cTn id="18" dur="1" fill="hold">
                                          <p:stCondLst>
                                            <p:cond delay="0"/>
                                          </p:stCondLst>
                                        </p:cTn>
                                        <p:tgtEl>
                                          <p:spTgt spid="58"/>
                                        </p:tgtEl>
                                        <p:attrNameLst>
                                          <p:attrName>style.visibility</p:attrName>
                                        </p:attrNameLst>
                                      </p:cBhvr>
                                      <p:to>
                                        <p:strVal val="hidden"/>
                                      </p:to>
                                    </p:set>
                                  </p:childTnLst>
                                </p:cTn>
                              </p:par>
                              <p:par>
                                <p:cTn id="19" presetID="10" presetClass="entr" presetSubtype="0" fill="hold" grpId="1" nodeType="withEffect">
                                  <p:stCondLst>
                                    <p:cond delay="50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ppt_x"/>
                                          </p:val>
                                        </p:tav>
                                        <p:tav tm="100000">
                                          <p:val>
                                            <p:strVal val="#ppt_x"/>
                                          </p:val>
                                        </p:tav>
                                      </p:tavLst>
                                    </p:anim>
                                    <p:anim calcmode="lin" valueType="num">
                                      <p:cBhvr additive="base">
                                        <p:cTn id="25" dur="500" fill="hold"/>
                                        <p:tgtEl>
                                          <p:spTgt spid="57"/>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 presetClass="entr" presetSubtype="1" decel="100000"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fill="hold"/>
                                        <p:tgtEl>
                                          <p:spTgt spid="51"/>
                                        </p:tgtEl>
                                        <p:attrNameLst>
                                          <p:attrName>ppt_x</p:attrName>
                                        </p:attrNameLst>
                                      </p:cBhvr>
                                      <p:tavLst>
                                        <p:tav tm="0">
                                          <p:val>
                                            <p:strVal val="#ppt_x"/>
                                          </p:val>
                                        </p:tav>
                                        <p:tav tm="100000">
                                          <p:val>
                                            <p:strVal val="#ppt_x"/>
                                          </p:val>
                                        </p:tav>
                                      </p:tavLst>
                                    </p:anim>
                                    <p:anim calcmode="lin" valueType="num">
                                      <p:cBhvr additive="base">
                                        <p:cTn id="30" dur="500" fill="hold"/>
                                        <p:tgtEl>
                                          <p:spTgt spid="51"/>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fill="hold"/>
                                        <p:tgtEl>
                                          <p:spTgt spid="54"/>
                                        </p:tgtEl>
                                        <p:attrNameLst>
                                          <p:attrName>ppt_x</p:attrName>
                                        </p:attrNameLst>
                                      </p:cBhvr>
                                      <p:tavLst>
                                        <p:tav tm="0">
                                          <p:val>
                                            <p:strVal val="#ppt_x"/>
                                          </p:val>
                                        </p:tav>
                                        <p:tav tm="100000">
                                          <p:val>
                                            <p:strVal val="#ppt_x"/>
                                          </p:val>
                                        </p:tav>
                                      </p:tavLst>
                                    </p:anim>
                                    <p:anim calcmode="lin" valueType="num">
                                      <p:cBhvr additive="base">
                                        <p:cTn id="34" dur="500" fill="hold"/>
                                        <p:tgtEl>
                                          <p:spTgt spid="54"/>
                                        </p:tgtEl>
                                        <p:attrNameLst>
                                          <p:attrName>ppt_y</p:attrName>
                                        </p:attrNameLst>
                                      </p:cBhvr>
                                      <p:tavLst>
                                        <p:tav tm="0">
                                          <p:val>
                                            <p:strVal val="0-#ppt_h/2"/>
                                          </p:val>
                                        </p:tav>
                                        <p:tav tm="100000">
                                          <p:val>
                                            <p:strVal val="#ppt_y"/>
                                          </p:val>
                                        </p:tav>
                                      </p:tavLst>
                                    </p:anim>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500"/>
                                        <p:tgtEl>
                                          <p:spTgt spid="56"/>
                                        </p:tgtEl>
                                      </p:cBhvr>
                                    </p:animEffect>
                                  </p:childTnLst>
                                </p:cTn>
                              </p:par>
                            </p:childTnLst>
                          </p:cTn>
                        </p:par>
                        <p:par>
                          <p:cTn id="39" fill="hold">
                            <p:stCondLst>
                              <p:cond delay="2500"/>
                            </p:stCondLst>
                            <p:childTnLst>
                              <p:par>
                                <p:cTn id="40" presetID="2" presetClass="entr" presetSubtype="1" decel="100000"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750" fill="hold"/>
                                        <p:tgtEl>
                                          <p:spTgt spid="7"/>
                                        </p:tgtEl>
                                        <p:attrNameLst>
                                          <p:attrName>ppt_x</p:attrName>
                                        </p:attrNameLst>
                                      </p:cBhvr>
                                      <p:tavLst>
                                        <p:tav tm="0">
                                          <p:val>
                                            <p:strVal val="#ppt_x"/>
                                          </p:val>
                                        </p:tav>
                                        <p:tav tm="100000">
                                          <p:val>
                                            <p:strVal val="#ppt_x"/>
                                          </p:val>
                                        </p:tav>
                                      </p:tavLst>
                                    </p:anim>
                                    <p:anim calcmode="lin" valueType="num">
                                      <p:cBhvr additive="base">
                                        <p:cTn id="43" dur="750" fill="hold"/>
                                        <p:tgtEl>
                                          <p:spTgt spid="7"/>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750" fill="hold"/>
                                        <p:tgtEl>
                                          <p:spTgt spid="12"/>
                                        </p:tgtEl>
                                        <p:attrNameLst>
                                          <p:attrName>ppt_x</p:attrName>
                                        </p:attrNameLst>
                                      </p:cBhvr>
                                      <p:tavLst>
                                        <p:tav tm="0">
                                          <p:val>
                                            <p:strVal val="#ppt_x"/>
                                          </p:val>
                                        </p:tav>
                                        <p:tav tm="100000">
                                          <p:val>
                                            <p:strVal val="#ppt_x"/>
                                          </p:val>
                                        </p:tav>
                                      </p:tavLst>
                                    </p:anim>
                                    <p:anim calcmode="lin" valueType="num">
                                      <p:cBhvr additive="base">
                                        <p:cTn id="47" dur="750" fill="hold"/>
                                        <p:tgtEl>
                                          <p:spTgt spid="12"/>
                                        </p:tgtEl>
                                        <p:attrNameLst>
                                          <p:attrName>ppt_y</p:attrName>
                                        </p:attrNameLst>
                                      </p:cBhvr>
                                      <p:tavLst>
                                        <p:tav tm="0">
                                          <p:val>
                                            <p:strVal val="0-#ppt_h/2"/>
                                          </p:val>
                                        </p:tav>
                                        <p:tav tm="100000">
                                          <p:val>
                                            <p:strVal val="#ppt_y"/>
                                          </p:val>
                                        </p:tav>
                                      </p:tavLst>
                                    </p:anim>
                                  </p:childTnLst>
                                </p:cTn>
                              </p:par>
                              <p:par>
                                <p:cTn id="48" presetID="22" presetClass="entr" presetSubtype="1" fill="hold" nodeType="withEffect">
                                  <p:stCondLst>
                                    <p:cond delay="250"/>
                                  </p:stCondLst>
                                  <p:childTnLst>
                                    <p:set>
                                      <p:cBhvr>
                                        <p:cTn id="49" dur="1" fill="hold">
                                          <p:stCondLst>
                                            <p:cond delay="0"/>
                                          </p:stCondLst>
                                        </p:cTn>
                                        <p:tgtEl>
                                          <p:spTgt spid="8"/>
                                        </p:tgtEl>
                                        <p:attrNameLst>
                                          <p:attrName>style.visibility</p:attrName>
                                        </p:attrNameLst>
                                      </p:cBhvr>
                                      <p:to>
                                        <p:strVal val="visible"/>
                                      </p:to>
                                    </p:set>
                                    <p:animEffect transition="in" filter="wipe(up)">
                                      <p:cBhvr>
                                        <p:cTn id="50" dur="500"/>
                                        <p:tgtEl>
                                          <p:spTgt spid="8"/>
                                        </p:tgtEl>
                                      </p:cBhvr>
                                    </p:animEffect>
                                  </p:childTnLst>
                                </p:cTn>
                              </p:par>
                            </p:childTnLst>
                          </p:cTn>
                        </p:par>
                        <p:par>
                          <p:cTn id="51" fill="hold">
                            <p:stCondLst>
                              <p:cond delay="3250"/>
                            </p:stCondLst>
                            <p:childTnLst>
                              <p:par>
                                <p:cTn id="52" presetID="2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250"/>
                                        <p:tgtEl>
                                          <p:spTgt spid="10"/>
                                        </p:tgtEl>
                                      </p:cBhvr>
                                    </p:animEffect>
                                  </p:childTnLst>
                                </p:cTn>
                              </p:par>
                            </p:childTnLst>
                          </p:cTn>
                        </p:par>
                        <p:par>
                          <p:cTn id="55" fill="hold">
                            <p:stCondLst>
                              <p:cond delay="3500"/>
                            </p:stCondLst>
                            <p:childTnLst>
                              <p:par>
                                <p:cTn id="56" presetID="22" presetClass="entr" presetSubtype="4"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250"/>
                                        <p:tgtEl>
                                          <p:spTgt spid="11"/>
                                        </p:tgtEl>
                                      </p:cBhvr>
                                    </p:animEffect>
                                  </p:childTnLst>
                                </p:cTn>
                              </p:par>
                            </p:childTnLst>
                          </p:cTn>
                        </p:par>
                        <p:par>
                          <p:cTn id="59" fill="hold">
                            <p:stCondLst>
                              <p:cond delay="3750"/>
                            </p:stCondLst>
                            <p:childTnLst>
                              <p:par>
                                <p:cTn id="60" presetID="22" presetClass="entr" presetSubtype="4"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500"/>
                                        <p:tgtEl>
                                          <p:spTgt spid="9"/>
                                        </p:tgtEl>
                                      </p:cBhvr>
                                    </p:animEffect>
                                  </p:childTnLst>
                                </p:cTn>
                              </p:par>
                            </p:childTnLst>
                          </p:cTn>
                        </p:par>
                        <p:par>
                          <p:cTn id="63" fill="hold">
                            <p:stCondLst>
                              <p:cond delay="4250"/>
                            </p:stCondLst>
                            <p:childTnLst>
                              <p:par>
                                <p:cTn id="64" presetID="49" presetClass="entr" presetSubtype="0" decel="100000"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p:cTn id="66" dur="500" fill="hold"/>
                                        <p:tgtEl>
                                          <p:spTgt spid="59"/>
                                        </p:tgtEl>
                                        <p:attrNameLst>
                                          <p:attrName>ppt_w</p:attrName>
                                        </p:attrNameLst>
                                      </p:cBhvr>
                                      <p:tavLst>
                                        <p:tav tm="0">
                                          <p:val>
                                            <p:fltVal val="0"/>
                                          </p:val>
                                        </p:tav>
                                        <p:tav tm="100000">
                                          <p:val>
                                            <p:strVal val="#ppt_w"/>
                                          </p:val>
                                        </p:tav>
                                      </p:tavLst>
                                    </p:anim>
                                    <p:anim calcmode="lin" valueType="num">
                                      <p:cBhvr>
                                        <p:cTn id="67" dur="500" fill="hold"/>
                                        <p:tgtEl>
                                          <p:spTgt spid="59"/>
                                        </p:tgtEl>
                                        <p:attrNameLst>
                                          <p:attrName>ppt_h</p:attrName>
                                        </p:attrNameLst>
                                      </p:cBhvr>
                                      <p:tavLst>
                                        <p:tav tm="0">
                                          <p:val>
                                            <p:fltVal val="0"/>
                                          </p:val>
                                        </p:tav>
                                        <p:tav tm="100000">
                                          <p:val>
                                            <p:strVal val="#ppt_h"/>
                                          </p:val>
                                        </p:tav>
                                      </p:tavLst>
                                    </p:anim>
                                    <p:anim calcmode="lin" valueType="num">
                                      <p:cBhvr>
                                        <p:cTn id="68" dur="500" fill="hold"/>
                                        <p:tgtEl>
                                          <p:spTgt spid="59"/>
                                        </p:tgtEl>
                                        <p:attrNameLst>
                                          <p:attrName>style.rotation</p:attrName>
                                        </p:attrNameLst>
                                      </p:cBhvr>
                                      <p:tavLst>
                                        <p:tav tm="0">
                                          <p:val>
                                            <p:fltVal val="360"/>
                                          </p:val>
                                        </p:tav>
                                        <p:tav tm="100000">
                                          <p:val>
                                            <p:fltVal val="0"/>
                                          </p:val>
                                        </p:tav>
                                      </p:tavLst>
                                    </p:anim>
                                    <p:animEffect transition="in" filter="fade">
                                      <p:cBhvr>
                                        <p:cTn id="69" dur="500"/>
                                        <p:tgtEl>
                                          <p:spTgt spid="59"/>
                                        </p:tgtEl>
                                      </p:cBhvr>
                                    </p:animEffect>
                                  </p:childTnLst>
                                </p:cTn>
                              </p:par>
                            </p:childTnLst>
                          </p:cTn>
                        </p:par>
                        <p:par>
                          <p:cTn id="70" fill="hold">
                            <p:stCondLst>
                              <p:cond delay="4750"/>
                            </p:stCondLst>
                            <p:childTnLst>
                              <p:par>
                                <p:cTn id="71" presetID="2" presetClass="entr" presetSubtype="1" decel="100000" fill="hold" grpId="0" nodeType="afterEffect">
                                  <p:stCondLst>
                                    <p:cond delay="0"/>
                                  </p:stCondLst>
                                  <p:childTnLst>
                                    <p:set>
                                      <p:cBhvr>
                                        <p:cTn id="72" dur="1" fill="hold">
                                          <p:stCondLst>
                                            <p:cond delay="0"/>
                                          </p:stCondLst>
                                        </p:cTn>
                                        <p:tgtEl>
                                          <p:spTgt spid="60">
                                            <p:txEl>
                                              <p:pRg st="0" end="0"/>
                                            </p:txEl>
                                          </p:spTgt>
                                        </p:tgtEl>
                                        <p:attrNameLst>
                                          <p:attrName>style.visibility</p:attrName>
                                        </p:attrNameLst>
                                      </p:cBhvr>
                                      <p:to>
                                        <p:strVal val="visible"/>
                                      </p:to>
                                    </p:set>
                                    <p:anim calcmode="lin" valueType="num">
                                      <p:cBhvr additive="base">
                                        <p:cTn id="73" dur="50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0">
                                            <p:txEl>
                                              <p:pRg st="0" end="0"/>
                                            </p:txEl>
                                          </p:spTgt>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100"/>
                                  </p:stCondLst>
                                  <p:childTnLst>
                                    <p:set>
                                      <p:cBhvr>
                                        <p:cTn id="76" dur="1" fill="hold">
                                          <p:stCondLst>
                                            <p:cond delay="0"/>
                                          </p:stCondLst>
                                        </p:cTn>
                                        <p:tgtEl>
                                          <p:spTgt spid="61">
                                            <p:txEl>
                                              <p:pRg st="0" end="0"/>
                                            </p:txEl>
                                          </p:spTgt>
                                        </p:tgtEl>
                                        <p:attrNameLst>
                                          <p:attrName>style.visibility</p:attrName>
                                        </p:attrNameLst>
                                      </p:cBhvr>
                                      <p:to>
                                        <p:strVal val="visible"/>
                                      </p:to>
                                    </p:set>
                                    <p:anim calcmode="lin" valueType="num">
                                      <p:cBhvr additive="base">
                                        <p:cTn id="77" dur="500" fill="hold"/>
                                        <p:tgtEl>
                                          <p:spTgt spid="61">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61">
                                            <p:txEl>
                                              <p:pRg st="0" end="0"/>
                                            </p:txEl>
                                          </p:spTgt>
                                        </p:tgtEl>
                                        <p:attrNameLst>
                                          <p:attrName>ppt_y</p:attrName>
                                        </p:attrNameLst>
                                      </p:cBhvr>
                                      <p:tavLst>
                                        <p:tav tm="0">
                                          <p:val>
                                            <p:strVal val="0-#ppt_h/2"/>
                                          </p:val>
                                        </p:tav>
                                        <p:tav tm="100000">
                                          <p:val>
                                            <p:strVal val="#ppt_y"/>
                                          </p:val>
                                        </p:tav>
                                      </p:tavLst>
                                    </p:anim>
                                  </p:childTnLst>
                                </p:cTn>
                              </p:par>
                            </p:childTnLst>
                          </p:cTn>
                        </p:par>
                        <p:par>
                          <p:cTn id="79" fill="hold">
                            <p:stCondLst>
                              <p:cond delay="5350"/>
                            </p:stCondLst>
                            <p:childTnLst>
                              <p:par>
                                <p:cTn id="80" presetID="2" presetClass="entr" presetSubtype="1" decel="100000" fill="hold" grpId="0" nodeType="afterEffect">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cBhvr additive="base">
                                        <p:cTn id="82" dur="750" fill="hold"/>
                                        <p:tgtEl>
                                          <p:spTgt spid="80"/>
                                        </p:tgtEl>
                                        <p:attrNameLst>
                                          <p:attrName>ppt_x</p:attrName>
                                        </p:attrNameLst>
                                      </p:cBhvr>
                                      <p:tavLst>
                                        <p:tav tm="0">
                                          <p:val>
                                            <p:strVal val="#ppt_x"/>
                                          </p:val>
                                        </p:tav>
                                        <p:tav tm="100000">
                                          <p:val>
                                            <p:strVal val="#ppt_x"/>
                                          </p:val>
                                        </p:tav>
                                      </p:tavLst>
                                    </p:anim>
                                    <p:anim calcmode="lin" valueType="num">
                                      <p:cBhvr additive="base">
                                        <p:cTn id="83" dur="750" fill="hold"/>
                                        <p:tgtEl>
                                          <p:spTgt spid="80"/>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0"/>
                                  </p:stCondLst>
                                  <p:childTnLst>
                                    <p:set>
                                      <p:cBhvr>
                                        <p:cTn id="85" dur="1" fill="hold">
                                          <p:stCondLst>
                                            <p:cond delay="0"/>
                                          </p:stCondLst>
                                        </p:cTn>
                                        <p:tgtEl>
                                          <p:spTgt spid="81"/>
                                        </p:tgtEl>
                                        <p:attrNameLst>
                                          <p:attrName>style.visibility</p:attrName>
                                        </p:attrNameLst>
                                      </p:cBhvr>
                                      <p:to>
                                        <p:strVal val="visible"/>
                                      </p:to>
                                    </p:set>
                                    <p:anim calcmode="lin" valueType="num">
                                      <p:cBhvr additive="base">
                                        <p:cTn id="86" dur="750" fill="hold"/>
                                        <p:tgtEl>
                                          <p:spTgt spid="81"/>
                                        </p:tgtEl>
                                        <p:attrNameLst>
                                          <p:attrName>ppt_x</p:attrName>
                                        </p:attrNameLst>
                                      </p:cBhvr>
                                      <p:tavLst>
                                        <p:tav tm="0">
                                          <p:val>
                                            <p:strVal val="#ppt_x"/>
                                          </p:val>
                                        </p:tav>
                                        <p:tav tm="100000">
                                          <p:val>
                                            <p:strVal val="#ppt_x"/>
                                          </p:val>
                                        </p:tav>
                                      </p:tavLst>
                                    </p:anim>
                                    <p:anim calcmode="lin" valueType="num">
                                      <p:cBhvr additive="base">
                                        <p:cTn id="87" dur="750" fill="hold"/>
                                        <p:tgtEl>
                                          <p:spTgt spid="81"/>
                                        </p:tgtEl>
                                        <p:attrNameLst>
                                          <p:attrName>ppt_y</p:attrName>
                                        </p:attrNameLst>
                                      </p:cBhvr>
                                      <p:tavLst>
                                        <p:tav tm="0">
                                          <p:val>
                                            <p:strVal val="0-#ppt_h/2"/>
                                          </p:val>
                                        </p:tav>
                                        <p:tav tm="100000">
                                          <p:val>
                                            <p:strVal val="#ppt_y"/>
                                          </p:val>
                                        </p:tav>
                                      </p:tavLst>
                                    </p:anim>
                                  </p:childTnLst>
                                </p:cTn>
                              </p:par>
                              <p:par>
                                <p:cTn id="88" presetID="22" presetClass="entr" presetSubtype="1" fill="hold" nodeType="withEffect">
                                  <p:stCondLst>
                                    <p:cond delay="250"/>
                                  </p:stCondLst>
                                  <p:childTnLst>
                                    <p:set>
                                      <p:cBhvr>
                                        <p:cTn id="89" dur="1" fill="hold">
                                          <p:stCondLst>
                                            <p:cond delay="0"/>
                                          </p:stCondLst>
                                        </p:cTn>
                                        <p:tgtEl>
                                          <p:spTgt spid="82"/>
                                        </p:tgtEl>
                                        <p:attrNameLst>
                                          <p:attrName>style.visibility</p:attrName>
                                        </p:attrNameLst>
                                      </p:cBhvr>
                                      <p:to>
                                        <p:strVal val="visible"/>
                                      </p:to>
                                    </p:set>
                                    <p:animEffect transition="in" filter="wipe(up)">
                                      <p:cBhvr>
                                        <p:cTn id="90" dur="500"/>
                                        <p:tgtEl>
                                          <p:spTgt spid="82"/>
                                        </p:tgtEl>
                                      </p:cBhvr>
                                    </p:animEffect>
                                  </p:childTnLst>
                                </p:cTn>
                              </p:par>
                            </p:childTnLst>
                          </p:cTn>
                        </p:par>
                        <p:par>
                          <p:cTn id="91" fill="hold">
                            <p:stCondLst>
                              <p:cond delay="6100"/>
                            </p:stCondLst>
                            <p:childTnLst>
                              <p:par>
                                <p:cTn id="92" presetID="22" presetClass="entr" presetSubtype="8" fill="hold" nodeType="afterEffect">
                                  <p:stCondLst>
                                    <p:cond delay="0"/>
                                  </p:stCondLst>
                                  <p:childTnLst>
                                    <p:set>
                                      <p:cBhvr>
                                        <p:cTn id="93" dur="1" fill="hold">
                                          <p:stCondLst>
                                            <p:cond delay="0"/>
                                          </p:stCondLst>
                                        </p:cTn>
                                        <p:tgtEl>
                                          <p:spTgt spid="84"/>
                                        </p:tgtEl>
                                        <p:attrNameLst>
                                          <p:attrName>style.visibility</p:attrName>
                                        </p:attrNameLst>
                                      </p:cBhvr>
                                      <p:to>
                                        <p:strVal val="visible"/>
                                      </p:to>
                                    </p:set>
                                    <p:animEffect transition="in" filter="wipe(left)">
                                      <p:cBhvr>
                                        <p:cTn id="94" dur="250"/>
                                        <p:tgtEl>
                                          <p:spTgt spid="84"/>
                                        </p:tgtEl>
                                      </p:cBhvr>
                                    </p:animEffect>
                                  </p:childTnLst>
                                </p:cTn>
                              </p:par>
                            </p:childTnLst>
                          </p:cTn>
                        </p:par>
                        <p:par>
                          <p:cTn id="95" fill="hold">
                            <p:stCondLst>
                              <p:cond delay="6350"/>
                            </p:stCondLst>
                            <p:childTnLst>
                              <p:par>
                                <p:cTn id="96" presetID="22" presetClass="entr" presetSubtype="4" fill="hold" nodeType="after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wipe(down)">
                                      <p:cBhvr>
                                        <p:cTn id="98" dur="250"/>
                                        <p:tgtEl>
                                          <p:spTgt spid="85"/>
                                        </p:tgtEl>
                                      </p:cBhvr>
                                    </p:animEffect>
                                  </p:childTnLst>
                                </p:cTn>
                              </p:par>
                            </p:childTnLst>
                          </p:cTn>
                        </p:par>
                        <p:par>
                          <p:cTn id="99" fill="hold">
                            <p:stCondLst>
                              <p:cond delay="6600"/>
                            </p:stCondLst>
                            <p:childTnLst>
                              <p:par>
                                <p:cTn id="100" presetID="22" presetClass="entr" presetSubtype="4" fill="hold" nodeType="afterEffect">
                                  <p:stCondLst>
                                    <p:cond delay="0"/>
                                  </p:stCondLst>
                                  <p:childTnLst>
                                    <p:set>
                                      <p:cBhvr>
                                        <p:cTn id="101" dur="1" fill="hold">
                                          <p:stCondLst>
                                            <p:cond delay="0"/>
                                          </p:stCondLst>
                                        </p:cTn>
                                        <p:tgtEl>
                                          <p:spTgt spid="83"/>
                                        </p:tgtEl>
                                        <p:attrNameLst>
                                          <p:attrName>style.visibility</p:attrName>
                                        </p:attrNameLst>
                                      </p:cBhvr>
                                      <p:to>
                                        <p:strVal val="visible"/>
                                      </p:to>
                                    </p:set>
                                    <p:animEffect transition="in" filter="wipe(down)">
                                      <p:cBhvr>
                                        <p:cTn id="102" dur="500"/>
                                        <p:tgtEl>
                                          <p:spTgt spid="83"/>
                                        </p:tgtEl>
                                      </p:cBhvr>
                                    </p:animEffect>
                                  </p:childTnLst>
                                </p:cTn>
                              </p:par>
                            </p:childTnLst>
                          </p:cTn>
                        </p:par>
                        <p:par>
                          <p:cTn id="103" fill="hold">
                            <p:stCondLst>
                              <p:cond delay="7100"/>
                            </p:stCondLst>
                            <p:childTnLst>
                              <p:par>
                                <p:cTn id="104" presetID="49" presetClass="entr" presetSubtype="0" decel="100000" fill="hold" grpId="0" nodeType="afterEffect">
                                  <p:stCondLst>
                                    <p:cond delay="0"/>
                                  </p:stCondLst>
                                  <p:childTnLst>
                                    <p:set>
                                      <p:cBhvr>
                                        <p:cTn id="105" dur="1" fill="hold">
                                          <p:stCondLst>
                                            <p:cond delay="0"/>
                                          </p:stCondLst>
                                        </p:cTn>
                                        <p:tgtEl>
                                          <p:spTgt spid="86"/>
                                        </p:tgtEl>
                                        <p:attrNameLst>
                                          <p:attrName>style.visibility</p:attrName>
                                        </p:attrNameLst>
                                      </p:cBhvr>
                                      <p:to>
                                        <p:strVal val="visible"/>
                                      </p:to>
                                    </p:set>
                                    <p:anim calcmode="lin" valueType="num">
                                      <p:cBhvr>
                                        <p:cTn id="106" dur="500" fill="hold"/>
                                        <p:tgtEl>
                                          <p:spTgt spid="86"/>
                                        </p:tgtEl>
                                        <p:attrNameLst>
                                          <p:attrName>ppt_w</p:attrName>
                                        </p:attrNameLst>
                                      </p:cBhvr>
                                      <p:tavLst>
                                        <p:tav tm="0">
                                          <p:val>
                                            <p:fltVal val="0"/>
                                          </p:val>
                                        </p:tav>
                                        <p:tav tm="100000">
                                          <p:val>
                                            <p:strVal val="#ppt_w"/>
                                          </p:val>
                                        </p:tav>
                                      </p:tavLst>
                                    </p:anim>
                                    <p:anim calcmode="lin" valueType="num">
                                      <p:cBhvr>
                                        <p:cTn id="107" dur="500" fill="hold"/>
                                        <p:tgtEl>
                                          <p:spTgt spid="86"/>
                                        </p:tgtEl>
                                        <p:attrNameLst>
                                          <p:attrName>ppt_h</p:attrName>
                                        </p:attrNameLst>
                                      </p:cBhvr>
                                      <p:tavLst>
                                        <p:tav tm="0">
                                          <p:val>
                                            <p:fltVal val="0"/>
                                          </p:val>
                                        </p:tav>
                                        <p:tav tm="100000">
                                          <p:val>
                                            <p:strVal val="#ppt_h"/>
                                          </p:val>
                                        </p:tav>
                                      </p:tavLst>
                                    </p:anim>
                                    <p:anim calcmode="lin" valueType="num">
                                      <p:cBhvr>
                                        <p:cTn id="108" dur="500" fill="hold"/>
                                        <p:tgtEl>
                                          <p:spTgt spid="86"/>
                                        </p:tgtEl>
                                        <p:attrNameLst>
                                          <p:attrName>style.rotation</p:attrName>
                                        </p:attrNameLst>
                                      </p:cBhvr>
                                      <p:tavLst>
                                        <p:tav tm="0">
                                          <p:val>
                                            <p:fltVal val="360"/>
                                          </p:val>
                                        </p:tav>
                                        <p:tav tm="100000">
                                          <p:val>
                                            <p:fltVal val="0"/>
                                          </p:val>
                                        </p:tav>
                                      </p:tavLst>
                                    </p:anim>
                                    <p:animEffect transition="in" filter="fade">
                                      <p:cBhvr>
                                        <p:cTn id="109" dur="500"/>
                                        <p:tgtEl>
                                          <p:spTgt spid="86"/>
                                        </p:tgtEl>
                                      </p:cBhvr>
                                    </p:animEffect>
                                  </p:childTnLst>
                                </p:cTn>
                              </p:par>
                            </p:childTnLst>
                          </p:cTn>
                        </p:par>
                        <p:par>
                          <p:cTn id="110" fill="hold">
                            <p:stCondLst>
                              <p:cond delay="7600"/>
                            </p:stCondLst>
                            <p:childTnLst>
                              <p:par>
                                <p:cTn id="111" presetID="2" presetClass="entr" presetSubtype="1" decel="100000" fill="hold" grpId="0" nodeType="afterEffect">
                                  <p:stCondLst>
                                    <p:cond delay="0"/>
                                  </p:stCondLst>
                                  <p:childTnLst>
                                    <p:set>
                                      <p:cBhvr>
                                        <p:cTn id="112" dur="1" fill="hold">
                                          <p:stCondLst>
                                            <p:cond delay="0"/>
                                          </p:stCondLst>
                                        </p:cTn>
                                        <p:tgtEl>
                                          <p:spTgt spid="87">
                                            <p:txEl>
                                              <p:pRg st="0" end="0"/>
                                            </p:txEl>
                                          </p:spTgt>
                                        </p:tgtEl>
                                        <p:attrNameLst>
                                          <p:attrName>style.visibility</p:attrName>
                                        </p:attrNameLst>
                                      </p:cBhvr>
                                      <p:to>
                                        <p:strVal val="visible"/>
                                      </p:to>
                                    </p:set>
                                    <p:anim calcmode="lin" valueType="num">
                                      <p:cBhvr additive="base">
                                        <p:cTn id="113" dur="500" fill="hold"/>
                                        <p:tgtEl>
                                          <p:spTgt spid="87">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87">
                                            <p:txEl>
                                              <p:pRg st="0" end="0"/>
                                            </p:txEl>
                                          </p:spTgt>
                                        </p:tgtEl>
                                        <p:attrNameLst>
                                          <p:attrName>ppt_y</p:attrName>
                                        </p:attrNameLst>
                                      </p:cBhvr>
                                      <p:tavLst>
                                        <p:tav tm="0">
                                          <p:val>
                                            <p:strVal val="0-#ppt_h/2"/>
                                          </p:val>
                                        </p:tav>
                                        <p:tav tm="100000">
                                          <p:val>
                                            <p:strVal val="#ppt_y"/>
                                          </p:val>
                                        </p:tav>
                                      </p:tavLst>
                                    </p:anim>
                                  </p:childTnLst>
                                </p:cTn>
                              </p:par>
                              <p:par>
                                <p:cTn id="115" presetID="2" presetClass="entr" presetSubtype="1" decel="100000" fill="hold" grpId="0" nodeType="withEffect">
                                  <p:stCondLst>
                                    <p:cond delay="100"/>
                                  </p:stCondLst>
                                  <p:childTnLst>
                                    <p:set>
                                      <p:cBhvr>
                                        <p:cTn id="116" dur="1" fill="hold">
                                          <p:stCondLst>
                                            <p:cond delay="0"/>
                                          </p:stCondLst>
                                        </p:cTn>
                                        <p:tgtEl>
                                          <p:spTgt spid="88">
                                            <p:txEl>
                                              <p:pRg st="0" end="0"/>
                                            </p:txEl>
                                          </p:spTgt>
                                        </p:tgtEl>
                                        <p:attrNameLst>
                                          <p:attrName>style.visibility</p:attrName>
                                        </p:attrNameLst>
                                      </p:cBhvr>
                                      <p:to>
                                        <p:strVal val="visible"/>
                                      </p:to>
                                    </p:set>
                                    <p:anim calcmode="lin" valueType="num">
                                      <p:cBhvr additive="base">
                                        <p:cTn id="117" dur="500" fill="hold"/>
                                        <p:tgtEl>
                                          <p:spTgt spid="88">
                                            <p:txEl>
                                              <p:pRg st="0" end="0"/>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88">
                                            <p:txEl>
                                              <p:pRg st="0" end="0"/>
                                            </p:txEl>
                                          </p:spTgt>
                                        </p:tgtEl>
                                        <p:attrNameLst>
                                          <p:attrName>ppt_y</p:attrName>
                                        </p:attrNameLst>
                                      </p:cBhvr>
                                      <p:tavLst>
                                        <p:tav tm="0">
                                          <p:val>
                                            <p:strVal val="0-#ppt_h/2"/>
                                          </p:val>
                                        </p:tav>
                                        <p:tav tm="100000">
                                          <p:val>
                                            <p:strVal val="#ppt_y"/>
                                          </p:val>
                                        </p:tav>
                                      </p:tavLst>
                                    </p:anim>
                                  </p:childTnLst>
                                </p:cTn>
                              </p:par>
                            </p:childTnLst>
                          </p:cTn>
                        </p:par>
                        <p:par>
                          <p:cTn id="119" fill="hold">
                            <p:stCondLst>
                              <p:cond delay="8200"/>
                            </p:stCondLst>
                            <p:childTnLst>
                              <p:par>
                                <p:cTn id="120" presetID="2" presetClass="entr" presetSubtype="1" decel="100000" fill="hold" grpId="0" nodeType="afterEffect">
                                  <p:stCondLst>
                                    <p:cond delay="0"/>
                                  </p:stCondLst>
                                  <p:childTnLst>
                                    <p:set>
                                      <p:cBhvr>
                                        <p:cTn id="121" dur="1" fill="hold">
                                          <p:stCondLst>
                                            <p:cond delay="0"/>
                                          </p:stCondLst>
                                        </p:cTn>
                                        <p:tgtEl>
                                          <p:spTgt spid="89"/>
                                        </p:tgtEl>
                                        <p:attrNameLst>
                                          <p:attrName>style.visibility</p:attrName>
                                        </p:attrNameLst>
                                      </p:cBhvr>
                                      <p:to>
                                        <p:strVal val="visible"/>
                                      </p:to>
                                    </p:set>
                                    <p:anim calcmode="lin" valueType="num">
                                      <p:cBhvr additive="base">
                                        <p:cTn id="122" dur="750" fill="hold"/>
                                        <p:tgtEl>
                                          <p:spTgt spid="89"/>
                                        </p:tgtEl>
                                        <p:attrNameLst>
                                          <p:attrName>ppt_x</p:attrName>
                                        </p:attrNameLst>
                                      </p:cBhvr>
                                      <p:tavLst>
                                        <p:tav tm="0">
                                          <p:val>
                                            <p:strVal val="#ppt_x"/>
                                          </p:val>
                                        </p:tav>
                                        <p:tav tm="100000">
                                          <p:val>
                                            <p:strVal val="#ppt_x"/>
                                          </p:val>
                                        </p:tav>
                                      </p:tavLst>
                                    </p:anim>
                                    <p:anim calcmode="lin" valueType="num">
                                      <p:cBhvr additive="base">
                                        <p:cTn id="123" dur="750" fill="hold"/>
                                        <p:tgtEl>
                                          <p:spTgt spid="89"/>
                                        </p:tgtEl>
                                        <p:attrNameLst>
                                          <p:attrName>ppt_y</p:attrName>
                                        </p:attrNameLst>
                                      </p:cBhvr>
                                      <p:tavLst>
                                        <p:tav tm="0">
                                          <p:val>
                                            <p:strVal val="0-#ppt_h/2"/>
                                          </p:val>
                                        </p:tav>
                                        <p:tav tm="100000">
                                          <p:val>
                                            <p:strVal val="#ppt_y"/>
                                          </p:val>
                                        </p:tav>
                                      </p:tavLst>
                                    </p:anim>
                                  </p:childTnLst>
                                </p:cTn>
                              </p:par>
                              <p:par>
                                <p:cTn id="124" presetID="2" presetClass="entr" presetSubtype="1" decel="100000" fill="hold" grpId="0" nodeType="withEffect">
                                  <p:stCondLst>
                                    <p:cond delay="0"/>
                                  </p:stCondLst>
                                  <p:childTnLst>
                                    <p:set>
                                      <p:cBhvr>
                                        <p:cTn id="125" dur="1" fill="hold">
                                          <p:stCondLst>
                                            <p:cond delay="0"/>
                                          </p:stCondLst>
                                        </p:cTn>
                                        <p:tgtEl>
                                          <p:spTgt spid="90"/>
                                        </p:tgtEl>
                                        <p:attrNameLst>
                                          <p:attrName>style.visibility</p:attrName>
                                        </p:attrNameLst>
                                      </p:cBhvr>
                                      <p:to>
                                        <p:strVal val="visible"/>
                                      </p:to>
                                    </p:set>
                                    <p:anim calcmode="lin" valueType="num">
                                      <p:cBhvr additive="base">
                                        <p:cTn id="126" dur="750" fill="hold"/>
                                        <p:tgtEl>
                                          <p:spTgt spid="90"/>
                                        </p:tgtEl>
                                        <p:attrNameLst>
                                          <p:attrName>ppt_x</p:attrName>
                                        </p:attrNameLst>
                                      </p:cBhvr>
                                      <p:tavLst>
                                        <p:tav tm="0">
                                          <p:val>
                                            <p:strVal val="#ppt_x"/>
                                          </p:val>
                                        </p:tav>
                                        <p:tav tm="100000">
                                          <p:val>
                                            <p:strVal val="#ppt_x"/>
                                          </p:val>
                                        </p:tav>
                                      </p:tavLst>
                                    </p:anim>
                                    <p:anim calcmode="lin" valueType="num">
                                      <p:cBhvr additive="base">
                                        <p:cTn id="127" dur="750" fill="hold"/>
                                        <p:tgtEl>
                                          <p:spTgt spid="90"/>
                                        </p:tgtEl>
                                        <p:attrNameLst>
                                          <p:attrName>ppt_y</p:attrName>
                                        </p:attrNameLst>
                                      </p:cBhvr>
                                      <p:tavLst>
                                        <p:tav tm="0">
                                          <p:val>
                                            <p:strVal val="0-#ppt_h/2"/>
                                          </p:val>
                                        </p:tav>
                                        <p:tav tm="100000">
                                          <p:val>
                                            <p:strVal val="#ppt_y"/>
                                          </p:val>
                                        </p:tav>
                                      </p:tavLst>
                                    </p:anim>
                                  </p:childTnLst>
                                </p:cTn>
                              </p:par>
                              <p:par>
                                <p:cTn id="128" presetID="22" presetClass="entr" presetSubtype="1" fill="hold" nodeType="withEffect">
                                  <p:stCondLst>
                                    <p:cond delay="250"/>
                                  </p:stCondLst>
                                  <p:childTnLst>
                                    <p:set>
                                      <p:cBhvr>
                                        <p:cTn id="129" dur="1" fill="hold">
                                          <p:stCondLst>
                                            <p:cond delay="0"/>
                                          </p:stCondLst>
                                        </p:cTn>
                                        <p:tgtEl>
                                          <p:spTgt spid="91"/>
                                        </p:tgtEl>
                                        <p:attrNameLst>
                                          <p:attrName>style.visibility</p:attrName>
                                        </p:attrNameLst>
                                      </p:cBhvr>
                                      <p:to>
                                        <p:strVal val="visible"/>
                                      </p:to>
                                    </p:set>
                                    <p:animEffect transition="in" filter="wipe(up)">
                                      <p:cBhvr>
                                        <p:cTn id="130" dur="500"/>
                                        <p:tgtEl>
                                          <p:spTgt spid="91"/>
                                        </p:tgtEl>
                                      </p:cBhvr>
                                    </p:animEffect>
                                  </p:childTnLst>
                                </p:cTn>
                              </p:par>
                            </p:childTnLst>
                          </p:cTn>
                        </p:par>
                        <p:par>
                          <p:cTn id="131" fill="hold">
                            <p:stCondLst>
                              <p:cond delay="8950"/>
                            </p:stCondLst>
                            <p:childTnLst>
                              <p:par>
                                <p:cTn id="132" presetID="22" presetClass="entr" presetSubtype="8" fill="hold" nodeType="afterEffect">
                                  <p:stCondLst>
                                    <p:cond delay="0"/>
                                  </p:stCondLst>
                                  <p:childTnLst>
                                    <p:set>
                                      <p:cBhvr>
                                        <p:cTn id="133" dur="1" fill="hold">
                                          <p:stCondLst>
                                            <p:cond delay="0"/>
                                          </p:stCondLst>
                                        </p:cTn>
                                        <p:tgtEl>
                                          <p:spTgt spid="93"/>
                                        </p:tgtEl>
                                        <p:attrNameLst>
                                          <p:attrName>style.visibility</p:attrName>
                                        </p:attrNameLst>
                                      </p:cBhvr>
                                      <p:to>
                                        <p:strVal val="visible"/>
                                      </p:to>
                                    </p:set>
                                    <p:animEffect transition="in" filter="wipe(left)">
                                      <p:cBhvr>
                                        <p:cTn id="134" dur="250"/>
                                        <p:tgtEl>
                                          <p:spTgt spid="93"/>
                                        </p:tgtEl>
                                      </p:cBhvr>
                                    </p:animEffect>
                                  </p:childTnLst>
                                </p:cTn>
                              </p:par>
                            </p:childTnLst>
                          </p:cTn>
                        </p:par>
                        <p:par>
                          <p:cTn id="135" fill="hold">
                            <p:stCondLst>
                              <p:cond delay="9200"/>
                            </p:stCondLst>
                            <p:childTnLst>
                              <p:par>
                                <p:cTn id="136" presetID="22" presetClass="entr" presetSubtype="4" fill="hold" nodeType="afterEffect">
                                  <p:stCondLst>
                                    <p:cond delay="0"/>
                                  </p:stCondLst>
                                  <p:childTnLst>
                                    <p:set>
                                      <p:cBhvr>
                                        <p:cTn id="137" dur="1" fill="hold">
                                          <p:stCondLst>
                                            <p:cond delay="0"/>
                                          </p:stCondLst>
                                        </p:cTn>
                                        <p:tgtEl>
                                          <p:spTgt spid="94"/>
                                        </p:tgtEl>
                                        <p:attrNameLst>
                                          <p:attrName>style.visibility</p:attrName>
                                        </p:attrNameLst>
                                      </p:cBhvr>
                                      <p:to>
                                        <p:strVal val="visible"/>
                                      </p:to>
                                    </p:set>
                                    <p:animEffect transition="in" filter="wipe(down)">
                                      <p:cBhvr>
                                        <p:cTn id="138" dur="250"/>
                                        <p:tgtEl>
                                          <p:spTgt spid="94"/>
                                        </p:tgtEl>
                                      </p:cBhvr>
                                    </p:animEffect>
                                  </p:childTnLst>
                                </p:cTn>
                              </p:par>
                            </p:childTnLst>
                          </p:cTn>
                        </p:par>
                        <p:par>
                          <p:cTn id="139" fill="hold">
                            <p:stCondLst>
                              <p:cond delay="9450"/>
                            </p:stCondLst>
                            <p:childTnLst>
                              <p:par>
                                <p:cTn id="140" presetID="22" presetClass="entr" presetSubtype="4" fill="hold" nodeType="afterEffect">
                                  <p:stCondLst>
                                    <p:cond delay="0"/>
                                  </p:stCondLst>
                                  <p:childTnLst>
                                    <p:set>
                                      <p:cBhvr>
                                        <p:cTn id="141" dur="1" fill="hold">
                                          <p:stCondLst>
                                            <p:cond delay="0"/>
                                          </p:stCondLst>
                                        </p:cTn>
                                        <p:tgtEl>
                                          <p:spTgt spid="92"/>
                                        </p:tgtEl>
                                        <p:attrNameLst>
                                          <p:attrName>style.visibility</p:attrName>
                                        </p:attrNameLst>
                                      </p:cBhvr>
                                      <p:to>
                                        <p:strVal val="visible"/>
                                      </p:to>
                                    </p:set>
                                    <p:animEffect transition="in" filter="wipe(down)">
                                      <p:cBhvr>
                                        <p:cTn id="142" dur="500"/>
                                        <p:tgtEl>
                                          <p:spTgt spid="92"/>
                                        </p:tgtEl>
                                      </p:cBhvr>
                                    </p:animEffect>
                                  </p:childTnLst>
                                </p:cTn>
                              </p:par>
                            </p:childTnLst>
                          </p:cTn>
                        </p:par>
                        <p:par>
                          <p:cTn id="143" fill="hold">
                            <p:stCondLst>
                              <p:cond delay="9950"/>
                            </p:stCondLst>
                            <p:childTnLst>
                              <p:par>
                                <p:cTn id="144" presetID="49" presetClass="entr" presetSubtype="0" decel="100000" fill="hold" grpId="0" nodeType="afterEffect">
                                  <p:stCondLst>
                                    <p:cond delay="0"/>
                                  </p:stCondLst>
                                  <p:childTnLst>
                                    <p:set>
                                      <p:cBhvr>
                                        <p:cTn id="145" dur="1" fill="hold">
                                          <p:stCondLst>
                                            <p:cond delay="0"/>
                                          </p:stCondLst>
                                        </p:cTn>
                                        <p:tgtEl>
                                          <p:spTgt spid="95"/>
                                        </p:tgtEl>
                                        <p:attrNameLst>
                                          <p:attrName>style.visibility</p:attrName>
                                        </p:attrNameLst>
                                      </p:cBhvr>
                                      <p:to>
                                        <p:strVal val="visible"/>
                                      </p:to>
                                    </p:set>
                                    <p:anim calcmode="lin" valueType="num">
                                      <p:cBhvr>
                                        <p:cTn id="146" dur="500" fill="hold"/>
                                        <p:tgtEl>
                                          <p:spTgt spid="95"/>
                                        </p:tgtEl>
                                        <p:attrNameLst>
                                          <p:attrName>ppt_w</p:attrName>
                                        </p:attrNameLst>
                                      </p:cBhvr>
                                      <p:tavLst>
                                        <p:tav tm="0">
                                          <p:val>
                                            <p:fltVal val="0"/>
                                          </p:val>
                                        </p:tav>
                                        <p:tav tm="100000">
                                          <p:val>
                                            <p:strVal val="#ppt_w"/>
                                          </p:val>
                                        </p:tav>
                                      </p:tavLst>
                                    </p:anim>
                                    <p:anim calcmode="lin" valueType="num">
                                      <p:cBhvr>
                                        <p:cTn id="147" dur="500" fill="hold"/>
                                        <p:tgtEl>
                                          <p:spTgt spid="95"/>
                                        </p:tgtEl>
                                        <p:attrNameLst>
                                          <p:attrName>ppt_h</p:attrName>
                                        </p:attrNameLst>
                                      </p:cBhvr>
                                      <p:tavLst>
                                        <p:tav tm="0">
                                          <p:val>
                                            <p:fltVal val="0"/>
                                          </p:val>
                                        </p:tav>
                                        <p:tav tm="100000">
                                          <p:val>
                                            <p:strVal val="#ppt_h"/>
                                          </p:val>
                                        </p:tav>
                                      </p:tavLst>
                                    </p:anim>
                                    <p:anim calcmode="lin" valueType="num">
                                      <p:cBhvr>
                                        <p:cTn id="148" dur="500" fill="hold"/>
                                        <p:tgtEl>
                                          <p:spTgt spid="95"/>
                                        </p:tgtEl>
                                        <p:attrNameLst>
                                          <p:attrName>style.rotation</p:attrName>
                                        </p:attrNameLst>
                                      </p:cBhvr>
                                      <p:tavLst>
                                        <p:tav tm="0">
                                          <p:val>
                                            <p:fltVal val="360"/>
                                          </p:val>
                                        </p:tav>
                                        <p:tav tm="100000">
                                          <p:val>
                                            <p:fltVal val="0"/>
                                          </p:val>
                                        </p:tav>
                                      </p:tavLst>
                                    </p:anim>
                                    <p:animEffect transition="in" filter="fade">
                                      <p:cBhvr>
                                        <p:cTn id="149" dur="500"/>
                                        <p:tgtEl>
                                          <p:spTgt spid="95"/>
                                        </p:tgtEl>
                                      </p:cBhvr>
                                    </p:animEffect>
                                  </p:childTnLst>
                                </p:cTn>
                              </p:par>
                            </p:childTnLst>
                          </p:cTn>
                        </p:par>
                        <p:par>
                          <p:cTn id="150" fill="hold">
                            <p:stCondLst>
                              <p:cond delay="10450"/>
                            </p:stCondLst>
                            <p:childTnLst>
                              <p:par>
                                <p:cTn id="151" presetID="2" presetClass="entr" presetSubtype="1" decel="100000" fill="hold" grpId="0" nodeType="afterEffect">
                                  <p:stCondLst>
                                    <p:cond delay="0"/>
                                  </p:stCondLst>
                                  <p:childTnLst>
                                    <p:set>
                                      <p:cBhvr>
                                        <p:cTn id="152" dur="1" fill="hold">
                                          <p:stCondLst>
                                            <p:cond delay="0"/>
                                          </p:stCondLst>
                                        </p:cTn>
                                        <p:tgtEl>
                                          <p:spTgt spid="96">
                                            <p:txEl>
                                              <p:pRg st="0" end="0"/>
                                            </p:txEl>
                                          </p:spTgt>
                                        </p:tgtEl>
                                        <p:attrNameLst>
                                          <p:attrName>style.visibility</p:attrName>
                                        </p:attrNameLst>
                                      </p:cBhvr>
                                      <p:to>
                                        <p:strVal val="visible"/>
                                      </p:to>
                                    </p:set>
                                    <p:anim calcmode="lin" valueType="num">
                                      <p:cBhvr additive="base">
                                        <p:cTn id="153" dur="500" fill="hold"/>
                                        <p:tgtEl>
                                          <p:spTgt spid="96">
                                            <p:txEl>
                                              <p:pRg st="0" end="0"/>
                                            </p:txEl>
                                          </p:spTgt>
                                        </p:tgtEl>
                                        <p:attrNameLst>
                                          <p:attrName>ppt_x</p:attrName>
                                        </p:attrNameLst>
                                      </p:cBhvr>
                                      <p:tavLst>
                                        <p:tav tm="0">
                                          <p:val>
                                            <p:strVal val="#ppt_x"/>
                                          </p:val>
                                        </p:tav>
                                        <p:tav tm="100000">
                                          <p:val>
                                            <p:strVal val="#ppt_x"/>
                                          </p:val>
                                        </p:tav>
                                      </p:tavLst>
                                    </p:anim>
                                    <p:anim calcmode="lin" valueType="num">
                                      <p:cBhvr additive="base">
                                        <p:cTn id="154" dur="500" fill="hold"/>
                                        <p:tgtEl>
                                          <p:spTgt spid="96">
                                            <p:txEl>
                                              <p:pRg st="0" end="0"/>
                                            </p:txEl>
                                          </p:spTgt>
                                        </p:tgtEl>
                                        <p:attrNameLst>
                                          <p:attrName>ppt_y</p:attrName>
                                        </p:attrNameLst>
                                      </p:cBhvr>
                                      <p:tavLst>
                                        <p:tav tm="0">
                                          <p:val>
                                            <p:strVal val="0-#ppt_h/2"/>
                                          </p:val>
                                        </p:tav>
                                        <p:tav tm="100000">
                                          <p:val>
                                            <p:strVal val="#ppt_y"/>
                                          </p:val>
                                        </p:tav>
                                      </p:tavLst>
                                    </p:anim>
                                  </p:childTnLst>
                                </p:cTn>
                              </p:par>
                              <p:par>
                                <p:cTn id="155" presetID="2" presetClass="entr" presetSubtype="1" decel="100000" fill="hold" grpId="0" nodeType="withEffect">
                                  <p:stCondLst>
                                    <p:cond delay="100"/>
                                  </p:stCondLst>
                                  <p:childTnLst>
                                    <p:set>
                                      <p:cBhvr>
                                        <p:cTn id="156" dur="1" fill="hold">
                                          <p:stCondLst>
                                            <p:cond delay="0"/>
                                          </p:stCondLst>
                                        </p:cTn>
                                        <p:tgtEl>
                                          <p:spTgt spid="97">
                                            <p:txEl>
                                              <p:pRg st="0" end="0"/>
                                            </p:txEl>
                                          </p:spTgt>
                                        </p:tgtEl>
                                        <p:attrNameLst>
                                          <p:attrName>style.visibility</p:attrName>
                                        </p:attrNameLst>
                                      </p:cBhvr>
                                      <p:to>
                                        <p:strVal val="visible"/>
                                      </p:to>
                                    </p:set>
                                    <p:anim calcmode="lin" valueType="num">
                                      <p:cBhvr additive="base">
                                        <p:cTn id="157" dur="500" fill="hold"/>
                                        <p:tgtEl>
                                          <p:spTgt spid="97">
                                            <p:txEl>
                                              <p:pRg st="0" end="0"/>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9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5" grpId="0"/>
      <p:bldP spid="96" grpId="0" build="p">
        <p:tmplLst>
          <p:tmpl lvl="1">
            <p:tnLst>
              <p:par>
                <p:cTn presetID="2" presetClass="entr" presetSubtype="1" decel="10000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500" fill="hold"/>
                        <p:tgtEl>
                          <p:spTgt spid="96"/>
                        </p:tgtEl>
                        <p:attrNameLst>
                          <p:attrName>ppt_x</p:attrName>
                        </p:attrNameLst>
                      </p:cBhvr>
                      <p:tavLst>
                        <p:tav tm="0">
                          <p:val>
                            <p:strVal val="#ppt_x"/>
                          </p:val>
                        </p:tav>
                        <p:tav tm="100000">
                          <p:val>
                            <p:strVal val="#ppt_x"/>
                          </p:val>
                        </p:tav>
                      </p:tavLst>
                    </p:anim>
                    <p:anim calcmode="lin" valueType="num">
                      <p:cBhvr additive="base">
                        <p:cTn dur="500" fill="hold"/>
                        <p:tgtEl>
                          <p:spTgt spid="96"/>
                        </p:tgtEl>
                        <p:attrNameLst>
                          <p:attrName>ppt_y</p:attrName>
                        </p:attrNameLst>
                      </p:cBhvr>
                      <p:tavLst>
                        <p:tav tm="0">
                          <p:val>
                            <p:strVal val="0-#ppt_h/2"/>
                          </p:val>
                        </p:tav>
                        <p:tav tm="100000">
                          <p:val>
                            <p:strVal val="#ppt_y"/>
                          </p:val>
                        </p:tav>
                      </p:tavLst>
                    </p:anim>
                  </p:childTnLst>
                </p:cTn>
              </p:par>
            </p:tnLst>
          </p:tmpl>
        </p:tmplLst>
      </p:bldP>
      <p:bldP spid="97" grpId="0" build="p">
        <p:tmplLst>
          <p:tmpl lvl="1">
            <p:tnLst>
              <p:par>
                <p:cTn presetID="2" presetClass="entr" presetSubtype="1" decel="100000" fill="hold" nodeType="withEffect">
                  <p:stCondLst>
                    <p:cond delay="100"/>
                  </p:stCondLst>
                  <p:childTnLst>
                    <p:set>
                      <p:cBhvr>
                        <p:cTn dur="1" fill="hold">
                          <p:stCondLst>
                            <p:cond delay="0"/>
                          </p:stCondLst>
                        </p:cTn>
                        <p:tgtEl>
                          <p:spTgt spid="97"/>
                        </p:tgtEl>
                        <p:attrNameLst>
                          <p:attrName>style.visibility</p:attrName>
                        </p:attrNameLst>
                      </p:cBhvr>
                      <p:to>
                        <p:strVal val="visible"/>
                      </p:to>
                    </p:set>
                    <p:anim calcmode="lin" valueType="num">
                      <p:cBhvr additive="base">
                        <p:cTn dur="500" fill="hold"/>
                        <p:tgtEl>
                          <p:spTgt spid="97"/>
                        </p:tgtEl>
                        <p:attrNameLst>
                          <p:attrName>ppt_x</p:attrName>
                        </p:attrNameLst>
                      </p:cBhvr>
                      <p:tavLst>
                        <p:tav tm="0">
                          <p:val>
                            <p:strVal val="#ppt_x"/>
                          </p:val>
                        </p:tav>
                        <p:tav tm="100000">
                          <p:val>
                            <p:strVal val="#ppt_x"/>
                          </p:val>
                        </p:tav>
                      </p:tavLst>
                    </p:anim>
                    <p:anim calcmode="lin" valueType="num">
                      <p:cBhvr additive="base">
                        <p:cTn dur="500" fill="hold"/>
                        <p:tgtEl>
                          <p:spTgt spid="97"/>
                        </p:tgtEl>
                        <p:attrNameLst>
                          <p:attrName>ppt_y</p:attrName>
                        </p:attrNameLst>
                      </p:cBhvr>
                      <p:tavLst>
                        <p:tav tm="0">
                          <p:val>
                            <p:strVal val="0-#ppt_h/2"/>
                          </p:val>
                        </p:tav>
                        <p:tav tm="100000">
                          <p:val>
                            <p:strVal val="#ppt_y"/>
                          </p:val>
                        </p:tav>
                      </p:tavLst>
                    </p:anim>
                  </p:childTnLst>
                </p:cTn>
              </p:par>
            </p:tnLst>
          </p:tmpl>
        </p:tmplLst>
      </p:bldP>
      <p:bldP spid="80" grpId="0" animBg="1"/>
      <p:bldP spid="81" grpId="0" animBg="1"/>
      <p:bldP spid="86" grpId="0"/>
      <p:bldP spid="87" grpId="0" build="p">
        <p:tmplLst>
          <p:tmpl lvl="1">
            <p:tnLst>
              <p:par>
                <p:cTn presetID="2" presetClass="entr" presetSubtype="1" decel="100000" fill="hold" nodeType="afterEffect">
                  <p:stCondLst>
                    <p:cond delay="0"/>
                  </p:stCondLst>
                  <p:childTnLst>
                    <p:set>
                      <p:cBhvr>
                        <p:cTn dur="1" fill="hold">
                          <p:stCondLst>
                            <p:cond delay="0"/>
                          </p:stCondLst>
                        </p:cTn>
                        <p:tgtEl>
                          <p:spTgt spid="87"/>
                        </p:tgtEl>
                        <p:attrNameLst>
                          <p:attrName>style.visibility</p:attrName>
                        </p:attrNameLst>
                      </p:cBhvr>
                      <p:to>
                        <p:strVal val="visible"/>
                      </p:to>
                    </p:set>
                    <p:anim calcmode="lin" valueType="num">
                      <p:cBhvr additive="base">
                        <p:cTn dur="500" fill="hold"/>
                        <p:tgtEl>
                          <p:spTgt spid="87"/>
                        </p:tgtEl>
                        <p:attrNameLst>
                          <p:attrName>ppt_x</p:attrName>
                        </p:attrNameLst>
                      </p:cBhvr>
                      <p:tavLst>
                        <p:tav tm="0">
                          <p:val>
                            <p:strVal val="#ppt_x"/>
                          </p:val>
                        </p:tav>
                        <p:tav tm="100000">
                          <p:val>
                            <p:strVal val="#ppt_x"/>
                          </p:val>
                        </p:tav>
                      </p:tavLst>
                    </p:anim>
                    <p:anim calcmode="lin" valueType="num">
                      <p:cBhvr additive="base">
                        <p:cTn dur="500" fill="hold"/>
                        <p:tgtEl>
                          <p:spTgt spid="87"/>
                        </p:tgtEl>
                        <p:attrNameLst>
                          <p:attrName>ppt_y</p:attrName>
                        </p:attrNameLst>
                      </p:cBhvr>
                      <p:tavLst>
                        <p:tav tm="0">
                          <p:val>
                            <p:strVal val="0-#ppt_h/2"/>
                          </p:val>
                        </p:tav>
                        <p:tav tm="100000">
                          <p:val>
                            <p:strVal val="#ppt_y"/>
                          </p:val>
                        </p:tav>
                      </p:tavLst>
                    </p:anim>
                  </p:childTnLst>
                </p:cTn>
              </p:par>
            </p:tnLst>
          </p:tmpl>
        </p:tmplLst>
      </p:bldP>
      <p:bldP spid="88" grpId="0" build="p">
        <p:tmplLst>
          <p:tmpl lvl="1">
            <p:tnLst>
              <p:par>
                <p:cTn presetID="2" presetClass="entr" presetSubtype="1" decel="100000" fill="hold" nodeType="withEffect">
                  <p:stCondLst>
                    <p:cond delay="100"/>
                  </p:stCondLst>
                  <p:childTnLst>
                    <p:set>
                      <p:cBhvr>
                        <p:cTn dur="1" fill="hold">
                          <p:stCondLst>
                            <p:cond delay="0"/>
                          </p:stCondLst>
                        </p:cTn>
                        <p:tgtEl>
                          <p:spTgt spid="88"/>
                        </p:tgtEl>
                        <p:attrNameLst>
                          <p:attrName>style.visibility</p:attrName>
                        </p:attrNameLst>
                      </p:cBhvr>
                      <p:to>
                        <p:strVal val="visible"/>
                      </p:to>
                    </p:set>
                    <p:anim calcmode="lin" valueType="num">
                      <p:cBhvr additive="base">
                        <p:cTn dur="500" fill="hold"/>
                        <p:tgtEl>
                          <p:spTgt spid="88"/>
                        </p:tgtEl>
                        <p:attrNameLst>
                          <p:attrName>ppt_x</p:attrName>
                        </p:attrNameLst>
                      </p:cBhvr>
                      <p:tavLst>
                        <p:tav tm="0">
                          <p:val>
                            <p:strVal val="#ppt_x"/>
                          </p:val>
                        </p:tav>
                        <p:tav tm="100000">
                          <p:val>
                            <p:strVal val="#ppt_x"/>
                          </p:val>
                        </p:tav>
                      </p:tavLst>
                    </p:anim>
                    <p:anim calcmode="lin" valueType="num">
                      <p:cBhvr additive="base">
                        <p:cTn dur="500" fill="hold"/>
                        <p:tgtEl>
                          <p:spTgt spid="88"/>
                        </p:tgtEl>
                        <p:attrNameLst>
                          <p:attrName>ppt_y</p:attrName>
                        </p:attrNameLst>
                      </p:cBhvr>
                      <p:tavLst>
                        <p:tav tm="0">
                          <p:val>
                            <p:strVal val="0-#ppt_h/2"/>
                          </p:val>
                        </p:tav>
                        <p:tav tm="100000">
                          <p:val>
                            <p:strVal val="#ppt_y"/>
                          </p:val>
                        </p:tav>
                      </p:tavLst>
                    </p:anim>
                  </p:childTnLst>
                </p:cTn>
              </p:par>
            </p:tnLst>
          </p:tmpl>
        </p:tmplLst>
      </p:bldP>
      <p:bldP spid="7" grpId="0" animBg="1"/>
      <p:bldP spid="12" grpId="0" animBg="1"/>
      <p:bldP spid="4" grpId="0" animBg="1"/>
      <p:bldP spid="54" grpId="0"/>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animBg="1"/>
      <p:bldP spid="58" grpId="0"/>
      <p:bldP spid="58" grpId="1"/>
      <p:bldP spid="58" grpId="2"/>
      <p:bldP spid="59" grpId="0"/>
      <p:bldP spid="60" grpId="0" build="p">
        <p:tmplLst>
          <p:tmpl lvl="1">
            <p:tnLst>
              <p:par>
                <p:cTn presetID="2" presetClass="entr" presetSubtype="1"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ppt_x"/>
                          </p:val>
                        </p:tav>
                        <p:tav tm="100000">
                          <p:val>
                            <p:strVal val="#ppt_x"/>
                          </p:val>
                        </p:tav>
                      </p:tavLst>
                    </p:anim>
                    <p:anim calcmode="lin" valueType="num">
                      <p:cBhvr additive="base">
                        <p:cTn dur="500" fill="hold"/>
                        <p:tgtEl>
                          <p:spTgt spid="60"/>
                        </p:tgtEl>
                        <p:attrNameLst>
                          <p:attrName>ppt_y</p:attrName>
                        </p:attrNameLst>
                      </p:cBhvr>
                      <p:tavLst>
                        <p:tav tm="0">
                          <p:val>
                            <p:strVal val="0-#ppt_h/2"/>
                          </p:val>
                        </p:tav>
                        <p:tav tm="100000">
                          <p:val>
                            <p:strVal val="#ppt_y"/>
                          </p:val>
                        </p:tav>
                      </p:tavLst>
                    </p:anim>
                  </p:childTnLst>
                </p:cTn>
              </p:par>
            </p:tnLst>
          </p:tmpl>
        </p:tmplLst>
      </p:bldP>
      <p:bldP spid="61" grpId="0" build="p">
        <p:tmplLst>
          <p:tmpl lvl="1">
            <p:tnLst>
              <p:par>
                <p:cTn presetID="2" presetClass="entr" presetSubtype="1" decel="100000" fill="hold" nodeType="withEffect">
                  <p:stCondLst>
                    <p:cond delay="10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500" fill="hold"/>
                        <p:tgtEl>
                          <p:spTgt spid="61"/>
                        </p:tgtEl>
                        <p:attrNameLst>
                          <p:attrName>ppt_x</p:attrName>
                        </p:attrNameLst>
                      </p:cBhvr>
                      <p:tavLst>
                        <p:tav tm="0">
                          <p:val>
                            <p:strVal val="#ppt_x"/>
                          </p:val>
                        </p:tav>
                        <p:tav tm="100000">
                          <p:val>
                            <p:strVal val="#ppt_x"/>
                          </p:val>
                        </p:tav>
                      </p:tavLst>
                    </p:anim>
                    <p:anim calcmode="lin" valueType="num">
                      <p:cBhvr additive="base">
                        <p:cTn dur="500" fill="hold"/>
                        <p:tgtEl>
                          <p:spTgt spid="61"/>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No Contents and no footer">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29" name="テキスト プレースホルダー 5"/>
          <p:cNvSpPr>
            <a:spLocks noGrp="1"/>
          </p:cNvSpPr>
          <p:nvPr>
            <p:ph type="body" sz="quarter" idx="17"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4436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Web Mockup and 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正方形/長方形 4"/>
          <p:cNvSpPr/>
          <p:nvPr userDrawn="1"/>
        </p:nvSpPr>
        <p:spPr>
          <a:xfrm>
            <a:off x="-29029" y="6995886"/>
            <a:ext cx="18360000" cy="3343086"/>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6" name="直線コネクタ 5"/>
          <p:cNvCxnSpPr/>
          <p:nvPr userDrawn="1"/>
        </p:nvCxnSpPr>
        <p:spPr>
          <a:xfrm>
            <a:off x="0" y="7174818"/>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テキスト プレースホルダー 5"/>
          <p:cNvSpPr>
            <a:spLocks noGrp="1"/>
          </p:cNvSpPr>
          <p:nvPr>
            <p:ph type="body" sz="quarter" idx="12" hasCustomPrompt="1"/>
          </p:nvPr>
        </p:nvSpPr>
        <p:spPr>
          <a:xfrm>
            <a:off x="9947176" y="7532913"/>
            <a:ext cx="7822859" cy="1756228"/>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sp>
        <p:nvSpPr>
          <p:cNvPr id="8" name="図プレースホルダー 6"/>
          <p:cNvSpPr>
            <a:spLocks noGrp="1"/>
          </p:cNvSpPr>
          <p:nvPr>
            <p:ph type="pic" sz="quarter" idx="13" hasCustomPrompt="1"/>
          </p:nvPr>
        </p:nvSpPr>
        <p:spPr>
          <a:xfrm>
            <a:off x="914558" y="3259417"/>
            <a:ext cx="8608795" cy="4885716"/>
          </a:xfrm>
          <a:prstGeom prst="rect">
            <a:avLst/>
          </a:prstGeom>
          <a:solidFill>
            <a:schemeClr val="tx1">
              <a:lumMod val="10000"/>
              <a:lumOff val="90000"/>
            </a:schemeClr>
          </a:solidFill>
          <a:effectLst>
            <a:outerShdw blurRad="177800" dist="127000" dir="2700000" algn="tl" rotWithShape="0">
              <a:prstClr val="black">
                <a:alpha val="40000"/>
              </a:prstClr>
            </a:outerShdw>
          </a:effectLst>
        </p:spPr>
        <p:txBody>
          <a:bodyPr>
            <a:normAutofit/>
          </a:bodyPr>
          <a:lstStyle>
            <a:lvl1pPr>
              <a:defRPr sz="2000" baseline="0"/>
            </a:lvl1pPr>
          </a:lstStyle>
          <a:p>
            <a:r>
              <a:rPr kumimoji="1" lang="en-US" altLang="ja-JP" dirty="0" smtClean="0"/>
              <a:t>Add an image</a:t>
            </a:r>
            <a:endParaRPr kumimoji="1" lang="ja-JP" altLang="en-US" dirty="0"/>
          </a:p>
        </p:txBody>
      </p:sp>
      <p:grpSp>
        <p:nvGrpSpPr>
          <p:cNvPr id="9" name="グループ化 8"/>
          <p:cNvGrpSpPr/>
          <p:nvPr userDrawn="1"/>
        </p:nvGrpSpPr>
        <p:grpSpPr>
          <a:xfrm>
            <a:off x="914558" y="2781960"/>
            <a:ext cx="8608796" cy="593569"/>
            <a:chOff x="628206" y="2067583"/>
            <a:chExt cx="10360933" cy="714377"/>
          </a:xfrm>
        </p:grpSpPr>
        <p:sp>
          <p:nvSpPr>
            <p:cNvPr id="10" name="角丸四角形 7"/>
            <p:cNvSpPr/>
            <p:nvPr userDrawn="1"/>
          </p:nvSpPr>
          <p:spPr>
            <a:xfrm>
              <a:off x="628206" y="2067583"/>
              <a:ext cx="10360933" cy="714377"/>
            </a:xfrm>
            <a:custGeom>
              <a:avLst/>
              <a:gdLst/>
              <a:ahLst/>
              <a:cxnLst/>
              <a:rect l="l" t="t" r="r" b="b"/>
              <a:pathLst>
                <a:path w="9179608" h="714377">
                  <a:moveTo>
                    <a:pt x="169868" y="0"/>
                  </a:moveTo>
                  <a:lnTo>
                    <a:pt x="9009740" y="0"/>
                  </a:lnTo>
                  <a:cubicBezTo>
                    <a:pt x="9103556" y="0"/>
                    <a:pt x="9179608" y="76052"/>
                    <a:pt x="9179608" y="169868"/>
                  </a:cubicBezTo>
                  <a:lnTo>
                    <a:pt x="9179608" y="714377"/>
                  </a:lnTo>
                  <a:lnTo>
                    <a:pt x="0" y="714377"/>
                  </a:lnTo>
                  <a:lnTo>
                    <a:pt x="0" y="169868"/>
                  </a:lnTo>
                  <a:cubicBezTo>
                    <a:pt x="0" y="76052"/>
                    <a:pt x="76052" y="0"/>
                    <a:pt x="169868" y="0"/>
                  </a:cubicBezTo>
                  <a:close/>
                </a:path>
              </a:pathLst>
            </a:custGeom>
            <a:blipFill dpi="0" rotWithShape="0">
              <a:blip r:embed="rId3"/>
              <a:srcRect/>
              <a:tile tx="0" ty="0" sx="100000" sy="100000" flip="none" algn="tl"/>
            </a:blipFill>
            <a:ln>
              <a:noFill/>
            </a:ln>
            <a:effectLst>
              <a:outerShdw blurRad="177800" dist="889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1" name="グループ化 10"/>
            <p:cNvGrpSpPr/>
            <p:nvPr userDrawn="1"/>
          </p:nvGrpSpPr>
          <p:grpSpPr>
            <a:xfrm>
              <a:off x="817973" y="2232734"/>
              <a:ext cx="820614" cy="267286"/>
              <a:chOff x="1266091" y="2232734"/>
              <a:chExt cx="820614" cy="267286"/>
            </a:xfrm>
            <a:blipFill dpi="0" rotWithShape="1">
              <a:blip r:embed="rId4"/>
              <a:srcRect/>
              <a:tile tx="0" ty="0" sx="100000" sy="100000" flip="none" algn="tl"/>
            </a:blipFill>
            <a:effectLst>
              <a:outerShdw blurRad="50800" dist="38100" dir="2700000" algn="tl" rotWithShape="0">
                <a:prstClr val="black">
                  <a:alpha val="40000"/>
                </a:prstClr>
              </a:outerShdw>
            </a:effectLst>
          </p:grpSpPr>
          <p:sp>
            <p:nvSpPr>
              <p:cNvPr id="16" name="円/楕円 15"/>
              <p:cNvSpPr/>
              <p:nvPr userDrawn="1"/>
            </p:nvSpPr>
            <p:spPr>
              <a:xfrm>
                <a:off x="1266091"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userDrawn="1"/>
            </p:nvSpPr>
            <p:spPr>
              <a:xfrm>
                <a:off x="1542755"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1819419"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2" name="グループ化 11"/>
            <p:cNvGrpSpPr/>
            <p:nvPr userDrawn="1"/>
          </p:nvGrpSpPr>
          <p:grpSpPr>
            <a:xfrm>
              <a:off x="10412105" y="2203721"/>
              <a:ext cx="432000" cy="348274"/>
              <a:chOff x="9655539" y="2203721"/>
              <a:chExt cx="432000" cy="348274"/>
            </a:xfrm>
            <a:blipFill dpi="0" rotWithShape="1">
              <a:blip r:embed="rId4"/>
              <a:srcRect/>
              <a:tile tx="0" ty="0" sx="100000" sy="100000" flip="none" algn="tl"/>
            </a:blipFill>
          </p:grpSpPr>
          <p:sp>
            <p:nvSpPr>
              <p:cNvPr id="13" name="正方形/長方形 12"/>
              <p:cNvSpPr/>
              <p:nvPr userDrawn="1"/>
            </p:nvSpPr>
            <p:spPr>
              <a:xfrm>
                <a:off x="9655539" y="2203721"/>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9655539" y="2323858"/>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9655539" y="2443995"/>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sp>
        <p:nvSpPr>
          <p:cNvPr id="21" name="山形 20"/>
          <p:cNvSpPr/>
          <p:nvPr userDrawn="1"/>
        </p:nvSpPr>
        <p:spPr>
          <a:xfrm>
            <a:off x="9976204" y="2839908"/>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プレースホルダー 5"/>
          <p:cNvSpPr>
            <a:spLocks noGrp="1"/>
          </p:cNvSpPr>
          <p:nvPr>
            <p:ph type="body" sz="quarter" idx="14" hasCustomPrompt="1"/>
          </p:nvPr>
        </p:nvSpPr>
        <p:spPr>
          <a:xfrm>
            <a:off x="10468317" y="2713649"/>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5" name="山形 24"/>
          <p:cNvSpPr/>
          <p:nvPr userDrawn="1"/>
        </p:nvSpPr>
        <p:spPr>
          <a:xfrm>
            <a:off x="9976204" y="4280451"/>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プレースホルダー 5"/>
          <p:cNvSpPr>
            <a:spLocks noGrp="1"/>
          </p:cNvSpPr>
          <p:nvPr>
            <p:ph type="body" sz="quarter" idx="15" hasCustomPrompt="1"/>
          </p:nvPr>
        </p:nvSpPr>
        <p:spPr>
          <a:xfrm>
            <a:off x="10468317" y="4154192"/>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7" name="山形 26"/>
          <p:cNvSpPr/>
          <p:nvPr userDrawn="1"/>
        </p:nvSpPr>
        <p:spPr>
          <a:xfrm>
            <a:off x="9976204" y="5720993"/>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プレースホルダー 5"/>
          <p:cNvSpPr>
            <a:spLocks noGrp="1"/>
          </p:cNvSpPr>
          <p:nvPr>
            <p:ph type="body" sz="quarter" idx="16" hasCustomPrompt="1"/>
          </p:nvPr>
        </p:nvSpPr>
        <p:spPr>
          <a:xfrm>
            <a:off x="10468317" y="5594734"/>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9" name="テキスト プレースホルダー 5"/>
          <p:cNvSpPr>
            <a:spLocks noGrp="1"/>
          </p:cNvSpPr>
          <p:nvPr>
            <p:ph type="body" sz="quarter" idx="17"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532852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500"/>
                                        <p:tgtEl>
                                          <p:spTgt spid="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500"/>
                            </p:stCondLst>
                            <p:childTnLst>
                              <p:par>
                                <p:cTn id="18" presetID="2" presetClass="entr" presetSubtype="4" decel="10000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750" fill="hold"/>
                                        <p:tgtEl>
                                          <p:spTgt spid="9"/>
                                        </p:tgtEl>
                                        <p:attrNameLst>
                                          <p:attrName>ppt_x</p:attrName>
                                        </p:attrNameLst>
                                      </p:cBhvr>
                                      <p:tavLst>
                                        <p:tav tm="0">
                                          <p:val>
                                            <p:strVal val="#ppt_x"/>
                                          </p:val>
                                        </p:tav>
                                        <p:tav tm="100000">
                                          <p:val>
                                            <p:strVal val="#ppt_x"/>
                                          </p:val>
                                        </p:tav>
                                      </p:tavLst>
                                    </p:anim>
                                    <p:anim calcmode="lin" valueType="num">
                                      <p:cBhvr additive="base">
                                        <p:cTn id="21" dur="75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750" fill="hold"/>
                                        <p:tgtEl>
                                          <p:spTgt spid="8"/>
                                        </p:tgtEl>
                                        <p:attrNameLst>
                                          <p:attrName>ppt_x</p:attrName>
                                        </p:attrNameLst>
                                      </p:cBhvr>
                                      <p:tavLst>
                                        <p:tav tm="0">
                                          <p:val>
                                            <p:strVal val="#ppt_x"/>
                                          </p:val>
                                        </p:tav>
                                        <p:tav tm="100000">
                                          <p:val>
                                            <p:strVal val="#ppt_x"/>
                                          </p:val>
                                        </p:tav>
                                      </p:tavLst>
                                    </p:anim>
                                    <p:anim calcmode="lin" valueType="num">
                                      <p:cBhvr additive="base">
                                        <p:cTn id="25" dur="75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2" decel="10000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par>
                                <p:cTn id="31" presetID="22" presetClass="entr" presetSubtype="2" fill="hold" grpId="0" nodeType="with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wipe(right)">
                                      <p:cBhvr>
                                        <p:cTn id="33" dur="500"/>
                                        <p:tgtEl>
                                          <p:spTgt spid="22">
                                            <p:txEl>
                                              <p:pRg st="0" end="0"/>
                                            </p:txEl>
                                          </p:spTgt>
                                        </p:tgtEl>
                                      </p:cBhvr>
                                    </p:animEffect>
                                  </p:childTnLst>
                                </p:cTn>
                              </p:par>
                            </p:childTnLst>
                          </p:cTn>
                        </p:par>
                        <p:par>
                          <p:cTn id="34" fill="hold">
                            <p:stCondLst>
                              <p:cond delay="2750"/>
                            </p:stCondLst>
                            <p:childTnLst>
                              <p:par>
                                <p:cTn id="35" presetID="2" presetClass="entr" presetSubtype="2" decel="10000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par>
                                <p:cTn id="39" presetID="22" presetClass="entr" presetSubtype="2" fill="hold" grpId="0" nodeType="withEffect">
                                  <p:stCondLst>
                                    <p:cond delay="0"/>
                                  </p:stCondLst>
                                  <p:childTnLst>
                                    <p:set>
                                      <p:cBhvr>
                                        <p:cTn id="40" dur="1" fill="hold">
                                          <p:stCondLst>
                                            <p:cond delay="0"/>
                                          </p:stCondLst>
                                        </p:cTn>
                                        <p:tgtEl>
                                          <p:spTgt spid="26">
                                            <p:txEl>
                                              <p:pRg st="0" end="0"/>
                                            </p:txEl>
                                          </p:spTgt>
                                        </p:tgtEl>
                                        <p:attrNameLst>
                                          <p:attrName>style.visibility</p:attrName>
                                        </p:attrNameLst>
                                      </p:cBhvr>
                                      <p:to>
                                        <p:strVal val="visible"/>
                                      </p:to>
                                    </p:set>
                                    <p:animEffect transition="in" filter="wipe(right)">
                                      <p:cBhvr>
                                        <p:cTn id="41" dur="500"/>
                                        <p:tgtEl>
                                          <p:spTgt spid="26">
                                            <p:txEl>
                                              <p:pRg st="0" end="0"/>
                                            </p:txEl>
                                          </p:spTgt>
                                        </p:tgtEl>
                                      </p:cBhvr>
                                    </p:animEffect>
                                  </p:childTnLst>
                                </p:cTn>
                              </p:par>
                            </p:childTnLst>
                          </p:cTn>
                        </p:par>
                        <p:par>
                          <p:cTn id="42" fill="hold">
                            <p:stCondLst>
                              <p:cond delay="3250"/>
                            </p:stCondLst>
                            <p:childTnLst>
                              <p:par>
                                <p:cTn id="43" presetID="2" presetClass="entr" presetSubtype="2" decel="10000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1+#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par>
                                <p:cTn id="47" presetID="22" presetClass="entr" presetSubtype="2" fill="hold" grpId="0" nodeType="withEffect">
                                  <p:stCondLst>
                                    <p:cond delay="0"/>
                                  </p:stCondLst>
                                  <p:childTnLst>
                                    <p:set>
                                      <p:cBhvr>
                                        <p:cTn id="48" dur="1" fill="hold">
                                          <p:stCondLst>
                                            <p:cond delay="0"/>
                                          </p:stCondLst>
                                        </p:cTn>
                                        <p:tgtEl>
                                          <p:spTgt spid="28">
                                            <p:txEl>
                                              <p:pRg st="0" end="0"/>
                                            </p:txEl>
                                          </p:spTgt>
                                        </p:tgtEl>
                                        <p:attrNameLst>
                                          <p:attrName>style.visibility</p:attrName>
                                        </p:attrNameLst>
                                      </p:cBhvr>
                                      <p:to>
                                        <p:strVal val="visible"/>
                                      </p:to>
                                    </p:set>
                                    <p:animEffect transition="in" filter="wipe(right)">
                                      <p:cBhvr>
                                        <p:cTn id="49" dur="500"/>
                                        <p:tgtEl>
                                          <p:spTgt spid="28">
                                            <p:txEl>
                                              <p:pRg st="0" end="0"/>
                                            </p:txEl>
                                          </p:spTgt>
                                        </p:tgtEl>
                                      </p:cBhvr>
                                    </p:animEffect>
                                  </p:childTnLst>
                                </p:cTn>
                              </p:par>
                            </p:childTnLst>
                          </p:cTn>
                        </p:par>
                        <p:par>
                          <p:cTn id="50" fill="hold">
                            <p:stCondLst>
                              <p:cond delay="3750"/>
                            </p:stCondLst>
                            <p:childTnLst>
                              <p:par>
                                <p:cTn id="51" presetID="10" presetClass="entr" presetSubtype="0" fill="hold" grpId="0" nodeType="afterEffect">
                                  <p:stCondLst>
                                    <p:cond delay="25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animBg="1"/>
      <p:bldP spid="21" grpId="0" animBg="1"/>
      <p:bldP spid="22" grpId="0" build="p">
        <p:tmplLst>
          <p:tmpl lvl="1">
            <p:tnLst>
              <p:par>
                <p:cTn presetID="22" presetClass="entr" presetSubtype="2"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right)">
                      <p:cBhvr>
                        <p:cTn dur="500"/>
                        <p:tgtEl>
                          <p:spTgt spid="22"/>
                        </p:tgtEl>
                      </p:cBhvr>
                    </p:animEffect>
                  </p:childTnLst>
                </p:cTn>
              </p:par>
            </p:tnLst>
          </p:tmpl>
        </p:tmplLst>
      </p:bldP>
      <p:bldP spid="25" grpId="0" animBg="1"/>
      <p:bldP spid="26" grpId="0" build="p">
        <p:tmplLst>
          <p:tmpl lvl="1">
            <p:tnLst>
              <p:par>
                <p:cTn presetID="22" presetClass="entr" presetSubtype="2"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right)">
                      <p:cBhvr>
                        <p:cTn dur="500"/>
                        <p:tgtEl>
                          <p:spTgt spid="26"/>
                        </p:tgtEl>
                      </p:cBhvr>
                    </p:animEffect>
                  </p:childTnLst>
                </p:cTn>
              </p:par>
            </p:tnLst>
          </p:tmpl>
        </p:tmplLst>
      </p:bldP>
      <p:bldP spid="27" grpId="0" animBg="1"/>
      <p:bldP spid="28" grpId="0" build="p">
        <p:tmplLst>
          <p:tmpl lvl="1">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9" Type="http://schemas.openxmlformats.org/officeDocument/2006/relationships/image" Target="../media/image2.jpg"/><Relationship Id="rId3" Type="http://schemas.openxmlformats.org/officeDocument/2006/relationships/slideLayout" Target="../slideLayouts/slideLayout41.xml"/><Relationship Id="rId21" Type="http://schemas.openxmlformats.org/officeDocument/2006/relationships/slideLayout" Target="../slideLayouts/slideLayout59.xml"/><Relationship Id="rId34" Type="http://schemas.openxmlformats.org/officeDocument/2006/relationships/slideLayout" Target="../slideLayouts/slideLayout72.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33" Type="http://schemas.openxmlformats.org/officeDocument/2006/relationships/slideLayout" Target="../slideLayouts/slideLayout71.xml"/><Relationship Id="rId38" Type="http://schemas.openxmlformats.org/officeDocument/2006/relationships/image" Target="../media/image1.png"/><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slideLayout" Target="../slideLayouts/slideLayout70.xml"/><Relationship Id="rId37" Type="http://schemas.openxmlformats.org/officeDocument/2006/relationships/theme" Target="../theme/theme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36" Type="http://schemas.openxmlformats.org/officeDocument/2006/relationships/slideLayout" Target="../slideLayouts/slideLayout74.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slideLayout" Target="../slideLayouts/slideLayout6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slideLayout" Target="../slideLayouts/slideLayout68.xml"/><Relationship Id="rId35" Type="http://schemas.openxmlformats.org/officeDocument/2006/relationships/slideLayout" Target="../slideLayouts/slideLayout7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7.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80.xml"/><Relationship Id="rId7" Type="http://schemas.openxmlformats.org/officeDocument/2006/relationships/theme" Target="../theme/theme4.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9" Type="http://schemas.openxmlformats.org/officeDocument/2006/relationships/image" Target="../media/image2.jp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86.xml"/><Relationship Id="rId7" Type="http://schemas.openxmlformats.org/officeDocument/2006/relationships/slideLayout" Target="../slideLayouts/slideLayout9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5" Type="http://schemas.openxmlformats.org/officeDocument/2006/relationships/slideLayout" Target="../slideLayouts/slideLayout88.xml"/><Relationship Id="rId10" Type="http://schemas.openxmlformats.org/officeDocument/2006/relationships/image" Target="../media/image2.jpg"/><Relationship Id="rId4" Type="http://schemas.openxmlformats.org/officeDocument/2006/relationships/slideLayout" Target="../slideLayouts/slideLayout87.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2.xml"/><Relationship Id="rId1" Type="http://schemas.openxmlformats.org/officeDocument/2006/relationships/slideLayout" Target="../slideLayouts/slideLayout91.xml"/><Relationship Id="rId5" Type="http://schemas.openxmlformats.org/officeDocument/2006/relationships/image" Target="../media/image2.jp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0">
            <a:lum/>
          </a:blip>
          <a:srcRect/>
          <a:tile tx="0" ty="0" sx="100000" sy="100000" flip="none" algn="tl"/>
        </a:blipFill>
        <a:effectLst/>
      </p:bgPr>
    </p:bg>
    <p:spTree>
      <p:nvGrpSpPr>
        <p:cNvPr id="1" name=""/>
        <p:cNvGrpSpPr/>
        <p:nvPr/>
      </p:nvGrpSpPr>
      <p:grpSpPr>
        <a:xfrm>
          <a:off x="0" y="0"/>
          <a:ext cx="0" cy="0"/>
          <a:chOff x="0" y="0"/>
          <a:chExt cx="0" cy="0"/>
        </a:xfrm>
      </p:grpSpPr>
      <p:sp>
        <p:nvSpPr>
          <p:cNvPr id="8" name="正方形/長方形 7"/>
          <p:cNvSpPr/>
          <p:nvPr/>
        </p:nvSpPr>
        <p:spPr>
          <a:xfrm>
            <a:off x="0" y="9391972"/>
            <a:ext cx="18291176" cy="895028"/>
          </a:xfrm>
          <a:prstGeom prst="rect">
            <a:avLst/>
          </a:prstGeom>
          <a:blipFill dpi="0" rotWithShape="1">
            <a:blip r:embed="rId41"/>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 name="タイトル プレースホルダー 1"/>
          <p:cNvSpPr>
            <a:spLocks noGrp="1"/>
          </p:cNvSpPr>
          <p:nvPr>
            <p:ph type="title"/>
          </p:nvPr>
        </p:nvSpPr>
        <p:spPr>
          <a:xfrm>
            <a:off x="914558" y="253186"/>
            <a:ext cx="16462058"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5"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sp>
        <p:nvSpPr>
          <p:cNvPr id="7" name="正方形/長方形 6"/>
          <p:cNvSpPr/>
          <p:nvPr/>
        </p:nvSpPr>
        <p:spPr>
          <a:xfrm>
            <a:off x="7291381" y="1520186"/>
            <a:ext cx="3708412" cy="84853"/>
          </a:xfrm>
          <a:prstGeom prst="rect">
            <a:avLst/>
          </a:prstGeom>
          <a:blipFill dpi="0" rotWithShape="1">
            <a:blip r:embed="rId41"/>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p:nvCxnSpPr>
        <p:spPr>
          <a:xfrm>
            <a:off x="72579" y="9498410"/>
            <a:ext cx="1821859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グループ化 9"/>
          <p:cNvGrpSpPr/>
          <p:nvPr/>
        </p:nvGrpSpPr>
        <p:grpSpPr>
          <a:xfrm>
            <a:off x="16778435" y="339170"/>
            <a:ext cx="1150664" cy="1150664"/>
            <a:chOff x="7418859" y="2569953"/>
            <a:chExt cx="934639" cy="934639"/>
          </a:xfrm>
        </p:grpSpPr>
        <p:sp>
          <p:nvSpPr>
            <p:cNvPr id="11" name="涙形 10"/>
            <p:cNvSpPr/>
            <p:nvPr/>
          </p:nvSpPr>
          <p:spPr>
            <a:xfrm>
              <a:off x="7418859" y="2569953"/>
              <a:ext cx="934639" cy="934639"/>
            </a:xfrm>
            <a:prstGeom prst="teardrop">
              <a:avLst/>
            </a:prstGeom>
            <a:blipFill>
              <a:blip r:embed="rId41"/>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涙形 1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2064446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62" r:id="rId3"/>
    <p:sldLayoutId id="2147483664" r:id="rId4"/>
    <p:sldLayoutId id="2147483663" r:id="rId5"/>
    <p:sldLayoutId id="2147483696" r:id="rId6"/>
    <p:sldLayoutId id="2147483697" r:id="rId7"/>
    <p:sldLayoutId id="2147483756" r:id="rId8"/>
    <p:sldLayoutId id="2147483665" r:id="rId9"/>
    <p:sldLayoutId id="2147483745" r:id="rId10"/>
    <p:sldLayoutId id="2147483666" r:id="rId11"/>
    <p:sldLayoutId id="2147483673" r:id="rId12"/>
    <p:sldLayoutId id="2147483653" r:id="rId13"/>
    <p:sldLayoutId id="2147483674" r:id="rId14"/>
    <p:sldLayoutId id="2147483759" r:id="rId15"/>
    <p:sldLayoutId id="2147483709" r:id="rId16"/>
    <p:sldLayoutId id="2147483770" r:id="rId17"/>
    <p:sldLayoutId id="2147483683" r:id="rId18"/>
    <p:sldLayoutId id="2147483713" r:id="rId19"/>
    <p:sldLayoutId id="2147483718" r:id="rId20"/>
    <p:sldLayoutId id="2147483726" r:id="rId21"/>
    <p:sldLayoutId id="2147483719" r:id="rId22"/>
    <p:sldLayoutId id="2147483735" r:id="rId23"/>
    <p:sldLayoutId id="2147483744" r:id="rId24"/>
    <p:sldLayoutId id="2147483748" r:id="rId25"/>
    <p:sldLayoutId id="2147483747" r:id="rId26"/>
    <p:sldLayoutId id="2147483749" r:id="rId27"/>
    <p:sldLayoutId id="2147483754" r:id="rId28"/>
    <p:sldLayoutId id="2147483755" r:id="rId29"/>
    <p:sldLayoutId id="2147483753" r:id="rId30"/>
    <p:sldLayoutId id="2147483757" r:id="rId31"/>
    <p:sldLayoutId id="2147483758" r:id="rId32"/>
    <p:sldLayoutId id="2147483760" r:id="rId33"/>
    <p:sldLayoutId id="2147483762" r:id="rId34"/>
    <p:sldLayoutId id="2147483763" r:id="rId35"/>
    <p:sldLayoutId id="2147483771" r:id="rId36"/>
    <p:sldLayoutId id="2147483777" r:id="rId37"/>
    <p:sldLayoutId id="2147483779" r:id="rId38"/>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2"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1"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10" presetClass="entr" presetSubtype="0" fill="hold" grpId="1"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750"/>
                            </p:stCondLst>
                            <p:childTnLst>
                              <p:par>
                                <p:cTn id="22" presetID="2" presetClass="entr" presetSubtype="1" decel="10000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par>
                                <p:cTn id="30" presetID="16" presetClass="entr" presetSubtype="37"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outVertical)">
                                      <p:cBhvr>
                                        <p:cTn id="32" dur="500"/>
                                        <p:tgtEl>
                                          <p:spTgt spid="8"/>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outVertical)">
                                      <p:cBhvr>
                                        <p:cTn id="35" dur="500"/>
                                        <p:tgtEl>
                                          <p:spTgt spid="5"/>
                                        </p:tgtEl>
                                      </p:cBhvr>
                                    </p:animEffect>
                                  </p:childTnLst>
                                </p:cTn>
                              </p:par>
                              <p:par>
                                <p:cTn id="36" presetID="16" presetClass="entr" presetSubtype="37"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barn(outVertical)">
                                      <p:cBhvr>
                                        <p:cTn id="3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2" grpId="1"/>
      <p:bldP spid="2" grpId="2"/>
      <p:bldP spid="5" grpId="0"/>
      <p:bldP spid="7" grpId="0" animBg="1"/>
      <p:bldP spid="7" grpId="1" animBg="1"/>
      <p:bldP spid="6" grpId="0"/>
    </p:bldLst>
  </p:timing>
  <p:hf hdr="0" dt="0"/>
  <p:txStyles>
    <p:titleStyle>
      <a:lvl1pPr algn="ctr" defTabSz="1633027" rtl="0" eaLnBrk="1" latinLnBrk="0" hangingPunct="1">
        <a:spcBef>
          <a:spcPct val="0"/>
        </a:spcBef>
        <a:buNone/>
        <a:defRPr kumimoji="1" sz="8800" kern="1200">
          <a:blipFill dpi="0" rotWithShape="1">
            <a:blip r:embed="rId41"/>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8">
            <a:lum/>
          </a:blip>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17464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656" r:id="rId3"/>
    <p:sldLayoutId id="2147483667" r:id="rId4"/>
    <p:sldLayoutId id="2147483774" r:id="rId5"/>
    <p:sldLayoutId id="2147483668" r:id="rId6"/>
    <p:sldLayoutId id="2147483669" r:id="rId7"/>
    <p:sldLayoutId id="2147483670" r:id="rId8"/>
    <p:sldLayoutId id="2147483672" r:id="rId9"/>
    <p:sldLayoutId id="2147483677" r:id="rId10"/>
    <p:sldLayoutId id="2147483691" r:id="rId11"/>
    <p:sldLayoutId id="2147483700" r:id="rId12"/>
    <p:sldLayoutId id="2147483692" r:id="rId13"/>
    <p:sldLayoutId id="2147483699" r:id="rId14"/>
    <p:sldLayoutId id="2147483694" r:id="rId15"/>
    <p:sldLayoutId id="2147483695" r:id="rId16"/>
    <p:sldLayoutId id="2147483702" r:id="rId17"/>
    <p:sldLayoutId id="2147483698" r:id="rId18"/>
    <p:sldLayoutId id="2147483710" r:id="rId19"/>
    <p:sldLayoutId id="2147483712" r:id="rId20"/>
    <p:sldLayoutId id="2147483714" r:id="rId21"/>
    <p:sldLayoutId id="2147483723" r:id="rId22"/>
    <p:sldLayoutId id="2147483715" r:id="rId23"/>
    <p:sldLayoutId id="2147483724" r:id="rId24"/>
    <p:sldLayoutId id="2147483746" r:id="rId25"/>
    <p:sldLayoutId id="2147483773" r:id="rId26"/>
    <p:sldLayoutId id="2147483716" r:id="rId27"/>
    <p:sldLayoutId id="2147483728" r:id="rId28"/>
    <p:sldLayoutId id="2147483729" r:id="rId29"/>
    <p:sldLayoutId id="2147483741" r:id="rId30"/>
    <p:sldLayoutId id="2147483730" r:id="rId31"/>
    <p:sldLayoutId id="2147483731" r:id="rId32"/>
    <p:sldLayoutId id="2147483733" r:id="rId33"/>
    <p:sldLayoutId id="2147483769" r:id="rId34"/>
    <p:sldLayoutId id="2147483772" r:id="rId35"/>
    <p:sldLayoutId id="2147483778" r:id="rId36"/>
  </p:sldLayoutIdLst>
  <p:timing>
    <p:tnLst>
      <p:par>
        <p:cTn id="1" dur="indefinite" restart="never" nodeType="tmRoot"/>
      </p:par>
    </p:tnLst>
  </p:timing>
  <p:hf hdr="0" dt="0"/>
  <p:txStyles>
    <p:titleStyle>
      <a:lvl1pPr algn="ctr" defTabSz="1633027" rtl="0" eaLnBrk="1" latinLnBrk="0" hangingPunct="1">
        <a:spcBef>
          <a:spcPct val="0"/>
        </a:spcBef>
        <a:buNone/>
        <a:defRPr kumimoji="1" sz="8800" kern="1200">
          <a:blipFill dpi="0" rotWithShape="1">
            <a:blip r:embed="rId39"/>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0504" y="253186"/>
            <a:ext cx="16139325"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629727" y="1520186"/>
            <a:ext cx="3708412" cy="84853"/>
          </a:xfrm>
          <a:prstGeom prst="rect">
            <a:avLst/>
          </a:prstGeom>
          <a:blipFill dpi="0" rotWithShape="1">
            <a:blip r:embed="rId6"/>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302174645"/>
      </p:ext>
    </p:extLst>
  </p:cSld>
  <p:clrMap bg1="lt1" tx1="dk1" bg2="lt2" tx2="dk2" accent1="accent1" accent2="accent2" accent3="accent3" accent4="accent4" accent5="accent5" accent6="accent6" hlink="hlink" folHlink="folHlink"/>
  <p:sldLayoutIdLst>
    <p:sldLayoutId id="2147483679" r:id="rId1"/>
    <p:sldLayoutId id="2147483717" r:id="rId2"/>
    <p:sldLayoutId id="2147483765" r:id="rId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2"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1"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10" presetClass="entr" presetSubtype="0" fill="hold" grpId="1"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animBg="1"/>
      <p:bldP spid="7" grpId="1" animBg="1"/>
    </p:bldLst>
  </p:timing>
  <p:hf hdr="0" dt="0"/>
  <p:txStyles>
    <p:titleStyle>
      <a:lvl1pPr algn="l" defTabSz="1633027" rtl="0" eaLnBrk="1" latinLnBrk="0" hangingPunct="1">
        <a:spcBef>
          <a:spcPct val="0"/>
        </a:spcBef>
        <a:buNone/>
        <a:defRPr kumimoji="1" sz="8800" kern="1200">
          <a:blipFill dpi="0" rotWithShape="1">
            <a:blip r:embed="rId6"/>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9257" y="253186"/>
            <a:ext cx="8984343"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8554528" y="1520186"/>
            <a:ext cx="3708412" cy="84853"/>
          </a:xfrm>
          <a:prstGeom prst="rect">
            <a:avLst/>
          </a:prstGeom>
          <a:blipFill dpi="0" rotWithShape="1">
            <a:blip r:embed="rId9"/>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737630083"/>
      </p:ext>
    </p:extLst>
  </p:cSld>
  <p:clrMap bg1="lt1" tx1="dk1" bg2="lt2" tx2="dk2" accent1="accent1" accent2="accent2" accent3="accent3" accent4="accent4" accent5="accent5" accent6="accent6" hlink="hlink" folHlink="folHlink"/>
  <p:sldLayoutIdLst>
    <p:sldLayoutId id="2147483686" r:id="rId1"/>
    <p:sldLayoutId id="2147483707" r:id="rId2"/>
    <p:sldLayoutId id="2147483708" r:id="rId3"/>
    <p:sldLayoutId id="2147483751" r:id="rId4"/>
    <p:sldLayoutId id="2147483761" r:id="rId5"/>
    <p:sldLayoutId id="2147483776" r:id="rId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2"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1"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10" presetClass="entr" presetSubtype="0" fill="hold" grpId="1"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animBg="1"/>
      <p:bldP spid="7" grpId="1" animBg="1"/>
    </p:bldLst>
  </p:timing>
  <p:hf hdr="0" dt="0"/>
  <p:txStyles>
    <p:titleStyle>
      <a:lvl1pPr algn="l" defTabSz="1633027" rtl="0" eaLnBrk="1" latinLnBrk="0" hangingPunct="1">
        <a:spcBef>
          <a:spcPct val="0"/>
        </a:spcBef>
        <a:buNone/>
        <a:defRPr kumimoji="1" sz="8800" kern="1200">
          <a:blipFill dpi="0" rotWithShape="1">
            <a:blip r:embed="rId9"/>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tile tx="0" ty="0" sx="100000" sy="100000" flip="none" algn="tl"/>
        </a:blipFill>
        <a:effectLst/>
      </p:bgPr>
    </p:bg>
    <p:spTree>
      <p:nvGrpSpPr>
        <p:cNvPr id="1" name=""/>
        <p:cNvGrpSpPr/>
        <p:nvPr/>
      </p:nvGrpSpPr>
      <p:grpSpPr>
        <a:xfrm>
          <a:off x="0" y="0"/>
          <a:ext cx="0" cy="0"/>
          <a:chOff x="0" y="0"/>
          <a:chExt cx="0" cy="0"/>
        </a:xfrm>
      </p:grpSpPr>
      <p:sp>
        <p:nvSpPr>
          <p:cNvPr id="8" name="正方形/長方形 7"/>
          <p:cNvSpPr/>
          <p:nvPr/>
        </p:nvSpPr>
        <p:spPr>
          <a:xfrm>
            <a:off x="0" y="9391972"/>
            <a:ext cx="18291176" cy="895028"/>
          </a:xfrm>
          <a:prstGeom prst="rect">
            <a:avLst/>
          </a:prstGeom>
          <a:blipFill dpi="0" rotWithShape="1">
            <a:blip r:embed="rId10"/>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5"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9" name="直線コネクタ 8"/>
          <p:cNvCxnSpPr/>
          <p:nvPr/>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963759"/>
      </p:ext>
    </p:extLst>
  </p:cSld>
  <p:clrMap bg1="lt1" tx1="dk1" bg2="lt2" tx2="dk2" accent1="accent1" accent2="accent2" accent3="accent3" accent4="accent4" accent5="accent5" accent6="accent6" hlink="hlink" folHlink="folHlink"/>
  <p:sldLayoutIdLst>
    <p:sldLayoutId id="2147483678" r:id="rId1"/>
    <p:sldLayoutId id="2147483701" r:id="rId2"/>
    <p:sldLayoutId id="2147483703" r:id="rId3"/>
    <p:sldLayoutId id="2147483704" r:id="rId4"/>
    <p:sldLayoutId id="2147483705" r:id="rId5"/>
    <p:sldLayoutId id="2147483736" r:id="rId6"/>
    <p:sldLayoutId id="2147483752" r:id="rId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Vertical)">
                                      <p:cBhvr>
                                        <p:cTn id="10" dur="500"/>
                                        <p:tgtEl>
                                          <p:spTgt spid="5"/>
                                        </p:tgtEl>
                                      </p:cBhvr>
                                    </p:animEffect>
                                  </p:childTnLst>
                                </p:cTn>
                              </p:par>
                              <p:par>
                                <p:cTn id="11" presetID="16" presetClass="entr" presetSubtype="37"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outVertic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5" grpId="0"/>
    </p:bldLst>
  </p:timing>
  <p:hf hdr="0" dt="0"/>
  <p:txStyles>
    <p:titleStyle>
      <a:lvl1pPr algn="ctr" defTabSz="1633027" rtl="0" eaLnBrk="1" latinLnBrk="0" hangingPunct="1">
        <a:spcBef>
          <a:spcPct val="0"/>
        </a:spcBef>
        <a:buNone/>
        <a:defRPr kumimoji="1" sz="8800" kern="1200">
          <a:blipFill dpi="0" rotWithShape="1">
            <a:blip r:embed="rId10"/>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558" y="253186"/>
            <a:ext cx="16462058"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7291381" y="1520186"/>
            <a:ext cx="3708412" cy="84853"/>
          </a:xfrm>
          <a:prstGeom prst="rect">
            <a:avLst/>
          </a:prstGeom>
          <a:blipFill dpi="0" rotWithShape="1">
            <a:blip r:embed="rId5"/>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16778435" y="339170"/>
            <a:ext cx="1150664" cy="1150664"/>
            <a:chOff x="7418859" y="2569953"/>
            <a:chExt cx="934639" cy="934639"/>
          </a:xfrm>
        </p:grpSpPr>
        <p:sp>
          <p:nvSpPr>
            <p:cNvPr id="11" name="涙形 10"/>
            <p:cNvSpPr/>
            <p:nvPr/>
          </p:nvSpPr>
          <p:spPr>
            <a:xfrm>
              <a:off x="7418859" y="2569953"/>
              <a:ext cx="934639" cy="934639"/>
            </a:xfrm>
            <a:prstGeom prst="teardrop">
              <a:avLst/>
            </a:prstGeom>
            <a:blipFill>
              <a:blip r:embed="rId5"/>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涙形 1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188596353"/>
      </p:ext>
    </p:extLst>
  </p:cSld>
  <p:clrMap bg1="lt1" tx1="dk1" bg2="lt2" tx2="dk2" accent1="accent1" accent2="accent2" accent3="accent3" accent4="accent4" accent5="accent5" accent6="accent6" hlink="hlink" folHlink="folHlink"/>
  <p:sldLayoutIdLst>
    <p:sldLayoutId id="2147483766" r:id="rId1"/>
    <p:sldLayoutId id="2147483722"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2"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1"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10" presetClass="entr" presetSubtype="0" fill="hold" grpId="1"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750"/>
                            </p:stCondLst>
                            <p:childTnLst>
                              <p:par>
                                <p:cTn id="22" presetID="2" presetClass="entr" presetSubtype="1" decel="10000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animBg="1"/>
      <p:bldP spid="7" grpId="1" animBg="1"/>
      <p:bldP spid="6" grpId="0"/>
    </p:bldLst>
  </p:timing>
  <p:hf hdr="0" dt="0"/>
  <p:txStyles>
    <p:titleStyle>
      <a:lvl1pPr algn="ctr" defTabSz="1633027" rtl="0" eaLnBrk="1" latinLnBrk="0" hangingPunct="1">
        <a:spcBef>
          <a:spcPct val="0"/>
        </a:spcBef>
        <a:buNone/>
        <a:defRPr kumimoji="1" sz="8800" kern="1200">
          <a:blipFill dpi="0" rotWithShape="1">
            <a:blip r:embed="rId5"/>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oogle.com/fonts/specimen/Roboto" TargetMode="External"/><Relationship Id="rId2" Type="http://schemas.openxmlformats.org/officeDocument/2006/relationships/hyperlink" Target="http://www.fontfabric.com/bebas-neue/" TargetMode="External"/><Relationship Id="rId1" Type="http://schemas.openxmlformats.org/officeDocument/2006/relationships/slideLayout" Target="../slideLayouts/slideLayout38.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3.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5.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8.xml"/><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90.xml"/><Relationship Id="rId4" Type="http://schemas.openxmlformats.org/officeDocument/2006/relationships/image" Target="../media/image4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7.xml"/><Relationship Id="rId5" Type="http://schemas.openxmlformats.org/officeDocument/2006/relationships/image" Target="../media/image49.png"/><Relationship Id="rId4" Type="http://schemas.openxmlformats.org/officeDocument/2006/relationships/image" Target="../media/image4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65.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6.png"/><Relationship Id="rId7" Type="http://schemas.openxmlformats.org/officeDocument/2006/relationships/image" Target="../media/image54.png"/><Relationship Id="rId2" Type="http://schemas.openxmlformats.org/officeDocument/2006/relationships/image" Target="../media/image55.png"/><Relationship Id="rId1" Type="http://schemas.openxmlformats.org/officeDocument/2006/relationships/slideLayout" Target="../slideLayouts/slideLayout33.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7.xml"/><Relationship Id="rId4" Type="http://schemas.openxmlformats.org/officeDocument/2006/relationships/image" Target="../media/image6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4.png"/><Relationship Id="rId4" Type="http://schemas.openxmlformats.org/officeDocument/2006/relationships/image" Target="../media/image5.png"/></Relationships>
</file>

<file path=ppt/slides/_rels/slide7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7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jpg"/></Relationships>
</file>

<file path=ppt/slides/_rels/slide7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40.xml"/><Relationship Id="rId5" Type="http://schemas.openxmlformats.org/officeDocument/2006/relationships/image" Target="../media/image7.jpg"/><Relationship Id="rId4" Type="http://schemas.openxmlformats.org/officeDocument/2006/relationships/image" Target="../media/image4.png"/></Relationships>
</file>

<file path=ppt/slides/_rels/slide7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83.xml"/><Relationship Id="rId4" Type="http://schemas.openxmlformats.org/officeDocument/2006/relationships/image" Target="../media/image68.png"/></Relationships>
</file>

<file path=ppt/slides/_rels/slide7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40.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8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3.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6.xml.rels><?xml version="1.0" encoding="UTF-8" standalone="yes"?>
<Relationships xmlns="http://schemas.openxmlformats.org/package/2006/relationships"><Relationship Id="rId3" Type="http://schemas.openxmlformats.org/officeDocument/2006/relationships/hyperlink" Target="http://www.fontfabric.com/bebas-neue/" TargetMode="External"/><Relationship Id="rId2" Type="http://schemas.openxmlformats.org/officeDocument/2006/relationships/hyperlink" Target="http://thepopp.com/" TargetMode="External"/><Relationship Id="rId1" Type="http://schemas.openxmlformats.org/officeDocument/2006/relationships/slideLayout" Target="../slideLayouts/slideLayout43.xml"/><Relationship Id="rId6" Type="http://schemas.openxmlformats.org/officeDocument/2006/relationships/hyperlink" Target="http://fontawesome.io/" TargetMode="External"/><Relationship Id="rId5" Type="http://schemas.openxmlformats.org/officeDocument/2006/relationships/hyperlink" Target="http://www.flaticon.com/packs/font-awesome" TargetMode="External"/><Relationship Id="rId4" Type="http://schemas.openxmlformats.org/officeDocument/2006/relationships/hyperlink" Target="https://www.google.com/fonts/specimen/Roboto"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READ ME</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BEFORE USING THIS TEMPLATE</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smtClean="0"/>
              <a:t>Download and install </a:t>
            </a:r>
            <a:r>
              <a:rPr lang="en-US" altLang="ja-JP" dirty="0" smtClean="0">
                <a:hlinkClick r:id="rId2"/>
              </a:rPr>
              <a:t>Bebas Neue</a:t>
            </a:r>
            <a:r>
              <a:rPr lang="en-US" altLang="ja-JP" dirty="0" smtClean="0"/>
              <a:t> &amp; </a:t>
            </a:r>
            <a:r>
              <a:rPr lang="en-US" altLang="ja-JP" dirty="0" smtClean="0">
                <a:hlinkClick r:id="rId3"/>
              </a:rPr>
              <a:t>Roboto</a:t>
            </a:r>
            <a:r>
              <a:rPr lang="en-US" altLang="ja-JP" dirty="0" smtClean="0"/>
              <a:t> font family before editing this template (</a:t>
            </a:r>
            <a:r>
              <a:rPr lang="en-US" altLang="ja-JP" dirty="0"/>
              <a:t>need to restart PowerPoint after installing them). </a:t>
            </a:r>
          </a:p>
          <a:p>
            <a:endParaRPr kumimoji="1" lang="ja-JP" altLang="en-US" dirty="0"/>
          </a:p>
        </p:txBody>
      </p:sp>
      <p:sp>
        <p:nvSpPr>
          <p:cNvPr id="8" name="テキスト プレースホルダー 7"/>
          <p:cNvSpPr>
            <a:spLocks noGrp="1"/>
          </p:cNvSpPr>
          <p:nvPr>
            <p:ph type="body" sz="quarter" idx="15"/>
          </p:nvPr>
        </p:nvSpPr>
        <p:spPr/>
        <p:txBody>
          <a:bodyPr/>
          <a:lstStyle/>
          <a:p>
            <a:r>
              <a:rPr lang="en-US" altLang="ja-JP" dirty="0"/>
              <a:t>Do not sell or distribute this template</a:t>
            </a:r>
            <a:r>
              <a:rPr lang="en-US" altLang="ja-JP" dirty="0" smtClean="0"/>
              <a:t>.</a:t>
            </a:r>
            <a:endParaRPr lang="en-US" altLang="ja-JP" dirty="0"/>
          </a:p>
        </p:txBody>
      </p:sp>
      <p:sp>
        <p:nvSpPr>
          <p:cNvPr id="9" name="テキスト プレースホルダー 8"/>
          <p:cNvSpPr>
            <a:spLocks noGrp="1"/>
          </p:cNvSpPr>
          <p:nvPr>
            <p:ph type="body" sz="quarter" idx="16"/>
          </p:nvPr>
        </p:nvSpPr>
        <p:spPr/>
        <p:txBody>
          <a:bodyPr>
            <a:normAutofit/>
          </a:bodyPr>
          <a:lstStyle/>
          <a:p>
            <a:r>
              <a:rPr lang="en-US" altLang="ja-JP" dirty="0"/>
              <a:t>There are 2 types of slides. One has a Layout(defined by Slide Master) and another doesn’t. </a:t>
            </a:r>
            <a:r>
              <a:rPr lang="en-US" altLang="ja-JP" dirty="0" smtClean="0"/>
              <a:t>To </a:t>
            </a:r>
            <a:r>
              <a:rPr lang="en-US" altLang="ja-JP" dirty="0"/>
              <a:t>customize slides defined by Layout, open Slide Master from “View” tab. </a:t>
            </a:r>
          </a:p>
          <a:p>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About the slides defined by Layout, select a slide and hit Enter, and you don’t have to delete all texts and icons. </a:t>
            </a:r>
          </a:p>
        </p:txBody>
      </p:sp>
      <p:sp>
        <p:nvSpPr>
          <p:cNvPr id="11" name="テキスト プレースホルダー 10"/>
          <p:cNvSpPr>
            <a:spLocks noGrp="1"/>
          </p:cNvSpPr>
          <p:nvPr>
            <p:ph type="body" sz="quarter" idx="18"/>
          </p:nvPr>
        </p:nvSpPr>
        <p:spPr/>
        <p:txBody>
          <a:bodyPr/>
          <a:lstStyle/>
          <a:p>
            <a:r>
              <a:rPr lang="en-US" altLang="ja-JP" dirty="0"/>
              <a:t>Enjoy! :)</a:t>
            </a:r>
          </a:p>
          <a:p>
            <a:endParaRPr kumimoji="1" lang="ja-JP" altLang="en-US" dirty="0"/>
          </a:p>
        </p:txBody>
      </p:sp>
      <p:sp>
        <p:nvSpPr>
          <p:cNvPr id="12" name="フッター プレースホルダー 11"/>
          <p:cNvSpPr>
            <a:spLocks noGrp="1"/>
          </p:cNvSpPr>
          <p:nvPr>
            <p:ph type="ftr" sz="quarter" idx="10"/>
          </p:nvPr>
        </p:nvSpPr>
        <p:spPr/>
        <p:txBody>
          <a:bodyPr/>
          <a:lstStyle/>
          <a:p>
            <a:r>
              <a:rPr lang="en-US" altLang="ja-JP" smtClean="0"/>
              <a:t>The Power of PowerPoint - thepopp.com</a:t>
            </a:r>
            <a:endParaRPr lang="ja-JP" altLang="en-US" dirty="0"/>
          </a:p>
        </p:txBody>
      </p:sp>
      <p:sp>
        <p:nvSpPr>
          <p:cNvPr id="13" name="スライド番号プレースホルダー 12"/>
          <p:cNvSpPr>
            <a:spLocks noGrp="1"/>
          </p:cNvSpPr>
          <p:nvPr>
            <p:ph type="sldNum" sz="quarter" idx="11"/>
          </p:nvPr>
        </p:nvSpPr>
        <p:spPr/>
        <p:txBody>
          <a:bodyPr/>
          <a:lstStyle/>
          <a:p>
            <a:fld id="{FADD65F2-3061-4838-8922-F719F7BAC906}" type="slidenum">
              <a:rPr lang="ja-JP" altLang="en-US" smtClean="0"/>
              <a:pPr/>
              <a:t>1</a:t>
            </a:fld>
            <a:endParaRPr lang="ja-JP" altLang="en-US"/>
          </a:p>
        </p:txBody>
      </p:sp>
    </p:spTree>
    <p:extLst>
      <p:ext uri="{BB962C8B-B14F-4D97-AF65-F5344CB8AC3E}">
        <p14:creationId xmlns:p14="http://schemas.microsoft.com/office/powerpoint/2010/main" val="657062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21"/>
          </p:nvPr>
        </p:nvSpPr>
        <p:spPr/>
        <p:txBody>
          <a:bodyPr/>
          <a:lstStyle/>
          <a:p>
            <a:r>
              <a:rPr kumimoji="1" lang="en-US" altLang="ja-JP" dirty="0" smtClean="0"/>
              <a:t>ARNOLD ANTONIN</a:t>
            </a:r>
            <a:endParaRPr kumimoji="1" lang="ja-JP" altLang="en-US" dirty="0"/>
          </a:p>
        </p:txBody>
      </p:sp>
      <p:sp>
        <p:nvSpPr>
          <p:cNvPr id="3" name="テキスト プレースホルダー 2"/>
          <p:cNvSpPr>
            <a:spLocks noGrp="1"/>
          </p:cNvSpPr>
          <p:nvPr>
            <p:ph type="body" sz="quarter" idx="13"/>
          </p:nvPr>
        </p:nvSpPr>
        <p:spPr/>
        <p:txBody>
          <a:bodyPr/>
          <a:lstStyle/>
          <a:p>
            <a:r>
              <a:rPr lang="en-US" altLang="ja-JP" dirty="0"/>
              <a:t>WEB DESIGNER / </a:t>
            </a:r>
            <a:r>
              <a:rPr lang="en-US" altLang="ja-JP" dirty="0" smtClean="0"/>
              <a:t>DIRECTOR</a:t>
            </a:r>
            <a:endParaRPr lang="ja-JP" altLang="en-US" dirty="0"/>
          </a:p>
        </p:txBody>
      </p:sp>
      <p:sp>
        <p:nvSpPr>
          <p:cNvPr id="5" name="テキスト プレースホルダー 4"/>
          <p:cNvSpPr>
            <a:spLocks noGrp="1"/>
          </p:cNvSpPr>
          <p:nvPr>
            <p:ph type="body" sz="quarter" idx="12"/>
          </p:nvPr>
        </p:nvSpPr>
        <p:spPr/>
        <p:txBody>
          <a:bodyPr/>
          <a:lstStyle/>
          <a:p>
            <a:r>
              <a:rPr lang="en-US" altLang="ja-JP" dirty="0"/>
              <a:t>Saperet intellegam vix et, cum omnis voluptaria ne. Vocent dignissim dissentias at nam, in nusquam epicuri scaevola duo, inimicus consectetuer duo ea. Odio recusabo est ne, </a:t>
            </a:r>
            <a:r>
              <a:rPr lang="en-US" altLang="ja-JP" dirty="0">
                <a:solidFill>
                  <a:schemeClr val="accent1"/>
                </a:solidFill>
              </a:rPr>
              <a:t>mandamus expetendis eu sed</a:t>
            </a:r>
            <a:r>
              <a:rPr lang="en-US" altLang="ja-JP" dirty="0"/>
              <a:t>, quo et wisi mucius lucilius. Idque impedit maiorum at his, consul abhorreant his no. Id vidisse ceteros quo, mel no quaestio adolescens.</a:t>
            </a:r>
            <a:endParaRPr lang="ja-JP" altLang="en-US" dirty="0"/>
          </a:p>
          <a:p>
            <a:endParaRPr kumimoji="1" lang="ja-JP" altLang="en-US" dirty="0"/>
          </a:p>
        </p:txBody>
      </p:sp>
      <p:pic>
        <p:nvPicPr>
          <p:cNvPr id="14" name="図プレースホルダー 13"/>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7" name="テキスト プレースホルダー 6"/>
          <p:cNvSpPr>
            <a:spLocks noGrp="1"/>
          </p:cNvSpPr>
          <p:nvPr>
            <p:ph type="body" sz="quarter" idx="23"/>
          </p:nvPr>
        </p:nvSpPr>
        <p:spPr/>
        <p:txBody>
          <a:bodyPr/>
          <a:lstStyle/>
          <a:p>
            <a:r>
              <a:rPr lang="en-US" altLang="ja-JP" dirty="0" smtClean="0"/>
              <a:t>facebook.com/arnoldantonin</a:t>
            </a:r>
            <a:endParaRPr lang="ja-JP" altLang="en-US" dirty="0"/>
          </a:p>
        </p:txBody>
      </p:sp>
      <p:pic>
        <p:nvPicPr>
          <p:cNvPr id="16" name="図プレースホルダー 1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9" name="テキスト プレースホルダー 8"/>
          <p:cNvSpPr>
            <a:spLocks noGrp="1"/>
          </p:cNvSpPr>
          <p:nvPr>
            <p:ph type="body" sz="quarter" idx="25"/>
          </p:nvPr>
        </p:nvSpPr>
        <p:spPr/>
        <p:txBody>
          <a:bodyPr/>
          <a:lstStyle/>
          <a:p>
            <a:r>
              <a:rPr kumimoji="1" lang="en-US" altLang="ja-JP" dirty="0" smtClean="0"/>
              <a:t>twitter.com/</a:t>
            </a:r>
            <a:r>
              <a:rPr lang="en-US" altLang="ja-JP" dirty="0"/>
              <a:t>arnoldantonin</a:t>
            </a:r>
            <a:endParaRPr kumimoji="1" lang="ja-JP" altLang="en-US" dirty="0"/>
          </a:p>
        </p:txBody>
      </p:sp>
      <p:pic>
        <p:nvPicPr>
          <p:cNvPr id="18" name="図プレースホルダー 17"/>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1" name="テキスト プレースホルダー 10"/>
          <p:cNvSpPr>
            <a:spLocks noGrp="1"/>
          </p:cNvSpPr>
          <p:nvPr>
            <p:ph type="body" sz="quarter" idx="27"/>
          </p:nvPr>
        </p:nvSpPr>
        <p:spPr/>
        <p:txBody>
          <a:bodyPr/>
          <a:lstStyle/>
          <a:p>
            <a:r>
              <a:rPr lang="en-US" altLang="ja-JP" dirty="0" smtClean="0"/>
              <a:t>linkedin.com/</a:t>
            </a:r>
            <a:r>
              <a:rPr lang="en-US" altLang="ja-JP" dirty="0"/>
              <a:t>arnoldantonin</a:t>
            </a:r>
            <a:endParaRPr kumimoji="1" lang="ja-JP" altLang="en-US" dirty="0"/>
          </a:p>
        </p:txBody>
      </p:sp>
      <p:sp>
        <p:nvSpPr>
          <p:cNvPr id="12" name="テキスト プレースホルダー 11"/>
          <p:cNvSpPr>
            <a:spLocks noGrp="1"/>
          </p:cNvSpPr>
          <p:nvPr>
            <p:ph type="body" sz="quarter" idx="28"/>
          </p:nvPr>
        </p:nvSpPr>
        <p:spPr/>
        <p:txBody>
          <a:bodyPr/>
          <a:lstStyle/>
          <a:p>
            <a:r>
              <a:rPr lang="en-US" altLang="ja-JP" dirty="0" smtClean="0"/>
              <a:t>HELLO! I AM…</a:t>
            </a:r>
            <a:endParaRPr lang="ja-JP" altLang="en-US" dirty="0"/>
          </a:p>
        </p:txBody>
      </p:sp>
      <p:sp>
        <p:nvSpPr>
          <p:cNvPr id="13" name="スライド番号プレースホルダー 12"/>
          <p:cNvSpPr>
            <a:spLocks noGrp="1"/>
          </p:cNvSpPr>
          <p:nvPr>
            <p:ph type="sldNum" sz="quarter" idx="4"/>
          </p:nvPr>
        </p:nvSpPr>
        <p:spPr/>
        <p:txBody>
          <a:bodyPr/>
          <a:lstStyle/>
          <a:p>
            <a:fld id="{FADD65F2-3061-4838-8922-F719F7BAC906}" type="slidenum">
              <a:rPr lang="ja-JP" altLang="en-US" smtClean="0"/>
              <a:pPr/>
              <a:t>10</a:t>
            </a:fld>
            <a:endParaRPr lang="ja-JP" altLang="en-US" dirty="0"/>
          </a:p>
        </p:txBody>
      </p:sp>
      <p:sp>
        <p:nvSpPr>
          <p:cNvPr id="4" name="図プレースホルダー 3"/>
          <p:cNvSpPr>
            <a:spLocks noGrp="1"/>
          </p:cNvSpPr>
          <p:nvPr>
            <p:ph type="pic" sz="quarter" idx="14"/>
          </p:nvPr>
        </p:nvSpPr>
        <p:spPr/>
      </p:sp>
    </p:spTree>
    <p:extLst>
      <p:ext uri="{BB962C8B-B14F-4D97-AF65-F5344CB8AC3E}">
        <p14:creationId xmlns:p14="http://schemas.microsoft.com/office/powerpoint/2010/main" val="2576383739"/>
      </p:ext>
    </p:extLst>
  </p:cSld>
  <p:clrMapOvr>
    <a:masterClrMapping/>
  </p:clrMapOvr>
  <p:transition spd="slow" advTm="10222">
    <p:cover/>
  </p:transition>
  <p:timing>
    <p:tnLst>
      <p:par>
        <p:cTn id="1" dur="indefinite" restart="never" nodeType="tmRoot"/>
      </p:par>
    </p:tnLst>
    <p:bldLst>
      <p:bldP spid="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P spid="5" grpId="0" build="p">
        <p:tmplLst>
          <p:tmpl lvl="1">
            <p:tnLst>
              <p:par>
                <p:cTn presetID="10" presetClass="entr" presetSubtype="0"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9" grpId="0" build="p">
        <p:tmplLst>
          <p:tmpl lvl="1">
            <p:tnLst>
              <p:par>
                <p:cTn presetID="22" presetClass="entr" presetSubtype="8"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6"/>
          </p:nvPr>
        </p:nvSpPr>
        <p:spPr/>
        <p:txBody>
          <a:bodyPr/>
          <a:lstStyle/>
          <a:p>
            <a:r>
              <a:rPr lang="en-US" altLang="ja-JP" dirty="0"/>
              <a:t>George Archainbaud</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smtClean="0"/>
              <a:t>PRODUCER / CREATVE DIRECTOR</a:t>
            </a:r>
            <a:endParaRPr kumimoji="1" lang="ja-JP" altLang="en-US" dirty="0"/>
          </a:p>
        </p:txBody>
      </p:sp>
      <p:sp>
        <p:nvSpPr>
          <p:cNvPr id="15" name="テキスト プレースホルダー 14"/>
          <p:cNvSpPr>
            <a:spLocks noGrp="1"/>
          </p:cNvSpPr>
          <p:nvPr>
            <p:ph type="body" sz="quarter" idx="12"/>
          </p:nvPr>
        </p:nvSpPr>
        <p:spPr/>
        <p:txBody>
          <a:bodyPr/>
          <a:lstStyle/>
          <a:p>
            <a:r>
              <a:rPr lang="en-US" altLang="ja-JP" dirty="0"/>
              <a:t>Has ei veri alienum convenire, ne altera vidisse eruditi pri. An vel fugit eligendi iracundia. Mei at salutandi similique dissentiunt, has ex nisl erat iriure. </a:t>
            </a:r>
            <a:endParaRPr lang="en-US" altLang="ja-JP" dirty="0" smtClean="0"/>
          </a:p>
          <a:p>
            <a:r>
              <a:rPr lang="en-US" altLang="ja-JP" dirty="0" smtClean="0"/>
              <a:t>Ne </a:t>
            </a:r>
            <a:r>
              <a:rPr lang="en-US" altLang="ja-JP" dirty="0"/>
              <a:t>labore phaedrum conceptam eam, latine fierent posidonium ad nam. </a:t>
            </a:r>
            <a:r>
              <a:rPr lang="en-US" altLang="ja-JP" dirty="0">
                <a:solidFill>
                  <a:schemeClr val="accent1"/>
                </a:solidFill>
              </a:rPr>
              <a:t>Vix ea debet scriptorem</a:t>
            </a:r>
            <a:r>
              <a:rPr lang="en-US" altLang="ja-JP" dirty="0"/>
              <a:t>, et nec natum illud</a:t>
            </a:r>
            <a:r>
              <a:rPr lang="en-US" altLang="ja-JP" dirty="0" smtClean="0"/>
              <a:t>.</a:t>
            </a:r>
          </a:p>
          <a:p>
            <a:r>
              <a:rPr lang="en-US" altLang="ja-JP" dirty="0"/>
              <a:t>Ei nec illud expetendis voluptatum, pri ad tibique voluptaria. Oporteat delicata te eos. Eam dicat placerat electram an. Inani nulla ne cum, esse everti verear cu sed.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1575929735"/>
      </p:ext>
    </p:extLst>
  </p:cSld>
  <p:clrMapOvr>
    <a:masterClrMapping/>
  </p:clrMapOvr>
  <p:transition spd="slow" advTm="5385">
    <p:cover/>
  </p:transition>
  <p:timing>
    <p:tnLst>
      <p:par>
        <p:cTn id="1" dur="indefinite" restart="never" nodeType="tmRoot"/>
      </p:par>
    </p:tnLst>
    <p:bldLst>
      <p:bldP spid="16"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750" fill="hold"/>
                        <p:tgtEl>
                          <p:spTgt spid="16"/>
                        </p:tgtEl>
                        <p:attrNameLst>
                          <p:attrName>ppt_x</p:attrName>
                        </p:attrNameLst>
                      </p:cBhvr>
                      <p:tavLst>
                        <p:tav tm="0">
                          <p:val>
                            <p:strVal val="1+#ppt_w/2"/>
                          </p:val>
                        </p:tav>
                        <p:tav tm="100000">
                          <p:val>
                            <p:strVal val="#ppt_x"/>
                          </p:val>
                        </p:tav>
                      </p:tavLst>
                    </p:anim>
                    <p:anim calcmode="lin" valueType="num">
                      <p:cBhvr additive="base">
                        <p:cTn dur="750" fill="hold"/>
                        <p:tgtEl>
                          <p:spTgt spid="16"/>
                        </p:tgtEl>
                        <p:attrNameLst>
                          <p:attrName>ppt_y</p:attrName>
                        </p:attrNameLst>
                      </p:cBhvr>
                      <p:tavLst>
                        <p:tav tm="0">
                          <p:val>
                            <p:strVal val="0-#ppt_h/2"/>
                          </p:val>
                        </p:tav>
                        <p:tav tm="100000">
                          <p:val>
                            <p:strVal val="#ppt_y"/>
                          </p:val>
                        </p:tav>
                      </p:tavLst>
                    </p:anim>
                  </p:childTnLst>
                </p:cTn>
              </p:par>
            </p:tnLst>
          </p:tmpl>
        </p:tmplLst>
      </p:bldP>
      <p:bldP spid="17" grpId="0" build="p">
        <p:tmplLst>
          <p:tmpl lvl="1">
            <p:tnLst>
              <p:par>
                <p:cTn presetID="2" presetClass="entr" presetSubtype="2" decel="100000" fill="hold" nodeType="withEffect">
                  <p:stCondLst>
                    <p:cond delay="7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1+#ppt_w/2"/>
                          </p:val>
                        </p:tav>
                        <p:tav tm="100000">
                          <p:val>
                            <p:strVal val="#ppt_x"/>
                          </p:val>
                        </p:tav>
                      </p:tavLst>
                    </p:anim>
                    <p:anim calcmode="lin" valueType="num">
                      <p:cBhvr additive="base">
                        <p:cTn dur="750" fill="hold"/>
                        <p:tgtEl>
                          <p:spTgt spid="17"/>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0"/>
          </p:nvPr>
        </p:nvSpPr>
        <p:spPr/>
      </p:sp>
      <p:sp>
        <p:nvSpPr>
          <p:cNvPr id="2" name="テキスト プレースホルダー 1"/>
          <p:cNvSpPr>
            <a:spLocks noGrp="1"/>
          </p:cNvSpPr>
          <p:nvPr>
            <p:ph type="body" sz="quarter" idx="22"/>
          </p:nvPr>
        </p:nvSpPr>
        <p:spPr/>
        <p:txBody>
          <a:bodyPr/>
          <a:lstStyle/>
          <a:p>
            <a:endParaRPr kumimoji="1" lang="ja-JP" altLang="en-US"/>
          </a:p>
        </p:txBody>
      </p:sp>
      <p:sp>
        <p:nvSpPr>
          <p:cNvPr id="3" name="テキスト プレースホルダー 2"/>
          <p:cNvSpPr>
            <a:spLocks noGrp="1"/>
          </p:cNvSpPr>
          <p:nvPr>
            <p:ph type="body" sz="quarter" idx="23"/>
          </p:nvPr>
        </p:nvSpPr>
        <p:spPr/>
        <p:txBody>
          <a:bodyPr/>
          <a:lstStyle/>
          <a:p>
            <a:endParaRPr kumimoji="1" lang="ja-JP" altLang="en-US"/>
          </a:p>
        </p:txBody>
      </p:sp>
      <p:sp>
        <p:nvSpPr>
          <p:cNvPr id="8" name="テキスト プレースホルダー 7"/>
          <p:cNvSpPr>
            <a:spLocks noGrp="1"/>
          </p:cNvSpPr>
          <p:nvPr>
            <p:ph type="body" sz="quarter" idx="16"/>
          </p:nvPr>
        </p:nvSpPr>
        <p:spPr/>
        <p:txBody>
          <a:bodyPr/>
          <a:lstStyle/>
          <a:p>
            <a:r>
              <a:rPr kumimoji="1" lang="en-US" altLang="ja-JP" dirty="0" smtClean="0"/>
              <a:t>02</a:t>
            </a:r>
            <a:endParaRPr kumimoji="1" lang="ja-JP" altLang="en-US" dirty="0"/>
          </a:p>
        </p:txBody>
      </p:sp>
      <p:sp>
        <p:nvSpPr>
          <p:cNvPr id="10" name="テキスト プレースホルダー 9"/>
          <p:cNvSpPr>
            <a:spLocks noGrp="1"/>
          </p:cNvSpPr>
          <p:nvPr>
            <p:ph type="body" sz="quarter" idx="21"/>
          </p:nvPr>
        </p:nvSpPr>
        <p:spPr/>
        <p:txBody>
          <a:bodyPr/>
          <a:lstStyle/>
          <a:p>
            <a:r>
              <a:rPr kumimoji="1" lang="en-US" altLang="ja-JP" dirty="0" smtClean="0"/>
              <a:t>ABOUT US</a:t>
            </a:r>
            <a:endParaRPr kumimoji="1" lang="ja-JP" altLang="en-US" dirty="0"/>
          </a:p>
        </p:txBody>
      </p:sp>
    </p:spTree>
    <p:extLst>
      <p:ext uri="{BB962C8B-B14F-4D97-AF65-F5344CB8AC3E}">
        <p14:creationId xmlns:p14="http://schemas.microsoft.com/office/powerpoint/2010/main" val="1637979605"/>
      </p:ext>
    </p:extLst>
  </p:cSld>
  <p:clrMapOvr>
    <a:masterClrMapping/>
  </p:clrMapOvr>
  <mc:AlternateContent xmlns:mc="http://schemas.openxmlformats.org/markup-compatibility/2006" xmlns:p14="http://schemas.microsoft.com/office/powerpoint/2010/main">
    <mc:Choice Requires="p14">
      <p:transition spd="slow" p14:dur="1200" advTm="4043">
        <p14:flip dir="r"/>
      </p:transition>
    </mc:Choice>
    <mc:Fallback xmlns="">
      <p:transition spd="slow" advTm="4043">
        <p:fade/>
      </p:transition>
    </mc:Fallback>
  </mc:AlternateContent>
  <p:timing>
    <p:tnLst>
      <p:par>
        <p:cTn id="1" dur="indefinite" restart="never" nodeType="tmRoot"/>
      </p:par>
    </p:tnLst>
    <p:bldLst>
      <p:bldP spid="8" grpId="0" build="p">
        <p:tmplLst>
          <p:tmpl lvl="1">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10" grpId="0" build="p">
        <p:tmplLst>
          <p:tmpl lvl="1">
            <p:tnLst>
              <p:par>
                <p:cTn presetID="2" presetClass="entr" presetSubtype="2" decel="10000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ppt_y"/>
                          </p:val>
                        </p:tav>
                        <p:tav tm="100000">
                          <p:val>
                            <p:strVal val="#ppt_y"/>
                          </p:val>
                        </p:tav>
                      </p:tavLst>
                    </p:anim>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0"/>
          </p:nvPr>
        </p:nvSpPr>
        <p:spPr/>
        <p:txBody>
          <a:bodyPr/>
          <a:lstStyle/>
          <a:p>
            <a:r>
              <a:rPr lang="en-US" altLang="ja-JP" dirty="0" smtClean="0"/>
              <a:t>1</a:t>
            </a:r>
            <a:endParaRPr kumimoji="1" lang="ja-JP" altLang="en-US" dirty="0"/>
          </a:p>
        </p:txBody>
      </p:sp>
      <p:sp>
        <p:nvSpPr>
          <p:cNvPr id="3" name="テキスト プレースホルダー 2"/>
          <p:cNvSpPr>
            <a:spLocks noGrp="1"/>
          </p:cNvSpPr>
          <p:nvPr>
            <p:ph type="body" sz="quarter" idx="11"/>
          </p:nvPr>
        </p:nvSpPr>
        <p:spPr/>
        <p:txBody>
          <a:bodyPr/>
          <a:lstStyle/>
          <a:p>
            <a:r>
              <a:rPr kumimoji="1" lang="en-US" altLang="ja-JP" dirty="0" smtClean="0"/>
              <a:t>9</a:t>
            </a:r>
            <a:endParaRPr kumimoji="1" lang="ja-JP" altLang="en-US" dirty="0"/>
          </a:p>
        </p:txBody>
      </p:sp>
      <p:sp>
        <p:nvSpPr>
          <p:cNvPr id="4" name="テキスト プレースホルダー 3"/>
          <p:cNvSpPr>
            <a:spLocks noGrp="1"/>
          </p:cNvSpPr>
          <p:nvPr>
            <p:ph type="body" sz="quarter" idx="12"/>
          </p:nvPr>
        </p:nvSpPr>
        <p:spPr/>
        <p:txBody>
          <a:bodyPr/>
          <a:lstStyle/>
          <a:p>
            <a:r>
              <a:rPr kumimoji="1" lang="en-US" altLang="ja-JP" dirty="0" smtClean="0"/>
              <a:t>6</a:t>
            </a:r>
            <a:endParaRPr kumimoji="1" lang="ja-JP" altLang="en-US" dirty="0"/>
          </a:p>
        </p:txBody>
      </p:sp>
      <p:sp>
        <p:nvSpPr>
          <p:cNvPr id="5" name="テキスト プレースホルダー 4"/>
          <p:cNvSpPr>
            <a:spLocks noGrp="1"/>
          </p:cNvSpPr>
          <p:nvPr>
            <p:ph type="body" sz="quarter" idx="13"/>
          </p:nvPr>
        </p:nvSpPr>
        <p:spPr/>
        <p:txBody>
          <a:bodyPr/>
          <a:lstStyle/>
          <a:p>
            <a:r>
              <a:rPr kumimoji="1" lang="en-US" altLang="ja-JP" dirty="0" smtClean="0"/>
              <a:t>2</a:t>
            </a:r>
            <a:endParaRPr kumimoji="1" lang="ja-JP" altLang="en-US" dirty="0"/>
          </a:p>
        </p:txBody>
      </p:sp>
      <p:sp>
        <p:nvSpPr>
          <p:cNvPr id="8" name="テキスト プレースホルダー 7"/>
          <p:cNvSpPr>
            <a:spLocks noGrp="1"/>
          </p:cNvSpPr>
          <p:nvPr>
            <p:ph type="body" sz="quarter" idx="14"/>
          </p:nvPr>
        </p:nvSpPr>
        <p:spPr/>
        <p:txBody>
          <a:bodyPr/>
          <a:lstStyle/>
          <a:p>
            <a:endParaRPr kumimoji="1" lang="ja-JP" altLang="en-US"/>
          </a:p>
        </p:txBody>
      </p:sp>
      <p:sp>
        <p:nvSpPr>
          <p:cNvPr id="9" name="テキスト プレースホルダー 8"/>
          <p:cNvSpPr>
            <a:spLocks noGrp="1"/>
          </p:cNvSpPr>
          <p:nvPr>
            <p:ph type="body" sz="quarter" idx="15"/>
          </p:nvPr>
        </p:nvSpPr>
        <p:spPr/>
        <p:txBody>
          <a:bodyPr/>
          <a:lstStyle/>
          <a:p>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SINCE…</a:t>
            </a:r>
            <a:endParaRPr kumimoji="1" lang="ja-JP" altLang="en-US" dirty="0"/>
          </a:p>
        </p:txBody>
      </p:sp>
      <p:sp>
        <p:nvSpPr>
          <p:cNvPr id="11" name="テキスト プレースホルダー 10"/>
          <p:cNvSpPr>
            <a:spLocks noGrp="1"/>
          </p:cNvSpPr>
          <p:nvPr>
            <p:ph type="body" sz="quarter" idx="17"/>
          </p:nvPr>
        </p:nvSpPr>
        <p:spPr/>
        <p:txBody>
          <a:bodyPr>
            <a:normAutofit/>
          </a:bodyPr>
          <a:lstStyle/>
          <a:p>
            <a:r>
              <a:rPr lang="en-US" altLang="ja-JP" dirty="0"/>
              <a:t>Iriure interesset dissentiunt cu his. Oratio copiosae scriptorem sea eu, quot dicunt mea no. </a:t>
            </a:r>
            <a:endParaRPr kumimoji="1" lang="ja-JP" altLang="en-US" dirty="0"/>
          </a:p>
        </p:txBody>
      </p:sp>
      <p:sp>
        <p:nvSpPr>
          <p:cNvPr id="12" name="テキスト プレースホルダー 11"/>
          <p:cNvSpPr>
            <a:spLocks noGrp="1"/>
          </p:cNvSpPr>
          <p:nvPr>
            <p:ph type="body" sz="quarter" idx="18"/>
          </p:nvPr>
        </p:nvSpPr>
        <p:spPr/>
        <p:txBody>
          <a:bodyPr>
            <a:normAutofit fontScale="25000" lnSpcReduction="20000"/>
          </a:bodyPr>
          <a:lstStyle/>
          <a:p>
            <a:endParaRPr kumimoji="1" lang="ja-JP" altLang="en-US"/>
          </a:p>
        </p:txBody>
      </p:sp>
    </p:spTree>
    <p:extLst>
      <p:ext uri="{BB962C8B-B14F-4D97-AF65-F5344CB8AC3E}">
        <p14:creationId xmlns:p14="http://schemas.microsoft.com/office/powerpoint/2010/main" val="2993710236"/>
      </p:ext>
    </p:extLst>
  </p:cSld>
  <p:clrMapOvr>
    <a:masterClrMapping/>
  </p:clrMapOvr>
  <p:transition spd="slow" advTm="6525">
    <p:cover/>
  </p:transition>
  <p:timing>
    <p:tnLst>
      <p:par>
        <p:cTn id="1" dur="indefinite" restart="never" nodeType="tmRoot"/>
      </p:par>
    </p:tnLst>
    <p:bldLst>
      <p:bldP spid="2" grpId="0" build="p">
        <p:tmplLst>
          <p:tmpl lvl="1">
            <p:tnLst>
              <p:par>
                <p:cTn presetID="2" presetClass="entr" presetSubtype="4" decel="100000" fill="hold" nodeType="withEffect">
                  <p:stCondLst>
                    <p:cond delay="1750"/>
                  </p:stCondLst>
                  <p:childTnLst>
                    <p:set>
                      <p:cBhvr>
                        <p:cTn dur="1" fill="hold">
                          <p:stCondLst>
                            <p:cond delay="0"/>
                          </p:stCondLst>
                        </p:cTn>
                        <p:tgtEl>
                          <p:spTgt spid="2"/>
                        </p:tgtEl>
                        <p:attrNameLst>
                          <p:attrName>style.visibility</p:attrName>
                        </p:attrNameLst>
                      </p:cBhvr>
                      <p:to>
                        <p:strVal val="visible"/>
                      </p:to>
                    </p:set>
                    <p:anim calcmode="lin" valueType="num">
                      <p:cBhvr additive="base">
                        <p:cTn dur="1000" fill="hold"/>
                        <p:tgtEl>
                          <p:spTgt spid="2"/>
                        </p:tgtEl>
                        <p:attrNameLst>
                          <p:attrName>ppt_x</p:attrName>
                        </p:attrNameLst>
                      </p:cBhvr>
                      <p:tavLst>
                        <p:tav tm="0">
                          <p:val>
                            <p:strVal val="#ppt_x"/>
                          </p:val>
                        </p:tav>
                        <p:tav tm="100000">
                          <p:val>
                            <p:strVal val="#ppt_x"/>
                          </p:val>
                        </p:tav>
                      </p:tavLst>
                    </p:anim>
                    <p:anim calcmode="lin" valueType="num">
                      <p:cBhvr additive="base">
                        <p:cTn dur="1000" fill="hold"/>
                        <p:tgtEl>
                          <p:spTgt spid="2"/>
                        </p:tgtEl>
                        <p:attrNameLst>
                          <p:attrName>ppt_y</p:attrName>
                        </p:attrNameLst>
                      </p:cBhvr>
                      <p:tavLst>
                        <p:tav tm="0">
                          <p:val>
                            <p:strVal val="1+#ppt_h/2"/>
                          </p:val>
                        </p:tav>
                        <p:tav tm="100000">
                          <p:val>
                            <p:strVal val="#ppt_y"/>
                          </p:val>
                        </p:tav>
                      </p:tavLst>
                    </p:anim>
                  </p:childTnLst>
                </p:cTn>
              </p:par>
            </p:tnLst>
          </p:tmpl>
        </p:tmplLst>
      </p:bldP>
      <p:bldP spid="3" grpId="0" build="p">
        <p:tmplLst>
          <p:tmpl lvl="1">
            <p:tnLst>
              <p:par>
                <p:cTn presetID="2" presetClass="entr" presetSubtype="1" decel="100000" fill="hold" nodeType="withEffect">
                  <p:stCondLst>
                    <p:cond delay="17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1000" fill="hold"/>
                        <p:tgtEl>
                          <p:spTgt spid="3"/>
                        </p:tgtEl>
                        <p:attrNameLst>
                          <p:attrName>ppt_x</p:attrName>
                        </p:attrNameLst>
                      </p:cBhvr>
                      <p:tavLst>
                        <p:tav tm="0">
                          <p:val>
                            <p:strVal val="#ppt_x"/>
                          </p:val>
                        </p:tav>
                        <p:tav tm="100000">
                          <p:val>
                            <p:strVal val="#ppt_x"/>
                          </p:val>
                        </p:tav>
                      </p:tavLst>
                    </p:anim>
                    <p:anim calcmode="lin" valueType="num">
                      <p:cBhvr additive="base">
                        <p:cTn dur="1000" fill="hold"/>
                        <p:tgtEl>
                          <p:spTgt spid="3"/>
                        </p:tgtEl>
                        <p:attrNameLst>
                          <p:attrName>ppt_y</p:attrName>
                        </p:attrNameLst>
                      </p:cBhvr>
                      <p:tavLst>
                        <p:tav tm="0">
                          <p:val>
                            <p:strVal val="0-#ppt_h/2"/>
                          </p:val>
                        </p:tav>
                        <p:tav tm="100000">
                          <p:val>
                            <p:strVal val="#ppt_y"/>
                          </p:val>
                        </p:tav>
                      </p:tavLst>
                    </p:anim>
                  </p:childTnLst>
                </p:cTn>
              </p:par>
            </p:tnLst>
          </p:tmpl>
        </p:tmplLst>
      </p:bldP>
      <p:bldP spid="4" grpId="0" build="p">
        <p:tmplLst>
          <p:tmpl lvl="1">
            <p:tnLst>
              <p:par>
                <p:cTn presetID="2" presetClass="entr" presetSubtype="4" decel="100000" fill="hold" nodeType="withEffect">
                  <p:stCondLst>
                    <p:cond delay="175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1000" fill="hold"/>
                        <p:tgtEl>
                          <p:spTgt spid="4"/>
                        </p:tgtEl>
                        <p:attrNameLst>
                          <p:attrName>ppt_x</p:attrName>
                        </p:attrNameLst>
                      </p:cBhvr>
                      <p:tavLst>
                        <p:tav tm="0">
                          <p:val>
                            <p:strVal val="#ppt_x"/>
                          </p:val>
                        </p:tav>
                        <p:tav tm="100000">
                          <p:val>
                            <p:strVal val="#ppt_x"/>
                          </p:val>
                        </p:tav>
                      </p:tavLst>
                    </p:anim>
                    <p:anim calcmode="lin" valueType="num">
                      <p:cBhvr additive="base">
                        <p:cTn dur="1000" fill="hold"/>
                        <p:tgtEl>
                          <p:spTgt spid="4"/>
                        </p:tgtEl>
                        <p:attrNameLst>
                          <p:attrName>ppt_y</p:attrName>
                        </p:attrNameLst>
                      </p:cBhvr>
                      <p:tavLst>
                        <p:tav tm="0">
                          <p:val>
                            <p:strVal val="1+#ppt_h/2"/>
                          </p:val>
                        </p:tav>
                        <p:tav tm="100000">
                          <p:val>
                            <p:strVal val="#ppt_y"/>
                          </p:val>
                        </p:tav>
                      </p:tavLst>
                    </p:anim>
                  </p:childTnLst>
                </p:cTn>
              </p:par>
            </p:tnLst>
          </p:tmpl>
        </p:tmplLst>
      </p:bldP>
      <p:bldP spid="5" grpId="0" build="p">
        <p:tmplLst>
          <p:tmpl lvl="1">
            <p:tnLst>
              <p:par>
                <p:cTn presetID="2" presetClass="entr" presetSubtype="1" decel="100000" fill="hold" nodeType="withEffect">
                  <p:stCondLst>
                    <p:cond delay="17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1000" fill="hold"/>
                        <p:tgtEl>
                          <p:spTgt spid="5"/>
                        </p:tgtEl>
                        <p:attrNameLst>
                          <p:attrName>ppt_x</p:attrName>
                        </p:attrNameLst>
                      </p:cBhvr>
                      <p:tavLst>
                        <p:tav tm="0">
                          <p:val>
                            <p:strVal val="#ppt_x"/>
                          </p:val>
                        </p:tav>
                        <p:tav tm="100000">
                          <p:val>
                            <p:strVal val="#ppt_x"/>
                          </p:val>
                        </p:tav>
                      </p:tavLst>
                    </p:anim>
                    <p:anim calcmode="lin" valueType="num">
                      <p:cBhvr additive="base">
                        <p:cTn dur="1000" fill="hold"/>
                        <p:tgtEl>
                          <p:spTgt spid="5"/>
                        </p:tgtEl>
                        <p:attrNameLst>
                          <p:attrName>ppt_y</p:attrName>
                        </p:attrNameLst>
                      </p:cBhvr>
                      <p:tavLst>
                        <p:tav tm="0">
                          <p:val>
                            <p:strVal val="0-#ppt_h/2"/>
                          </p:val>
                        </p:tav>
                        <p:tav tm="100000">
                          <p:val>
                            <p:strVal val="#ppt_y"/>
                          </p:val>
                        </p:tav>
                      </p:tavLst>
                    </p:anim>
                  </p:childTnLst>
                </p:cTn>
              </p:par>
            </p:tnLst>
          </p:tmpl>
        </p:tmplLst>
      </p:bldP>
      <p:bldP spid="10" grpId="0" build="p">
        <p:tmplLst>
          <p:tmpl lvl="1">
            <p:tnLst>
              <p:par>
                <p:cTn presetID="2" presetClass="entr" presetSubtype="9" decel="100000" fill="hold" nodeType="afterEffect">
                  <p:stCondLst>
                    <p:cond delay="0"/>
                  </p:stCondLst>
                  <p:iterate type="lt">
                    <p:tmPct val="5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0-#ppt_w/2"/>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11" grpId="0" build="p">
        <p:tmplLst>
          <p:tmpl lvl="1">
            <p:tnLst>
              <p:par>
                <p:cTn presetID="2" presetClass="entr" presetSubtype="4"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 presetClass="entr" presetSubtype="2" decel="100000" fill="hold" nodeType="after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21"/>
          </p:nvPr>
        </p:nvSpPr>
        <p:spPr/>
      </p:sp>
      <p:sp>
        <p:nvSpPr>
          <p:cNvPr id="2" name="テキスト プレースホルダー 1"/>
          <p:cNvSpPr>
            <a:spLocks noGrp="1"/>
          </p:cNvSpPr>
          <p:nvPr>
            <p:ph type="body" sz="quarter" idx="13"/>
          </p:nvPr>
        </p:nvSpPr>
        <p:spPr/>
        <p:txBody>
          <a:bodyPr/>
          <a:lstStyle/>
          <a:p>
            <a:endParaRPr kumimoji="1" lang="ja-JP" altLang="en-US"/>
          </a:p>
        </p:txBody>
      </p:sp>
      <p:sp>
        <p:nvSpPr>
          <p:cNvPr id="3" name="テキスト プレースホルダー 2"/>
          <p:cNvSpPr>
            <a:spLocks noGrp="1"/>
          </p:cNvSpPr>
          <p:nvPr>
            <p:ph type="body" sz="quarter" idx="12"/>
          </p:nvPr>
        </p:nvSpPr>
        <p:spPr/>
        <p:txBody>
          <a:bodyPr/>
          <a:lstStyle/>
          <a:p>
            <a:endParaRPr kumimoji="1" lang="ja-JP" altLang="en-US"/>
          </a:p>
        </p:txBody>
      </p:sp>
      <p:sp>
        <p:nvSpPr>
          <p:cNvPr id="4" name="テキスト プレースホルダー 3"/>
          <p:cNvSpPr>
            <a:spLocks noGrp="1"/>
          </p:cNvSpPr>
          <p:nvPr>
            <p:ph type="body" sz="quarter" idx="19"/>
          </p:nvPr>
        </p:nvSpPr>
        <p:spPr/>
        <p:txBody>
          <a:bodyPr/>
          <a:lstStyle/>
          <a:p>
            <a:endParaRPr kumimoji="1" lang="ja-JP" altLang="en-US"/>
          </a:p>
        </p:txBody>
      </p:sp>
      <p:sp>
        <p:nvSpPr>
          <p:cNvPr id="5" name="テキスト プレースホルダー 4"/>
          <p:cNvSpPr>
            <a:spLocks noGrp="1"/>
          </p:cNvSpPr>
          <p:nvPr>
            <p:ph type="body" sz="quarter" idx="10"/>
          </p:nvPr>
        </p:nvSpPr>
        <p:spPr/>
        <p:txBody>
          <a:bodyPr/>
          <a:lstStyle/>
          <a:p>
            <a:endParaRPr kumimoji="1" lang="ja-JP" altLang="en-US"/>
          </a:p>
        </p:txBody>
      </p:sp>
      <p:sp>
        <p:nvSpPr>
          <p:cNvPr id="6" name="テキスト プレースホルダー 5"/>
          <p:cNvSpPr>
            <a:spLocks noGrp="1"/>
          </p:cNvSpPr>
          <p:nvPr>
            <p:ph type="body" sz="quarter" idx="20"/>
          </p:nvPr>
        </p:nvSpPr>
        <p:spPr/>
        <p:txBody>
          <a:bodyPr/>
          <a:lstStyle/>
          <a:p>
            <a:endParaRPr kumimoji="1" lang="ja-JP" altLang="en-US"/>
          </a:p>
        </p:txBody>
      </p:sp>
      <p:sp>
        <p:nvSpPr>
          <p:cNvPr id="7" name="テキスト プレースホルダー 6"/>
          <p:cNvSpPr>
            <a:spLocks noGrp="1"/>
          </p:cNvSpPr>
          <p:nvPr>
            <p:ph type="body" sz="quarter" idx="11"/>
          </p:nvPr>
        </p:nvSpPr>
        <p:spPr/>
        <p:txBody>
          <a:bodyPr/>
          <a:lstStyle/>
          <a:p>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smtClean="0"/>
              <a:t>OUR COMPANY</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Has ei veri alienum convenire, ne altera vidisse eruditi pri. An vel fugit eligendi iracundia. </a:t>
            </a:r>
            <a:r>
              <a:rPr lang="en-US" altLang="ja-JP" dirty="0">
                <a:solidFill>
                  <a:schemeClr val="accent1"/>
                </a:solidFill>
              </a:rPr>
              <a:t>Mei at salutandi similique dissentiunt</a:t>
            </a:r>
            <a:r>
              <a:rPr lang="en-US" altLang="ja-JP" dirty="0"/>
              <a:t>, has ex nisl erat iriure. </a:t>
            </a:r>
            <a:endParaRPr kumimoji="1" lang="ja-JP" altLang="en-US" dirty="0"/>
          </a:p>
        </p:txBody>
      </p:sp>
    </p:spTree>
    <p:extLst>
      <p:ext uri="{BB962C8B-B14F-4D97-AF65-F5344CB8AC3E}">
        <p14:creationId xmlns:p14="http://schemas.microsoft.com/office/powerpoint/2010/main" val="2767958592"/>
      </p:ext>
    </p:extLst>
  </p:cSld>
  <p:clrMapOvr>
    <a:masterClrMapping/>
  </p:clrMapOvr>
  <p:transition spd="slow" advTm="3484">
    <p:cover/>
  </p:transition>
  <p:timing>
    <p:tnLst>
      <p:par>
        <p:cTn id="1" dur="indefinite" restart="never" nodeType="tmRoot"/>
      </p:par>
    </p:tnLst>
    <p:bldLst>
      <p:bldP spid="2" grpId="0" animBg="1">
        <p:tmplLst>
          <p:tmpl>
            <p:tnLst>
              <p:par>
                <p:cTn presetID="2" presetClass="entr" presetSubtype="4" decel="100000" fill="hold" nodeType="withEffect">
                  <p:stCondLst>
                    <p:cond delay="250"/>
                  </p:stCondLst>
                  <p:childTnLst>
                    <p:set>
                      <p:cBhvr>
                        <p:cTn dur="1" fill="hold">
                          <p:stCondLst>
                            <p:cond delay="0"/>
                          </p:stCondLst>
                        </p:cTn>
                        <p:tgtEl>
                          <p:spTgt spid="2"/>
                        </p:tgtEl>
                        <p:attrNameLst>
                          <p:attrName>style.visibility</p:attrName>
                        </p:attrNameLst>
                      </p:cBhvr>
                      <p:to>
                        <p:strVal val="visible"/>
                      </p:to>
                    </p:set>
                    <p:anim calcmode="lin" valueType="num">
                      <p:cBhvr additive="base">
                        <p:cTn dur="750" fill="hold"/>
                        <p:tgtEl>
                          <p:spTgt spid="2"/>
                        </p:tgtEl>
                        <p:attrNameLst>
                          <p:attrName>ppt_x</p:attrName>
                        </p:attrNameLst>
                      </p:cBhvr>
                      <p:tavLst>
                        <p:tav tm="0">
                          <p:val>
                            <p:strVal val="#ppt_x"/>
                          </p:val>
                        </p:tav>
                        <p:tav tm="100000">
                          <p:val>
                            <p:strVal val="#ppt_x"/>
                          </p:val>
                        </p:tav>
                      </p:tavLst>
                    </p:anim>
                    <p:anim calcmode="lin" valueType="num">
                      <p:cBhvr additive="base">
                        <p:cTn dur="750" fill="hold"/>
                        <p:tgtEl>
                          <p:spTgt spid="2"/>
                        </p:tgtEl>
                        <p:attrNameLst>
                          <p:attrName>ppt_y</p:attrName>
                        </p:attrNameLst>
                      </p:cBhvr>
                      <p:tavLst>
                        <p:tav tm="0">
                          <p:val>
                            <p:strVal val="1+#ppt_h/2"/>
                          </p:val>
                        </p:tav>
                        <p:tav tm="100000">
                          <p:val>
                            <p:strVal val="#ppt_y"/>
                          </p:val>
                        </p:tav>
                      </p:tavLst>
                    </p:anim>
                  </p:childTnLst>
                </p:cTn>
              </p:par>
            </p:tnLst>
          </p:tmpl>
        </p:tmplLst>
      </p:bldP>
      <p:bldP spid="3" grpId="0" animBg="1">
        <p:tmplLst>
          <p:tmpl>
            <p:tnLst>
              <p:par>
                <p:cTn presetID="2" presetClass="entr" presetSubtype="1" decel="100000" fill="hold" nodeType="with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750" fill="hold"/>
                        <p:tgtEl>
                          <p:spTgt spid="3"/>
                        </p:tgtEl>
                        <p:attrNameLst>
                          <p:attrName>ppt_x</p:attrName>
                        </p:attrNameLst>
                      </p:cBhvr>
                      <p:tavLst>
                        <p:tav tm="0">
                          <p:val>
                            <p:strVal val="#ppt_x"/>
                          </p:val>
                        </p:tav>
                        <p:tav tm="100000">
                          <p:val>
                            <p:strVal val="#ppt_x"/>
                          </p:val>
                        </p:tav>
                      </p:tavLst>
                    </p:anim>
                    <p:anim calcmode="lin" valueType="num">
                      <p:cBhvr additive="base">
                        <p:cTn dur="750" fill="hold"/>
                        <p:tgtEl>
                          <p:spTgt spid="3"/>
                        </p:tgtEl>
                        <p:attrNameLst>
                          <p:attrName>ppt_y</p:attrName>
                        </p:attrNameLst>
                      </p:cBhvr>
                      <p:tavLst>
                        <p:tav tm="0">
                          <p:val>
                            <p:strVal val="0-#ppt_h/2"/>
                          </p:val>
                        </p:tav>
                        <p:tav tm="100000">
                          <p:val>
                            <p:strVal val="#ppt_y"/>
                          </p:val>
                        </p:tav>
                      </p:tavLst>
                    </p:anim>
                  </p:childTnLst>
                </p:cTn>
              </p:par>
            </p:tnLst>
          </p:tmpl>
        </p:tmplLst>
      </p:bldP>
      <p:bldP spid="4" grpId="0" animBg="1">
        <p:tmplLst>
          <p:tmpl>
            <p:tnLst>
              <p:par>
                <p:cTn presetID="22" presetClass="entr" presetSubtype="4"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animBg="1">
        <p:tmplLst>
          <p:tmpl>
            <p:tnLst>
              <p:par>
                <p:cTn presetID="2" presetClass="entr" presetSubtype="1" decel="10000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tmplLst>
          <p:tmpl>
            <p:tnLst>
              <p:par>
                <p:cTn presetID="22" presetClass="entr" presetSubtype="2" fill="hold" nodeType="withEffect">
                  <p:stCondLst>
                    <p:cond delay="750"/>
                  </p:stCondLst>
                  <p:childTnLst>
                    <p:set>
                      <p:cBhvr>
                        <p:cTn dur="1" fill="hold">
                          <p:stCondLst>
                            <p:cond delay="0"/>
                          </p:stCondLst>
                        </p:cTn>
                        <p:tgtEl>
                          <p:spTgt spid="6"/>
                        </p:tgtEl>
                        <p:attrNameLst>
                          <p:attrName>style.visibility</p:attrName>
                        </p:attrNameLst>
                      </p:cBhvr>
                      <p:to>
                        <p:strVal val="visible"/>
                      </p:to>
                    </p:set>
                    <p:animEffect transition="in" filter="wipe(right)">
                      <p:cBhvr>
                        <p:cTn dur="500"/>
                        <p:tgtEl>
                          <p:spTgt spid="6"/>
                        </p:tgtEl>
                      </p:cBhvr>
                    </p:animEffect>
                  </p:childTnLst>
                </p:cTn>
              </p:par>
            </p:tnLst>
          </p:tmpl>
        </p:tmplLst>
      </p:bldP>
      <p:bldP spid="7" grpId="0" animBg="1">
        <p:tmplLst>
          <p:tmpl>
            <p:tnLst>
              <p:par>
                <p:cTn presetID="2" presetClass="entr" presetSubtype="4" decel="100000" fill="hold" nodeType="withEffect">
                  <p:stCondLst>
                    <p:cond delay="5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ppt_x"/>
                          </p:val>
                        </p:tav>
                        <p:tav tm="100000">
                          <p:val>
                            <p:strVal val="#ppt_x"/>
                          </p:val>
                        </p:tav>
                      </p:tavLst>
                    </p:anim>
                    <p:anim calcmode="lin" valueType="num">
                      <p:cBhvr additive="base">
                        <p:cTn dur="750" fill="hold"/>
                        <p:tgtEl>
                          <p:spTgt spid="7"/>
                        </p:tgtEl>
                        <p:attrNameLst>
                          <p:attrName>ppt_y</p:attrName>
                        </p:attrNameLst>
                      </p:cBhvr>
                      <p:tavLst>
                        <p:tav tm="0">
                          <p:val>
                            <p:strVal val="1+#ppt_h/2"/>
                          </p:val>
                        </p:tav>
                        <p:tav tm="100000">
                          <p:val>
                            <p:strVal val="#ppt_y"/>
                          </p:val>
                        </p:tav>
                      </p:tavLst>
                    </p:anim>
                  </p:childTnLst>
                </p:cTn>
              </p:par>
            </p:tnLst>
          </p:tmpl>
        </p:tmplLst>
      </p:bldP>
      <p:bldP spid="8"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1250" fill="hold"/>
                        <p:tgtEl>
                          <p:spTgt spid="8"/>
                        </p:tgtEl>
                        <p:attrNameLst>
                          <p:attrName>ppt_x</p:attrName>
                        </p:attrNameLst>
                      </p:cBhvr>
                      <p:tavLst>
                        <p:tav tm="0">
                          <p:val>
                            <p:strVal val="0-#ppt_w/2"/>
                          </p:val>
                        </p:tav>
                        <p:tav tm="100000">
                          <p:val>
                            <p:strVal val="#ppt_x"/>
                          </p:val>
                        </p:tav>
                      </p:tavLst>
                    </p:anim>
                    <p:anim calcmode="lin" valueType="num">
                      <p:cBhvr additive="base">
                        <p:cTn dur="1250" fill="hold"/>
                        <p:tgtEl>
                          <p:spTgt spid="8"/>
                        </p:tgtEl>
                        <p:attrNameLst>
                          <p:attrName>ppt_y</p:attrName>
                        </p:attrNameLst>
                      </p:cBhvr>
                      <p:tavLst>
                        <p:tav tm="0">
                          <p:val>
                            <p:strVal val="0-#ppt_h/2"/>
                          </p:val>
                        </p:tav>
                        <p:tav tm="100000">
                          <p:val>
                            <p:strVal val="#ppt_y"/>
                          </p:val>
                        </p:tav>
                      </p:tavLst>
                    </p:anim>
                  </p:childTnLst>
                </p:cTn>
              </p:par>
            </p:tnLst>
          </p:tmpl>
        </p:tmplLst>
      </p:bldP>
      <p:bldP spid="9" grpId="0" build="p">
        <p:tmplLst>
          <p:tmpl lvl="1">
            <p:tnLst>
              <p:par>
                <p:cTn presetID="2" presetClass="entr" presetSubtype="12" decel="100000" fill="hold" nodeType="withEffect">
                  <p:stCondLst>
                    <p:cond delay="10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6"/>
          </p:nvPr>
        </p:nvSpPr>
        <p:spPr/>
        <p:txBody>
          <a:bodyPr/>
          <a:lstStyle/>
          <a:p>
            <a:r>
              <a:rPr lang="en-US" altLang="ja-JP" dirty="0"/>
              <a:t>OUR VISION</a:t>
            </a:r>
            <a:endParaRPr kumimoji="1" lang="ja-JP" altLang="en-US" dirty="0"/>
          </a:p>
        </p:txBody>
      </p:sp>
      <p:sp>
        <p:nvSpPr>
          <p:cNvPr id="10" name="テキスト プレースホルダー 9"/>
          <p:cNvSpPr>
            <a:spLocks noGrp="1"/>
          </p:cNvSpPr>
          <p:nvPr>
            <p:ph type="body" sz="quarter" idx="21"/>
          </p:nvPr>
        </p:nvSpPr>
        <p:spPr/>
        <p:txBody>
          <a:bodyPr>
            <a:normAutofit fontScale="25000" lnSpcReduction="20000"/>
          </a:bodyPr>
          <a:lstStyle/>
          <a:p>
            <a:endParaRPr kumimoji="1" lang="ja-JP" altLang="en-US" dirty="0"/>
          </a:p>
        </p:txBody>
      </p:sp>
      <p:sp>
        <p:nvSpPr>
          <p:cNvPr id="2" name="テキスト プレースホルダー 1"/>
          <p:cNvSpPr>
            <a:spLocks noGrp="1"/>
          </p:cNvSpPr>
          <p:nvPr>
            <p:ph type="body" sz="quarter" idx="22"/>
          </p:nvPr>
        </p:nvSpPr>
        <p:spPr/>
        <p:txBody>
          <a:bodyPr/>
          <a:lstStyle/>
          <a:p>
            <a:r>
              <a:rPr lang="en-US" altLang="ja-JP" dirty="0"/>
              <a:t>Ei nec illud expetendis voluptatum, pri ad tibique voluptaria. Oporteat delicata te eos. Eam dicat placerat electram an. Inani nulla ne cum, esse everti verear cu sed. </a:t>
            </a:r>
            <a:r>
              <a:rPr lang="en-US" altLang="ja-JP" dirty="0">
                <a:solidFill>
                  <a:schemeClr val="accent1"/>
                </a:solidFill>
              </a:rPr>
              <a:t>Ei alterum ornatus definitiones nam</a:t>
            </a:r>
            <a:r>
              <a:rPr lang="en-US" altLang="ja-JP" dirty="0"/>
              <a:t>, his wisi viderer accusata id.</a:t>
            </a:r>
            <a:endParaRPr lang="ja-JP" altLang="en-US" dirty="0"/>
          </a:p>
          <a:p>
            <a:endParaRPr lang="ja-JP" altLang="en-US" dirty="0"/>
          </a:p>
          <a:p>
            <a:endParaRPr kumimoji="1" lang="ja-JP" altLang="en-US" dirty="0"/>
          </a:p>
        </p:txBody>
      </p:sp>
      <p:sp>
        <p:nvSpPr>
          <p:cNvPr id="3" name="スライド番号プレースホルダー 2"/>
          <p:cNvSpPr>
            <a:spLocks noGrp="1"/>
          </p:cNvSpPr>
          <p:nvPr>
            <p:ph type="sldNum" sz="quarter" idx="4"/>
          </p:nvPr>
        </p:nvSpPr>
        <p:spPr/>
        <p:txBody>
          <a:bodyPr/>
          <a:lstStyle/>
          <a:p>
            <a:fld id="{FADD65F2-3061-4838-8922-F719F7BAC906}" type="slidenum">
              <a:rPr lang="ja-JP" altLang="en-US" smtClean="0"/>
              <a:pPr/>
              <a:t>15</a:t>
            </a:fld>
            <a:endParaRPr lang="ja-JP" altLang="en-US" dirty="0"/>
          </a:p>
        </p:txBody>
      </p:sp>
    </p:spTree>
    <p:extLst>
      <p:ext uri="{BB962C8B-B14F-4D97-AF65-F5344CB8AC3E}">
        <p14:creationId xmlns:p14="http://schemas.microsoft.com/office/powerpoint/2010/main" val="1474498712"/>
      </p:ext>
    </p:extLst>
  </p:cSld>
  <p:clrMapOvr>
    <a:masterClrMapping/>
  </p:clrMapOvr>
  <p:transition spd="slow" advTm="4992">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endParaRPr kumimoji="1" lang="ja-JP" altLang="en-US"/>
          </a:p>
        </p:txBody>
      </p:sp>
      <p:sp>
        <p:nvSpPr>
          <p:cNvPr id="8" name="テキスト プレースホルダー 7"/>
          <p:cNvSpPr>
            <a:spLocks noGrp="1"/>
          </p:cNvSpPr>
          <p:nvPr>
            <p:ph type="body" sz="quarter" idx="12"/>
          </p:nvPr>
        </p:nvSpPr>
        <p:spPr/>
        <p:txBody>
          <a:bodyPr/>
          <a:lstStyle/>
          <a:p>
            <a:endParaRPr kumimoji="1" lang="ja-JP" altLang="en-US"/>
          </a:p>
        </p:txBody>
      </p:sp>
      <p:sp>
        <p:nvSpPr>
          <p:cNvPr id="10" name="テキスト プレースホルダー 9"/>
          <p:cNvSpPr>
            <a:spLocks noGrp="1"/>
          </p:cNvSpPr>
          <p:nvPr>
            <p:ph type="body" sz="quarter" idx="14"/>
          </p:nvPr>
        </p:nvSpPr>
        <p:spPr/>
        <p:txBody>
          <a:bodyPr/>
          <a:lstStyle/>
          <a:p>
            <a:r>
              <a:rPr lang="en-US" altLang="ja-JP" dirty="0"/>
              <a:t>Debet pertinacia dissentiunt duo ad, diam appellantur ut eam. Ne probo minimum </a:t>
            </a:r>
            <a:r>
              <a:rPr lang="en-US" altLang="ja-JP" dirty="0" smtClean="0"/>
              <a:t>usu, pri habeo indoctum patrioque id.</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INNOVATION</a:t>
            </a:r>
            <a:endParaRPr kumimoji="1" lang="ja-JP" altLang="en-US" dirty="0"/>
          </a:p>
        </p:txBody>
      </p:sp>
      <p:sp>
        <p:nvSpPr>
          <p:cNvPr id="12" name="テキスト プレースホルダー 11"/>
          <p:cNvSpPr>
            <a:spLocks noGrp="1"/>
          </p:cNvSpPr>
          <p:nvPr>
            <p:ph type="body" sz="quarter" idx="16"/>
          </p:nvPr>
        </p:nvSpPr>
        <p:spPr/>
        <p:txBody>
          <a:bodyPr/>
          <a:lstStyle/>
          <a:p>
            <a:endParaRPr kumimoji="1" lang="ja-JP" altLang="en-US"/>
          </a:p>
        </p:txBody>
      </p:sp>
      <p:sp>
        <p:nvSpPr>
          <p:cNvPr id="13" name="テキスト プレースホルダー 12"/>
          <p:cNvSpPr>
            <a:spLocks noGrp="1"/>
          </p:cNvSpPr>
          <p:nvPr>
            <p:ph type="body" sz="quarter" idx="17"/>
          </p:nvPr>
        </p:nvSpPr>
        <p:spPr/>
        <p:txBody>
          <a:bodyPr/>
          <a:lstStyle/>
          <a:p>
            <a:endParaRPr kumimoji="1" lang="ja-JP" altLang="en-US"/>
          </a:p>
        </p:txBody>
      </p:sp>
      <p:sp>
        <p:nvSpPr>
          <p:cNvPr id="15" name="テキスト プレースホルダー 14"/>
          <p:cNvSpPr>
            <a:spLocks noGrp="1"/>
          </p:cNvSpPr>
          <p:nvPr>
            <p:ph type="body" sz="quarter" idx="19"/>
          </p:nvPr>
        </p:nvSpPr>
        <p:spPr/>
        <p:txBody>
          <a:bodyPr/>
          <a:lstStyle/>
          <a:p>
            <a:r>
              <a:rPr lang="en-US" altLang="ja-JP" dirty="0"/>
              <a:t>Sed no erat autem </a:t>
            </a:r>
            <a:r>
              <a:rPr lang="en-US" altLang="ja-JP" dirty="0" smtClean="0"/>
              <a:t>mucius.</a:t>
            </a:r>
            <a:br>
              <a:rPr lang="en-US" altLang="ja-JP" dirty="0" smtClean="0"/>
            </a:br>
            <a:r>
              <a:rPr lang="en-US" altLang="ja-JP" dirty="0" smtClean="0">
                <a:solidFill>
                  <a:schemeClr val="accent1"/>
                </a:solidFill>
              </a:rPr>
              <a:t>Inani </a:t>
            </a:r>
            <a:r>
              <a:rPr lang="en-US" altLang="ja-JP" dirty="0">
                <a:solidFill>
                  <a:schemeClr val="accent1"/>
                </a:solidFill>
              </a:rPr>
              <a:t>percipit suavitate nam eu</a:t>
            </a:r>
            <a:r>
              <a:rPr lang="en-US" altLang="ja-JP" dirty="0"/>
              <a:t>, libris habemus epicuri eam </a:t>
            </a:r>
            <a:r>
              <a:rPr lang="en-US" altLang="ja-JP" dirty="0" smtClean="0"/>
              <a:t>ex,</a:t>
            </a:r>
            <a:br>
              <a:rPr lang="en-US" altLang="ja-JP" dirty="0" smtClean="0"/>
            </a:br>
            <a:r>
              <a:rPr lang="en-US" altLang="ja-JP" dirty="0" smtClean="0"/>
              <a:t>at </a:t>
            </a:r>
            <a:r>
              <a:rPr lang="en-US" altLang="ja-JP" dirty="0"/>
              <a:t>qui doming feugait.</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smtClean="0"/>
              <a:t>GROWTH</a:t>
            </a:r>
            <a:endParaRPr kumimoji="1" lang="ja-JP" altLang="en-US" dirty="0"/>
          </a:p>
        </p:txBody>
      </p:sp>
      <p:sp>
        <p:nvSpPr>
          <p:cNvPr id="17" name="テキスト プレースホルダー 16"/>
          <p:cNvSpPr>
            <a:spLocks noGrp="1"/>
          </p:cNvSpPr>
          <p:nvPr>
            <p:ph type="body" sz="quarter" idx="21"/>
          </p:nvPr>
        </p:nvSpPr>
        <p:spPr/>
        <p:txBody>
          <a:bodyPr/>
          <a:lstStyle/>
          <a:p>
            <a:endParaRPr kumimoji="1" lang="ja-JP" altLang="en-US"/>
          </a:p>
        </p:txBody>
      </p:sp>
      <p:sp>
        <p:nvSpPr>
          <p:cNvPr id="18" name="テキスト プレースホルダー 17"/>
          <p:cNvSpPr>
            <a:spLocks noGrp="1"/>
          </p:cNvSpPr>
          <p:nvPr>
            <p:ph type="body" sz="quarter" idx="22"/>
          </p:nvPr>
        </p:nvSpPr>
        <p:spPr/>
        <p:txBody>
          <a:bodyPr/>
          <a:lstStyle/>
          <a:p>
            <a:endParaRPr kumimoji="1" lang="ja-JP" altLang="en-US"/>
          </a:p>
        </p:txBody>
      </p:sp>
      <p:pic>
        <p:nvPicPr>
          <p:cNvPr id="25" name="図プレースホルダー 24"/>
          <p:cNvPicPr>
            <a:picLocks noGrp="1" noChangeAspect="1"/>
          </p:cNvPicPr>
          <p:nvPr>
            <p:ph type="pic" sz="quarter" idx="23"/>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24"/>
          </p:nvPr>
        </p:nvSpPr>
        <p:spPr/>
        <p:txBody>
          <a:bodyPr/>
          <a:lstStyle/>
          <a:p>
            <a:r>
              <a:rPr lang="en-US" altLang="ja-JP" dirty="0"/>
              <a:t>Ex meis expetenda tincidunt sea, vis dicat propriae scribentur </a:t>
            </a:r>
            <a:r>
              <a:rPr lang="en-US" altLang="ja-JP" dirty="0" smtClean="0"/>
              <a:t>id.</a:t>
            </a:r>
            <a:br>
              <a:rPr lang="en-US" altLang="ja-JP" dirty="0" smtClean="0"/>
            </a:br>
            <a:r>
              <a:rPr lang="en-US" altLang="ja-JP" dirty="0" smtClean="0">
                <a:solidFill>
                  <a:schemeClr val="accent1"/>
                </a:solidFill>
              </a:rPr>
              <a:t>Ignota </a:t>
            </a:r>
            <a:r>
              <a:rPr lang="en-US" altLang="ja-JP" dirty="0">
                <a:solidFill>
                  <a:schemeClr val="accent1"/>
                </a:solidFill>
              </a:rPr>
              <a:t>libris adipisci ex sea</a:t>
            </a:r>
            <a:r>
              <a:rPr lang="en-US" altLang="ja-JP" dirty="0"/>
              <a:t>, libris expetenda ius an.</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smtClean="0"/>
              <a:t>WORLD-LEADING</a:t>
            </a:r>
            <a:endParaRPr kumimoji="1" lang="ja-JP" altLang="en-US" dirty="0"/>
          </a:p>
        </p:txBody>
      </p:sp>
      <p:pic>
        <p:nvPicPr>
          <p:cNvPr id="29" name="図プレースホルダー 28"/>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1" name="図プレースホルダー 30"/>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2489677322"/>
      </p:ext>
    </p:extLst>
  </p:cSld>
  <p:clrMapOvr>
    <a:masterClrMapping/>
  </p:clrMapOvr>
  <p:transition spd="slow" advTm="6678">
    <p:cov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WHERE WE ARE GOING</a:t>
            </a:r>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3 COLUMNS</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INNOVATION</a:t>
            </a:r>
            <a:endParaRPr kumimoji="1" lang="ja-JP" altLang="en-US" dirty="0"/>
          </a:p>
        </p:txBody>
      </p:sp>
      <p:sp>
        <p:nvSpPr>
          <p:cNvPr id="19" name="テキスト プレースホルダー 18"/>
          <p:cNvSpPr>
            <a:spLocks noGrp="1"/>
          </p:cNvSpPr>
          <p:nvPr>
            <p:ph type="body" sz="quarter" idx="12"/>
          </p:nvPr>
        </p:nvSpPr>
        <p:spPr/>
        <p:txBody>
          <a:bodyPr>
            <a:normAutofit/>
          </a:bodyPr>
          <a:lstStyle/>
          <a:p>
            <a:r>
              <a:rPr lang="en-US" altLang="ja-JP" dirty="0"/>
              <a:t>Omnes equidem ius ei, doctus verear ocurreret ius an, nonumes conclusionemque vim no. Vim idque volutpat accommodare id, quaeque accusata efficiantur ius no, ferri admodum epicuri et eam. </a:t>
            </a:r>
            <a:endParaRPr lang="en-US" altLang="ja-JP" dirty="0" smtClean="0"/>
          </a:p>
          <a:p>
            <a:r>
              <a:rPr lang="en-US" altLang="ja-JP" dirty="0" smtClean="0">
                <a:solidFill>
                  <a:schemeClr val="accent1"/>
                </a:solidFill>
              </a:rPr>
              <a:t>Ea </a:t>
            </a:r>
            <a:r>
              <a:rPr lang="en-US" altLang="ja-JP" dirty="0">
                <a:solidFill>
                  <a:schemeClr val="accent1"/>
                </a:solidFill>
              </a:rPr>
              <a:t>apeirian legendos prodesset vis</a:t>
            </a:r>
            <a:r>
              <a:rPr lang="en-US" altLang="ja-JP" dirty="0"/>
              <a:t>, cu quo vitae intellegat. Simul concludaturque pro eu, duis veritus forensibus ad nec.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smtClean="0"/>
              <a:t>GROWTH</a:t>
            </a:r>
            <a:endParaRPr kumimoji="1" lang="ja-JP" altLang="en-US" dirty="0"/>
          </a:p>
        </p:txBody>
      </p:sp>
      <p:sp>
        <p:nvSpPr>
          <p:cNvPr id="23" name="テキスト プレースホルダー 22"/>
          <p:cNvSpPr>
            <a:spLocks noGrp="1"/>
          </p:cNvSpPr>
          <p:nvPr>
            <p:ph type="body" sz="quarter" idx="17"/>
          </p:nvPr>
        </p:nvSpPr>
        <p:spPr/>
        <p:txBody>
          <a:bodyPr/>
          <a:lstStyle/>
          <a:p>
            <a:r>
              <a:rPr lang="en-US" altLang="ja-JP" dirty="0"/>
              <a:t>Ei mei augue democritum, in qui periculis deseruisse quaerendum. Est te molestie atomorum, nec tincidunt interpretaris eu, lobortis temporibus sea in. Civibus percipit usu ne. Vidit liber ea mei, detraxit definitiones usu at. </a:t>
            </a:r>
            <a:r>
              <a:rPr lang="en-US" altLang="ja-JP" dirty="0">
                <a:solidFill>
                  <a:schemeClr val="accent1"/>
                </a:solidFill>
              </a:rPr>
              <a:t>Nam invidunt mediocrem aliquando id</a:t>
            </a:r>
            <a:r>
              <a:rPr lang="en-US" altLang="ja-JP" dirty="0"/>
              <a:t>, te sea vivendum convenire corrumpit. Et vel munere imperdiet, qui partiendo principes in.</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smtClean="0"/>
              <a:t>WORLD-LEADING</a:t>
            </a:r>
            <a:endParaRPr kumimoji="1" lang="ja-JP" altLang="en-US" dirty="0"/>
          </a:p>
        </p:txBody>
      </p:sp>
      <p:sp>
        <p:nvSpPr>
          <p:cNvPr id="25" name="テキスト プレースホルダー 24"/>
          <p:cNvSpPr>
            <a:spLocks noGrp="1"/>
          </p:cNvSpPr>
          <p:nvPr>
            <p:ph type="body" sz="quarter" idx="19"/>
          </p:nvPr>
        </p:nvSpPr>
        <p:spPr/>
        <p:txBody>
          <a:bodyPr/>
          <a:lstStyle/>
          <a:p>
            <a:r>
              <a:rPr lang="en-US" altLang="ja-JP" dirty="0"/>
              <a:t>Feugait probatus mei et, vel ut falli contentiones. </a:t>
            </a:r>
            <a:r>
              <a:rPr lang="en-US" altLang="ja-JP" dirty="0">
                <a:solidFill>
                  <a:schemeClr val="accent1"/>
                </a:solidFill>
              </a:rPr>
              <a:t>Vis an discere hendrerit</a:t>
            </a:r>
            <a:r>
              <a:rPr lang="en-US" altLang="ja-JP" dirty="0"/>
              <a:t>. Percipit sapientem theophrastus ut eum, te dolor iisque voluptaria mei. Vim ea dicunt cetero. Aeque indoctum no pro. Amet sonet munere ut has, an duo erat possim.</a:t>
            </a:r>
          </a:p>
          <a:p>
            <a:r>
              <a:rPr lang="en-US" altLang="ja-JP" dirty="0" smtClean="0"/>
              <a:t>Cibo </a:t>
            </a:r>
            <a:r>
              <a:rPr lang="en-US" altLang="ja-JP" dirty="0"/>
              <a:t>natum quidam mea no, ne eros ipsum quo. Quo adhuc molestiae te.</a:t>
            </a:r>
            <a:endParaRPr kumimoji="1" lang="ja-JP" altLang="en-US" dirty="0"/>
          </a:p>
        </p:txBody>
      </p:sp>
      <p:sp>
        <p:nvSpPr>
          <p:cNvPr id="26" name="フッター プレースホルダー 25"/>
          <p:cNvSpPr>
            <a:spLocks noGrp="1"/>
          </p:cNvSpPr>
          <p:nvPr>
            <p:ph type="ftr" sz="quarter" idx="10"/>
          </p:nvPr>
        </p:nvSpPr>
        <p:spPr/>
        <p:txBody>
          <a:bodyPr/>
          <a:lstStyle/>
          <a:p>
            <a:r>
              <a:rPr lang="en-US" altLang="ja-JP" smtClean="0"/>
              <a:t>The Power of PowerPoint - thepopp.com</a:t>
            </a:r>
            <a:endParaRPr lang="ja-JP" altLang="en-US" dirty="0"/>
          </a:p>
        </p:txBody>
      </p:sp>
      <p:sp>
        <p:nvSpPr>
          <p:cNvPr id="27" name="スライド番号プレースホルダー 26"/>
          <p:cNvSpPr>
            <a:spLocks noGrp="1"/>
          </p:cNvSpPr>
          <p:nvPr>
            <p:ph type="sldNum" sz="quarter" idx="11"/>
          </p:nvPr>
        </p:nvSpPr>
        <p:spPr/>
        <p:txBody>
          <a:bodyPr/>
          <a:lstStyle/>
          <a:p>
            <a:fld id="{FADD65F2-3061-4838-8922-F719F7BAC906}" type="slidenum">
              <a:rPr lang="ja-JP" altLang="en-US" smtClean="0"/>
              <a:pPr/>
              <a:t>17</a:t>
            </a:fld>
            <a:endParaRPr lang="ja-JP" altLang="en-US"/>
          </a:p>
        </p:txBody>
      </p:sp>
    </p:spTree>
    <p:extLst>
      <p:ext uri="{BB962C8B-B14F-4D97-AF65-F5344CB8AC3E}">
        <p14:creationId xmlns:p14="http://schemas.microsoft.com/office/powerpoint/2010/main" val="2169095495"/>
      </p:ext>
    </p:extLst>
  </p:cSld>
  <p:clrMapOvr>
    <a:masterClrMapping/>
  </p:clrMapOvr>
  <p:transition spd="slow" advTm="9568">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smtClean="0"/>
              <a:t>5 KEYWORDS</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18</a:t>
            </a:fld>
            <a:endParaRPr lang="ja-JP" altLang="en-US"/>
          </a:p>
        </p:txBody>
      </p:sp>
      <p:sp>
        <p:nvSpPr>
          <p:cNvPr id="13" name="テキスト プレースホルダー 12"/>
          <p:cNvSpPr>
            <a:spLocks noGrp="1"/>
          </p:cNvSpPr>
          <p:nvPr>
            <p:ph type="body" sz="quarter" idx="11"/>
          </p:nvPr>
        </p:nvSpPr>
        <p:spPr/>
        <p:txBody>
          <a:bodyPr/>
          <a:lstStyle/>
          <a:p>
            <a:r>
              <a:rPr lang="en-US" altLang="ja-JP" dirty="0" smtClean="0"/>
              <a:t>A </a:t>
            </a:r>
            <a:r>
              <a:rPr lang="en-US" altLang="ja-JP" dirty="0"/>
              <a:t>Surprising Trait </a:t>
            </a:r>
            <a:r>
              <a:rPr lang="en-US" altLang="ja-JP" dirty="0" smtClean="0"/>
              <a:t>of</a:t>
            </a:r>
            <a:br>
              <a:rPr lang="en-US" altLang="ja-JP" dirty="0" smtClean="0"/>
            </a:br>
            <a:r>
              <a:rPr lang="en-US" altLang="ja-JP" dirty="0" smtClean="0"/>
              <a:t>Successful </a:t>
            </a:r>
            <a:r>
              <a:rPr lang="en-US" altLang="ja-JP" dirty="0"/>
              <a:t>Leaders</a:t>
            </a:r>
            <a:endParaRPr kumimoji="1" lang="ja-JP" altLang="en-US" dirty="0"/>
          </a:p>
        </p:txBody>
      </p:sp>
      <p:sp>
        <p:nvSpPr>
          <p:cNvPr id="14" name="テキスト プレースホルダー 13"/>
          <p:cNvSpPr>
            <a:spLocks noGrp="1"/>
          </p:cNvSpPr>
          <p:nvPr>
            <p:ph type="body" sz="quarter" idx="12"/>
          </p:nvPr>
        </p:nvSpPr>
        <p:spPr/>
        <p:txBody>
          <a:bodyPr/>
          <a:lstStyle/>
          <a:p>
            <a:r>
              <a:rPr lang="en-US" altLang="ja-JP" dirty="0"/>
              <a:t>Saepe graeci torquatos has in, est ad noster expetenda erroribus. Ei copiosae vulputate liberavisse eam, </a:t>
            </a:r>
            <a:r>
              <a:rPr lang="en-US" altLang="ja-JP" dirty="0">
                <a:solidFill>
                  <a:schemeClr val="accent1"/>
                </a:solidFill>
              </a:rPr>
              <a:t>ex labores aliquando adversarium sit</a:t>
            </a:r>
            <a:r>
              <a:rPr lang="en-US" altLang="ja-JP" dirty="0"/>
              <a:t>, eirmod nusquam laboramus id sea. Sumo assum eos ut, enim placerat ex has. Quis nisl sea ex, et aeque causae sea.</a:t>
            </a:r>
            <a:endParaRPr kumimoji="1" lang="ja-JP" altLang="en-US" dirty="0"/>
          </a:p>
        </p:txBody>
      </p:sp>
      <p:sp>
        <p:nvSpPr>
          <p:cNvPr id="15" name="テキスト プレースホルダー 14"/>
          <p:cNvSpPr>
            <a:spLocks noGrp="1"/>
          </p:cNvSpPr>
          <p:nvPr>
            <p:ph type="body" sz="quarter" idx="15"/>
          </p:nvPr>
        </p:nvSpPr>
        <p:spPr/>
        <p:txBody>
          <a:bodyPr/>
          <a:lstStyle/>
          <a:p>
            <a:r>
              <a:rPr kumimoji="1" lang="en-US" altLang="ja-JP" dirty="0" smtClean="0"/>
              <a:t>5 KEWORDS</a:t>
            </a:r>
            <a:endParaRPr kumimoji="1" lang="ja-JP" altLang="en-US" dirty="0"/>
          </a:p>
        </p:txBody>
      </p:sp>
      <p:sp>
        <p:nvSpPr>
          <p:cNvPr id="16" name="テキスト プレースホルダー 15"/>
          <p:cNvSpPr>
            <a:spLocks noGrp="1"/>
          </p:cNvSpPr>
          <p:nvPr>
            <p:ph type="body" sz="quarter" idx="16"/>
          </p:nvPr>
        </p:nvSpPr>
        <p:spPr/>
        <p:txBody>
          <a:bodyPr/>
          <a:lstStyle/>
          <a:p>
            <a:r>
              <a:rPr lang="en-US" altLang="ja-JP" dirty="0" smtClean="0"/>
              <a:t>LEAdERSHIP</a:t>
            </a:r>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smtClean="0"/>
              <a:t>INNOVATION</a:t>
            </a:r>
            <a:endParaRPr kumimoji="1" lang="ja-JP" altLang="en-US" dirty="0"/>
          </a:p>
        </p:txBody>
      </p:sp>
      <p:sp>
        <p:nvSpPr>
          <p:cNvPr id="18" name="テキスト プレースホルダー 17"/>
          <p:cNvSpPr>
            <a:spLocks noGrp="1"/>
          </p:cNvSpPr>
          <p:nvPr>
            <p:ph type="body" sz="quarter" idx="18"/>
          </p:nvPr>
        </p:nvSpPr>
        <p:spPr/>
        <p:txBody>
          <a:bodyPr/>
          <a:lstStyle/>
          <a:p>
            <a:r>
              <a:rPr kumimoji="1" lang="en-US" altLang="ja-JP" dirty="0" smtClean="0"/>
              <a:t>CONFIDENCE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smtClean="0"/>
              <a:t>INDIVIDUALITY</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smtClean="0"/>
              <a:t>SATISFACTION</a:t>
            </a:r>
            <a:endParaRPr kumimoji="1" lang="ja-JP" altLang="en-US" dirty="0"/>
          </a:p>
        </p:txBody>
      </p:sp>
    </p:spTree>
    <p:extLst>
      <p:ext uri="{BB962C8B-B14F-4D97-AF65-F5344CB8AC3E}">
        <p14:creationId xmlns:p14="http://schemas.microsoft.com/office/powerpoint/2010/main" val="296177431"/>
      </p:ext>
    </p:extLst>
  </p:cSld>
  <p:clrMapOvr>
    <a:masterClrMapping/>
  </p:clrMapOvr>
  <p:transition spd="slow" advTm="12482">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OUR PHILOSOPHY</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19</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smtClean="0"/>
              <a:t>Ad has causae facilisis. Sed no facer recusabo volutpat, aperiam denique et has, mel etiam elitr quaerendum an. Debitis nusquam tacimates ut his. </a:t>
            </a:r>
            <a:r>
              <a:rPr lang="en-US" altLang="ja-JP" dirty="0" smtClean="0">
                <a:solidFill>
                  <a:schemeClr val="accent1"/>
                </a:solidFill>
              </a:rPr>
              <a:t>Eum ut veri tempor interpretaris</a:t>
            </a:r>
            <a:r>
              <a:rPr lang="en-US" altLang="ja-JP" dirty="0" smtClean="0"/>
              <a:t>, te dicit viris conceptam eam. Mei sale melius doctus ei, sit no lucilius maluisset efficiantur.</a:t>
            </a:r>
          </a:p>
          <a:p>
            <a:r>
              <a:rPr lang="en-US" altLang="ja-JP" dirty="0" smtClean="0"/>
              <a:t>Stet molestie pri ea, nec munere melius scripserit cu. Wisi regione deleniti no est, similique moderatius mediocritatem ex vel, tale alienum at sit. Pri soluta cetero an. Mei nihil laboramus no, dictas alterum voluptaria vel at. Simul viris populo id vix, albucius mentitum atomorum pri te, an adhuc eirmod eos.</a:t>
            </a:r>
          </a:p>
        </p:txBody>
      </p:sp>
      <p:sp>
        <p:nvSpPr>
          <p:cNvPr id="6" name="テキスト プレースホルダー 5"/>
          <p:cNvSpPr>
            <a:spLocks noGrp="1"/>
          </p:cNvSpPr>
          <p:nvPr>
            <p:ph type="body" sz="quarter" idx="13"/>
          </p:nvPr>
        </p:nvSpPr>
        <p:spPr/>
        <p:txBody>
          <a:bodyPr/>
          <a:lstStyle/>
          <a:p>
            <a:r>
              <a:rPr lang="en-US" altLang="ja-JP" dirty="0" smtClean="0"/>
              <a:t>Text Only</a:t>
            </a:r>
            <a:endParaRPr lang="ja-JP" altLang="en-US" dirty="0"/>
          </a:p>
        </p:txBody>
      </p:sp>
    </p:spTree>
    <p:extLst>
      <p:ext uri="{BB962C8B-B14F-4D97-AF65-F5344CB8AC3E}">
        <p14:creationId xmlns:p14="http://schemas.microsoft.com/office/powerpoint/2010/main" val="336190758"/>
      </p:ext>
    </p:extLst>
  </p:cSld>
  <p:clrMapOvr>
    <a:masterClrMapping/>
  </p:clrMapOvr>
  <p:transition spd="slow" advTm="3496">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lang="en-US" altLang="ja-JP" dirty="0"/>
              <a:t>POWERPOINT </a:t>
            </a:r>
            <a:r>
              <a:rPr lang="en-US" altLang="ja-JP" dirty="0" smtClean="0"/>
              <a:t>TEMPLATE</a:t>
            </a:r>
            <a:endParaRPr lang="ja-JP" altLang="en-US" dirty="0"/>
          </a:p>
        </p:txBody>
      </p:sp>
      <p:sp>
        <p:nvSpPr>
          <p:cNvPr id="6" name="テキスト プレースホルダー 5"/>
          <p:cNvSpPr>
            <a:spLocks noGrp="1"/>
          </p:cNvSpPr>
          <p:nvPr>
            <p:ph type="body" sz="quarter" idx="16"/>
          </p:nvPr>
        </p:nvSpPr>
        <p:spPr/>
        <p:txBody>
          <a:bodyPr/>
          <a:lstStyle/>
          <a:p>
            <a:r>
              <a:rPr lang="en-US" altLang="ja-JP" dirty="0" smtClean="0"/>
              <a:t>ALDEBARAN</a:t>
            </a:r>
            <a:endParaRPr lang="ja-JP" altLang="en-US" dirty="0"/>
          </a:p>
        </p:txBody>
      </p:sp>
      <p:sp>
        <p:nvSpPr>
          <p:cNvPr id="7" name="テキスト プレースホルダー 6"/>
          <p:cNvSpPr>
            <a:spLocks noGrp="1"/>
          </p:cNvSpPr>
          <p:nvPr>
            <p:ph type="body" sz="quarter" idx="17"/>
          </p:nvPr>
        </p:nvSpPr>
        <p:spPr/>
        <p:txBody>
          <a:bodyPr/>
          <a:lstStyle/>
          <a:p>
            <a:r>
              <a:rPr lang="en-US" altLang="ja-JP" dirty="0"/>
              <a:t>Jun </a:t>
            </a:r>
            <a:r>
              <a:rPr lang="en-US" altLang="ja-JP" dirty="0" smtClean="0"/>
              <a:t>Akizaki</a:t>
            </a:r>
          </a:p>
          <a:p>
            <a:r>
              <a:rPr lang="en-US" altLang="ja-JP" dirty="0" smtClean="0"/>
              <a:t>THE POWER OF POWERPOINT</a:t>
            </a:r>
            <a:endParaRPr lang="en-US" altLang="ja-JP" dirty="0"/>
          </a:p>
        </p:txBody>
      </p:sp>
    </p:spTree>
    <p:extLst>
      <p:ext uri="{BB962C8B-B14F-4D97-AF65-F5344CB8AC3E}">
        <p14:creationId xmlns:p14="http://schemas.microsoft.com/office/powerpoint/2010/main" val="3747944473"/>
      </p:ext>
    </p:extLst>
  </p:cSld>
  <p:clrMapOvr>
    <a:masterClrMapping/>
  </p:clrMapOvr>
  <mc:AlternateContent xmlns:mc="http://schemas.openxmlformats.org/markup-compatibility/2006" xmlns:p14="http://schemas.microsoft.com/office/powerpoint/2010/main">
    <mc:Choice Requires="p14">
      <p:transition spd="med" p14:dur="700" advTm="8214">
        <p:fade/>
      </p:transition>
    </mc:Choice>
    <mc:Fallback xmlns="">
      <p:transition spd="med" advTm="8214">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20</a:t>
            </a:fld>
            <a:endParaRPr lang="ja-JP" altLang="en-US"/>
          </a:p>
        </p:txBody>
      </p:sp>
      <p:sp>
        <p:nvSpPr>
          <p:cNvPr id="12" name="タイトル 11"/>
          <p:cNvSpPr>
            <a:spLocks noGrp="1"/>
          </p:cNvSpPr>
          <p:nvPr>
            <p:ph type="title"/>
          </p:nvPr>
        </p:nvSpPr>
        <p:spPr/>
        <p:txBody>
          <a:bodyPr/>
          <a:lstStyle/>
          <a:p>
            <a:r>
              <a:rPr lang="en-US" altLang="ja-JP" dirty="0" smtClean="0"/>
              <a:t>CHANGE BEFORE YOU HAVE TO</a:t>
            </a:r>
            <a:endParaRPr kumimoji="1" lang="ja-JP" altLang="en-US" dirty="0"/>
          </a:p>
        </p:txBody>
      </p:sp>
      <p:sp>
        <p:nvSpPr>
          <p:cNvPr id="13" name="テキスト プレースホルダー 12"/>
          <p:cNvSpPr>
            <a:spLocks noGrp="1"/>
          </p:cNvSpPr>
          <p:nvPr>
            <p:ph type="body" sz="quarter" idx="11"/>
          </p:nvPr>
        </p:nvSpPr>
        <p:spPr/>
        <p:txBody>
          <a:bodyPr/>
          <a:lstStyle/>
          <a:p>
            <a:r>
              <a:rPr kumimoji="1" lang="en-US" altLang="ja-JP" dirty="0" smtClean="0"/>
              <a:t>OUR CEO: </a:t>
            </a:r>
            <a:r>
              <a:rPr lang="en-US" altLang="ja-JP" dirty="0" smtClean="0"/>
              <a:t>JESSICA BENDINGER</a:t>
            </a:r>
          </a:p>
          <a:p>
            <a:endParaRPr kumimoji="1" lang="ja-JP" altLang="en-US" dirty="0"/>
          </a:p>
        </p:txBody>
      </p:sp>
      <p:sp>
        <p:nvSpPr>
          <p:cNvPr id="14" name="テキスト プレースホルダー 13"/>
          <p:cNvSpPr>
            <a:spLocks noGrp="1"/>
          </p:cNvSpPr>
          <p:nvPr>
            <p:ph type="body" sz="quarter" idx="12"/>
          </p:nvPr>
        </p:nvSpPr>
        <p:spPr/>
        <p:txBody>
          <a:bodyPr/>
          <a:lstStyle/>
          <a:p>
            <a:r>
              <a:rPr lang="en-US" altLang="ja-JP" dirty="0"/>
              <a:t>Cibo natum quidam mea no, ne eros ipsum quo. Quo adhuc molestiae te. </a:t>
            </a:r>
            <a:r>
              <a:rPr lang="en-US" altLang="ja-JP" dirty="0" smtClean="0"/>
              <a:t/>
            </a:r>
            <a:br>
              <a:rPr lang="en-US" altLang="ja-JP" dirty="0" smtClean="0"/>
            </a:br>
            <a:r>
              <a:rPr lang="en-US" altLang="ja-JP" dirty="0" smtClean="0"/>
              <a:t>Habeo </a:t>
            </a:r>
            <a:r>
              <a:rPr lang="en-US" altLang="ja-JP" dirty="0"/>
              <a:t>debitis adversarium at ius, eos ei consul sensibus, ne probo mundi cotidieque sit. </a:t>
            </a:r>
            <a:r>
              <a:rPr lang="en-US" altLang="ja-JP" dirty="0" smtClean="0"/>
              <a:t/>
            </a:r>
            <a:br>
              <a:rPr lang="en-US" altLang="ja-JP" dirty="0" smtClean="0"/>
            </a:br>
            <a:r>
              <a:rPr lang="en-US" altLang="ja-JP" dirty="0" smtClean="0"/>
              <a:t>Mel </a:t>
            </a:r>
            <a:r>
              <a:rPr lang="en-US" altLang="ja-JP" dirty="0"/>
              <a:t>erat repudiandae in, no quod debitis epicurei eam, te decore propriae has.</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70517802"/>
      </p:ext>
    </p:extLst>
  </p:cSld>
  <p:clrMapOvr>
    <a:masterClrMapping/>
  </p:clrMapOvr>
  <p:transition spd="slow" advTm="5522">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9"/>
          </p:nvPr>
        </p:nvSpPr>
        <p:spPr/>
      </p:sp>
      <p:sp>
        <p:nvSpPr>
          <p:cNvPr id="51" name="タイトル 50"/>
          <p:cNvSpPr>
            <a:spLocks noGrp="1"/>
          </p:cNvSpPr>
          <p:nvPr>
            <p:ph type="title"/>
          </p:nvPr>
        </p:nvSpPr>
        <p:spPr/>
        <p:txBody>
          <a:bodyPr/>
          <a:lstStyle/>
          <a:p>
            <a:r>
              <a:rPr kumimoji="1" lang="en-US" altLang="ja-JP" dirty="0" smtClean="0"/>
              <a:t>OUR SERVICES</a:t>
            </a:r>
            <a:endParaRPr kumimoji="1" lang="ja-JP" altLang="en-US" dirty="0"/>
          </a:p>
        </p:txBody>
      </p:sp>
      <p:sp>
        <p:nvSpPr>
          <p:cNvPr id="54" name="テキスト プレースホルダー 53"/>
          <p:cNvSpPr>
            <a:spLocks noGrp="1"/>
          </p:cNvSpPr>
          <p:nvPr>
            <p:ph type="body" sz="quarter" idx="15"/>
          </p:nvPr>
        </p:nvSpPr>
        <p:spPr/>
        <p:txBody>
          <a:bodyPr/>
          <a:lstStyle/>
          <a:p>
            <a:r>
              <a:rPr lang="en-US" altLang="ja-JP" dirty="0"/>
              <a:t>A </a:t>
            </a:r>
            <a:r>
              <a:rPr lang="en-US" altLang="ja-JP" dirty="0" smtClean="0"/>
              <a:t>big </a:t>
            </a:r>
            <a:r>
              <a:rPr lang="en-US" altLang="ja-JP" dirty="0"/>
              <a:t>image and 4 list </a:t>
            </a:r>
            <a:r>
              <a:rPr lang="en-US" altLang="ja-JP" dirty="0" smtClean="0"/>
              <a:t>items</a:t>
            </a:r>
            <a:endParaRPr lang="ja-JP" altLang="en-US" dirty="0"/>
          </a:p>
        </p:txBody>
      </p:sp>
      <p:sp>
        <p:nvSpPr>
          <p:cNvPr id="56" name="テキスト プレースホルダー 55"/>
          <p:cNvSpPr>
            <a:spLocks noGrp="1"/>
          </p:cNvSpPr>
          <p:nvPr>
            <p:ph type="body" sz="quarter" idx="22"/>
          </p:nvPr>
        </p:nvSpPr>
        <p:spPr/>
        <p:txBody>
          <a:bodyPr/>
          <a:lstStyle/>
          <a:p>
            <a:endParaRPr kumimoji="1" lang="ja-JP" altLang="en-US"/>
          </a:p>
        </p:txBody>
      </p:sp>
      <p:sp>
        <p:nvSpPr>
          <p:cNvPr id="55" name="テキスト プレースホルダー 54"/>
          <p:cNvSpPr>
            <a:spLocks noGrp="1"/>
          </p:cNvSpPr>
          <p:nvPr>
            <p:ph type="body" sz="quarter" idx="21"/>
          </p:nvPr>
        </p:nvSpPr>
        <p:spPr/>
        <p:txBody>
          <a:bodyPr/>
          <a:lstStyle/>
          <a:p>
            <a:r>
              <a:rPr kumimoji="1" lang="en-US" altLang="ja-JP" dirty="0" smtClean="0"/>
              <a:t>01</a:t>
            </a:r>
            <a:endParaRPr kumimoji="1" lang="ja-JP" altLang="en-US" dirty="0"/>
          </a:p>
        </p:txBody>
      </p:sp>
      <p:sp>
        <p:nvSpPr>
          <p:cNvPr id="57" name="テキスト プレースホルダー 56"/>
          <p:cNvSpPr>
            <a:spLocks noGrp="1"/>
          </p:cNvSpPr>
          <p:nvPr>
            <p:ph type="body" sz="quarter" idx="23"/>
          </p:nvPr>
        </p:nvSpPr>
        <p:spPr/>
        <p:txBody>
          <a:bodyPr/>
          <a:lstStyle/>
          <a:p>
            <a:endParaRPr kumimoji="1" lang="ja-JP" altLang="en-US"/>
          </a:p>
        </p:txBody>
      </p:sp>
      <p:sp>
        <p:nvSpPr>
          <p:cNvPr id="58" name="テキスト プレースホルダー 57"/>
          <p:cNvSpPr>
            <a:spLocks noGrp="1"/>
          </p:cNvSpPr>
          <p:nvPr>
            <p:ph type="body" sz="quarter" idx="24"/>
          </p:nvPr>
        </p:nvSpPr>
        <p:spPr/>
        <p:txBody>
          <a:bodyPr/>
          <a:lstStyle/>
          <a:p>
            <a:r>
              <a:rPr kumimoji="1" lang="en-US" altLang="ja-JP" dirty="0" smtClean="0"/>
              <a:t>02</a:t>
            </a:r>
            <a:endParaRPr kumimoji="1" lang="ja-JP" altLang="en-US" dirty="0"/>
          </a:p>
        </p:txBody>
      </p:sp>
      <p:sp>
        <p:nvSpPr>
          <p:cNvPr id="59" name="テキスト プレースホルダー 58"/>
          <p:cNvSpPr>
            <a:spLocks noGrp="1"/>
          </p:cNvSpPr>
          <p:nvPr>
            <p:ph type="body" sz="quarter" idx="25"/>
          </p:nvPr>
        </p:nvSpPr>
        <p:spPr/>
        <p:txBody>
          <a:bodyPr/>
          <a:lstStyle/>
          <a:p>
            <a:endParaRPr kumimoji="1" lang="ja-JP" altLang="en-US"/>
          </a:p>
        </p:txBody>
      </p:sp>
      <p:sp>
        <p:nvSpPr>
          <p:cNvPr id="60" name="テキスト プレースホルダー 59"/>
          <p:cNvSpPr>
            <a:spLocks noGrp="1"/>
          </p:cNvSpPr>
          <p:nvPr>
            <p:ph type="body" sz="quarter" idx="26"/>
          </p:nvPr>
        </p:nvSpPr>
        <p:spPr/>
        <p:txBody>
          <a:bodyPr/>
          <a:lstStyle/>
          <a:p>
            <a:r>
              <a:rPr kumimoji="1" lang="en-US" altLang="ja-JP" dirty="0" smtClean="0"/>
              <a:t>03</a:t>
            </a:r>
            <a:endParaRPr kumimoji="1" lang="ja-JP" altLang="en-US" dirty="0"/>
          </a:p>
        </p:txBody>
      </p:sp>
      <p:sp>
        <p:nvSpPr>
          <p:cNvPr id="61" name="テキスト プレースホルダー 60"/>
          <p:cNvSpPr>
            <a:spLocks noGrp="1"/>
          </p:cNvSpPr>
          <p:nvPr>
            <p:ph type="body" sz="quarter" idx="27"/>
          </p:nvPr>
        </p:nvSpPr>
        <p:spPr/>
        <p:txBody>
          <a:bodyPr/>
          <a:lstStyle/>
          <a:p>
            <a:endParaRPr kumimoji="1" lang="ja-JP" altLang="en-US"/>
          </a:p>
        </p:txBody>
      </p:sp>
      <p:sp>
        <p:nvSpPr>
          <p:cNvPr id="62" name="テキスト プレースホルダー 61"/>
          <p:cNvSpPr>
            <a:spLocks noGrp="1"/>
          </p:cNvSpPr>
          <p:nvPr>
            <p:ph type="body" sz="quarter" idx="28"/>
          </p:nvPr>
        </p:nvSpPr>
        <p:spPr/>
        <p:txBody>
          <a:bodyPr/>
          <a:lstStyle/>
          <a:p>
            <a:r>
              <a:rPr kumimoji="1" lang="en-US" altLang="ja-JP" dirty="0" smtClean="0"/>
              <a:t>04</a:t>
            </a:r>
            <a:endParaRPr kumimoji="1" lang="ja-JP" altLang="en-US" dirty="0"/>
          </a:p>
        </p:txBody>
      </p:sp>
      <p:sp>
        <p:nvSpPr>
          <p:cNvPr id="52" name="テキスト プレースホルダー 51"/>
          <p:cNvSpPr>
            <a:spLocks noGrp="1"/>
          </p:cNvSpPr>
          <p:nvPr>
            <p:ph type="body" sz="quarter" idx="10"/>
          </p:nvPr>
        </p:nvSpPr>
        <p:spPr/>
        <p:txBody>
          <a:bodyPr/>
          <a:lstStyle/>
          <a:p>
            <a:r>
              <a:rPr kumimoji="1" lang="en-US" altLang="ja-JP" dirty="0" smtClean="0"/>
              <a:t>PROMOTION</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21</a:t>
            </a:fld>
            <a:endParaRPr lang="ja-JP" altLang="en-US" dirty="0"/>
          </a:p>
        </p:txBody>
      </p:sp>
      <p:sp>
        <p:nvSpPr>
          <p:cNvPr id="53" name="テキスト プレースホルダー 52"/>
          <p:cNvSpPr>
            <a:spLocks noGrp="1"/>
          </p:cNvSpPr>
          <p:nvPr>
            <p:ph type="body" sz="quarter" idx="12"/>
          </p:nvPr>
        </p:nvSpPr>
        <p:spPr/>
        <p:txBody>
          <a:bodyPr>
            <a:normAutofit/>
          </a:bodyPr>
          <a:lstStyle/>
          <a:p>
            <a:r>
              <a:rPr lang="en-US" altLang="ja-JP" dirty="0"/>
              <a:t>Id pri aeque scriptorem reformidans, vix purto ferri erroribus at, falli accusamus usu et.</a:t>
            </a:r>
            <a:endParaRPr kumimoji="1" lang="ja-JP" altLang="en-US" dirty="0"/>
          </a:p>
        </p:txBody>
      </p:sp>
      <p:sp>
        <p:nvSpPr>
          <p:cNvPr id="64" name="テキスト プレースホルダー 63"/>
          <p:cNvSpPr>
            <a:spLocks noGrp="1"/>
          </p:cNvSpPr>
          <p:nvPr>
            <p:ph type="body" sz="quarter" idx="30"/>
          </p:nvPr>
        </p:nvSpPr>
        <p:spPr/>
        <p:txBody>
          <a:bodyPr/>
          <a:lstStyle/>
          <a:p>
            <a:r>
              <a:rPr kumimoji="1" lang="en-US" altLang="ja-JP" dirty="0" smtClean="0"/>
              <a:t>STRATEGY &amp; MONETIZATION</a:t>
            </a:r>
            <a:endParaRPr kumimoji="1" lang="ja-JP" altLang="en-US" dirty="0"/>
          </a:p>
        </p:txBody>
      </p:sp>
      <p:sp>
        <p:nvSpPr>
          <p:cNvPr id="65" name="テキスト プレースホルダー 64"/>
          <p:cNvSpPr>
            <a:spLocks noGrp="1"/>
          </p:cNvSpPr>
          <p:nvPr>
            <p:ph type="body" sz="quarter" idx="31"/>
          </p:nvPr>
        </p:nvSpPr>
        <p:spPr/>
        <p:txBody>
          <a:bodyPr>
            <a:normAutofit fontScale="92500"/>
          </a:bodyPr>
          <a:lstStyle/>
          <a:p>
            <a:r>
              <a:rPr lang="en-US" altLang="ja-JP" dirty="0"/>
              <a:t>Ad vix homero scriptorem, homero aperiam patrioque cu sed, </a:t>
            </a:r>
            <a:r>
              <a:rPr lang="en-US" altLang="ja-JP" dirty="0">
                <a:solidFill>
                  <a:schemeClr val="accent1"/>
                </a:solidFill>
              </a:rPr>
              <a:t>dolor congue ponderum ea pro</a:t>
            </a:r>
            <a:r>
              <a:rPr lang="en-US" altLang="ja-JP" dirty="0"/>
              <a:t>. Mea movet appetere deseruisse te, ad nam velit intellegebat.</a:t>
            </a:r>
            <a:endParaRPr kumimoji="1" lang="ja-JP" altLang="en-US" dirty="0"/>
          </a:p>
        </p:txBody>
      </p:sp>
      <p:sp>
        <p:nvSpPr>
          <p:cNvPr id="66" name="テキスト プレースホルダー 65"/>
          <p:cNvSpPr>
            <a:spLocks noGrp="1"/>
          </p:cNvSpPr>
          <p:nvPr>
            <p:ph type="body" sz="quarter" idx="32"/>
          </p:nvPr>
        </p:nvSpPr>
        <p:spPr/>
        <p:txBody>
          <a:bodyPr/>
          <a:lstStyle/>
          <a:p>
            <a:r>
              <a:rPr kumimoji="1" lang="en-US" altLang="ja-JP" dirty="0" smtClean="0"/>
              <a:t>DESIGN</a:t>
            </a:r>
            <a:endParaRPr kumimoji="1" lang="ja-JP" altLang="en-US" dirty="0"/>
          </a:p>
        </p:txBody>
      </p:sp>
      <p:sp>
        <p:nvSpPr>
          <p:cNvPr id="67" name="テキスト プレースホルダー 66"/>
          <p:cNvSpPr>
            <a:spLocks noGrp="1"/>
          </p:cNvSpPr>
          <p:nvPr>
            <p:ph type="body" sz="quarter" idx="33"/>
          </p:nvPr>
        </p:nvSpPr>
        <p:spPr/>
        <p:txBody>
          <a:bodyPr>
            <a:normAutofit/>
          </a:bodyPr>
          <a:lstStyle/>
          <a:p>
            <a:r>
              <a:rPr lang="en-US" altLang="ja-JP" dirty="0"/>
              <a:t>Has cu iuvaret tractatos dignissim, aperiri convenire ad pro, id ludus iriure omnesque his. </a:t>
            </a:r>
            <a:r>
              <a:rPr lang="en-US" altLang="ja-JP" dirty="0">
                <a:solidFill>
                  <a:schemeClr val="accent1"/>
                </a:solidFill>
              </a:rPr>
              <a:t>An ius elit ullum pertinax</a:t>
            </a:r>
            <a:r>
              <a:rPr lang="en-US" altLang="ja-JP" dirty="0"/>
              <a:t>, at mea dico nobis.</a:t>
            </a:r>
            <a:endParaRPr kumimoji="1" lang="ja-JP" altLang="en-US" dirty="0"/>
          </a:p>
        </p:txBody>
      </p:sp>
      <p:sp>
        <p:nvSpPr>
          <p:cNvPr id="68" name="テキスト プレースホルダー 67"/>
          <p:cNvSpPr>
            <a:spLocks noGrp="1"/>
          </p:cNvSpPr>
          <p:nvPr>
            <p:ph type="body" sz="quarter" idx="34"/>
          </p:nvPr>
        </p:nvSpPr>
        <p:spPr/>
        <p:txBody>
          <a:bodyPr/>
          <a:lstStyle/>
          <a:p>
            <a:r>
              <a:rPr kumimoji="1" lang="en-US" altLang="ja-JP" dirty="0" smtClean="0"/>
              <a:t>MANAGEMENT</a:t>
            </a:r>
            <a:endParaRPr kumimoji="1" lang="ja-JP" altLang="en-US" dirty="0"/>
          </a:p>
        </p:txBody>
      </p:sp>
      <p:sp>
        <p:nvSpPr>
          <p:cNvPr id="69" name="テキスト プレースホルダー 68"/>
          <p:cNvSpPr>
            <a:spLocks noGrp="1"/>
          </p:cNvSpPr>
          <p:nvPr>
            <p:ph type="body" sz="quarter" idx="35"/>
          </p:nvPr>
        </p:nvSpPr>
        <p:spPr/>
        <p:txBody>
          <a:bodyPr>
            <a:normAutofit fontScale="92500"/>
          </a:bodyPr>
          <a:lstStyle/>
          <a:p>
            <a:r>
              <a:rPr lang="en-US" altLang="ja-JP" dirty="0"/>
              <a:t>Ne per mollis labitur saperet. Elitr necessitatibus ei ius, eius efficiendi deterruisset qui ei. Tollit probatus vim ea, cu est putent dolorum consequuntur.</a:t>
            </a:r>
            <a:endParaRPr kumimoji="1" lang="ja-JP" altLang="en-US" dirty="0"/>
          </a:p>
        </p:txBody>
      </p:sp>
    </p:spTree>
    <p:extLst>
      <p:ext uri="{BB962C8B-B14F-4D97-AF65-F5344CB8AC3E}">
        <p14:creationId xmlns:p14="http://schemas.microsoft.com/office/powerpoint/2010/main" val="599448488"/>
      </p:ext>
    </p:extLst>
  </p:cSld>
  <p:clrMapOvr>
    <a:masterClrMapping/>
  </p:clrMapOvr>
  <p:transition spd="slow" advTm="9667">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OUR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22</a:t>
            </a:fld>
            <a:endParaRPr lang="ja-JP" altLang="en-US" dirty="0"/>
          </a:p>
        </p:txBody>
      </p:sp>
      <p:pic>
        <p:nvPicPr>
          <p:cNvPr id="18" name="図プレースホルダー 17"/>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193" r="16193"/>
          <a:stretch>
            <a:fillRect/>
          </a:stretch>
        </p:blipFill>
        <p:spPr/>
      </p:pic>
      <p:sp>
        <p:nvSpPr>
          <p:cNvPr id="10" name="テキスト プレースホルダー 9"/>
          <p:cNvSpPr>
            <a:spLocks noGrp="1"/>
          </p:cNvSpPr>
          <p:nvPr>
            <p:ph type="body" sz="quarter" idx="13"/>
          </p:nvPr>
        </p:nvSpPr>
        <p:spPr/>
        <p:txBody>
          <a:bodyPr>
            <a:normAutofit/>
          </a:bodyPr>
          <a:lstStyle/>
          <a:p>
            <a:r>
              <a:rPr lang="en-US" altLang="ja-JP" dirty="0" smtClean="0"/>
              <a:t>Fabulas </a:t>
            </a:r>
            <a:r>
              <a:rPr lang="en-US" altLang="ja-JP" dirty="0"/>
              <a:t>dissentiunt te ius. Vim consul soleat id. Et everti adipisci vix. Tamquam admodum vis ne, no tollit legimus splendide </a:t>
            </a:r>
            <a:r>
              <a:rPr lang="en-US" altLang="ja-JP" dirty="0" smtClean="0"/>
              <a:t>eum.</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PROMOTION</a:t>
            </a:r>
            <a:endParaRPr kumimoji="1" lang="ja-JP" altLang="en-US" dirty="0"/>
          </a:p>
        </p:txBody>
      </p:sp>
      <p:pic>
        <p:nvPicPr>
          <p:cNvPr id="19" name="図プレースホルダー 18"/>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193" r="16193"/>
          <a:stretch>
            <a:fillRect/>
          </a:stretch>
        </p:blipFill>
        <p:spPr/>
      </p:pic>
      <p:sp>
        <p:nvSpPr>
          <p:cNvPr id="14" name="テキスト プレースホルダー 13"/>
          <p:cNvSpPr>
            <a:spLocks noGrp="1"/>
          </p:cNvSpPr>
          <p:nvPr>
            <p:ph type="body" sz="quarter" idx="17"/>
          </p:nvPr>
        </p:nvSpPr>
        <p:spPr/>
        <p:txBody>
          <a:bodyPr/>
          <a:lstStyle/>
          <a:p>
            <a:r>
              <a:rPr lang="en-US" altLang="ja-JP" dirty="0"/>
              <a:t>Ad dico suas sadipscing eum, </a:t>
            </a:r>
            <a:r>
              <a:rPr lang="en-US" altLang="ja-JP" dirty="0" smtClean="0"/>
              <a:t/>
            </a:r>
            <a:br>
              <a:rPr lang="en-US" altLang="ja-JP" dirty="0" smtClean="0"/>
            </a:br>
            <a:r>
              <a:rPr lang="en-US" altLang="ja-JP" dirty="0" smtClean="0"/>
              <a:t>eu </a:t>
            </a:r>
            <a:r>
              <a:rPr lang="en-US" altLang="ja-JP" dirty="0"/>
              <a:t>sale nullam has. </a:t>
            </a:r>
            <a:r>
              <a:rPr lang="en-US" altLang="ja-JP" dirty="0" smtClean="0"/>
              <a:t/>
            </a:r>
            <a:br>
              <a:rPr lang="en-US" altLang="ja-JP" dirty="0" smtClean="0"/>
            </a:br>
            <a:r>
              <a:rPr lang="en-US" altLang="ja-JP" dirty="0" smtClean="0">
                <a:solidFill>
                  <a:schemeClr val="accent1"/>
                </a:solidFill>
              </a:rPr>
              <a:t>Nam </a:t>
            </a:r>
            <a:r>
              <a:rPr lang="en-US" altLang="ja-JP" dirty="0">
                <a:solidFill>
                  <a:schemeClr val="accent1"/>
                </a:solidFill>
              </a:rPr>
              <a:t>eu nemore meliore fastidii</a:t>
            </a:r>
            <a:r>
              <a:rPr lang="en-US" altLang="ja-JP" dirty="0"/>
              <a:t>. Nec deserunt consulatu </a:t>
            </a:r>
            <a:r>
              <a:rPr lang="en-US" altLang="ja-JP" dirty="0" smtClean="0"/>
              <a:t>ex.</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PUBLISHING</a:t>
            </a:r>
            <a:endParaRPr kumimoji="1" lang="ja-JP" altLang="en-US" dirty="0"/>
          </a:p>
        </p:txBody>
      </p:sp>
      <p:pic>
        <p:nvPicPr>
          <p:cNvPr id="21" name="図プレースホルダー 20"/>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193" r="16193"/>
          <a:stretch>
            <a:fillRect/>
          </a:stretch>
        </p:blipFill>
        <p:spPr/>
      </p:pic>
      <p:sp>
        <p:nvSpPr>
          <p:cNvPr id="23" name="テキスト プレースホルダー 22"/>
          <p:cNvSpPr>
            <a:spLocks noGrp="1"/>
          </p:cNvSpPr>
          <p:nvPr>
            <p:ph type="body" sz="quarter" idx="20"/>
          </p:nvPr>
        </p:nvSpPr>
        <p:spPr/>
        <p:txBody>
          <a:bodyPr/>
          <a:lstStyle/>
          <a:p>
            <a:r>
              <a:rPr lang="en-US" altLang="ja-JP" dirty="0"/>
              <a:t>At electram gloriatur vis. Te per volumus invenire gubergren, nusquam albucius tincidunt vel te, tamquam hendrerit te vim.</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smtClean="0"/>
              <a:t>DESIGN</a:t>
            </a:r>
            <a:endParaRPr kumimoji="1" lang="ja-JP" altLang="en-US" dirty="0"/>
          </a:p>
        </p:txBody>
      </p:sp>
    </p:spTree>
    <p:extLst>
      <p:ext uri="{BB962C8B-B14F-4D97-AF65-F5344CB8AC3E}">
        <p14:creationId xmlns:p14="http://schemas.microsoft.com/office/powerpoint/2010/main" val="336834364"/>
      </p:ext>
    </p:extLst>
  </p:cSld>
  <p:clrMapOvr>
    <a:masterClrMapping/>
  </p:clrMapOvr>
  <p:transition spd="slow" advTm="8011">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23</a:t>
            </a:fld>
            <a:endParaRPr lang="ja-JP" altLang="en-US"/>
          </a:p>
        </p:txBody>
      </p:sp>
      <p:sp>
        <p:nvSpPr>
          <p:cNvPr id="18" name="テキスト プレースホルダー 17"/>
          <p:cNvSpPr>
            <a:spLocks noGrp="1"/>
          </p:cNvSpPr>
          <p:nvPr>
            <p:ph type="body" sz="quarter" idx="22"/>
          </p:nvPr>
        </p:nvSpPr>
        <p:spPr/>
        <p:txBody>
          <a:bodyPr/>
          <a:lstStyle/>
          <a:p>
            <a:r>
              <a:rPr lang="en-US" altLang="ja-JP" dirty="0"/>
              <a:t>ICONIC LIST HAVING 6 </a:t>
            </a:r>
            <a:r>
              <a:rPr lang="en-US" altLang="ja-JP" dirty="0" smtClean="0"/>
              <a:t>ITEMS</a:t>
            </a:r>
            <a:endParaRPr lang="ja-JP" altLang="en-US" dirty="0"/>
          </a:p>
        </p:txBody>
      </p:sp>
      <p:pic>
        <p:nvPicPr>
          <p:cNvPr id="40" name="図プレースホルダー 39"/>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4" name="テキスト プレースホルダー 13"/>
          <p:cNvSpPr>
            <a:spLocks noGrp="1"/>
          </p:cNvSpPr>
          <p:nvPr>
            <p:ph type="body" sz="quarter" idx="13"/>
          </p:nvPr>
        </p:nvSpPr>
        <p:spPr/>
        <p:txBody>
          <a:bodyPr>
            <a:normAutofit/>
          </a:bodyPr>
          <a:lstStyle/>
          <a:p>
            <a:r>
              <a:rPr lang="en-US" altLang="ja-JP" dirty="0"/>
              <a:t>Mel dicant audiam an, eu inermis vivendum reprimique vim. </a:t>
            </a:r>
            <a:r>
              <a:rPr lang="en-US" altLang="ja-JP" dirty="0">
                <a:solidFill>
                  <a:schemeClr val="accent1"/>
                </a:solidFill>
              </a:rPr>
              <a:t>Eam prima debet id</a:t>
            </a:r>
            <a:r>
              <a:rPr lang="en-US" altLang="ja-JP" dirty="0"/>
              <a:t>, nec in consetetur vituperata. </a:t>
            </a:r>
            <a:endParaRPr kumimoji="1" lang="ja-JP" altLang="en-US" dirty="0"/>
          </a:p>
        </p:txBody>
      </p:sp>
      <p:sp>
        <p:nvSpPr>
          <p:cNvPr id="17" name="テキスト プレースホルダー 16"/>
          <p:cNvSpPr>
            <a:spLocks noGrp="1"/>
          </p:cNvSpPr>
          <p:nvPr>
            <p:ph type="body" sz="quarter" idx="15"/>
          </p:nvPr>
        </p:nvSpPr>
        <p:spPr/>
        <p:txBody>
          <a:bodyPr/>
          <a:lstStyle/>
          <a:p>
            <a:r>
              <a:rPr kumimoji="1" lang="en-US" altLang="ja-JP" dirty="0" smtClean="0"/>
              <a:t>SEO MARKETING</a:t>
            </a:r>
            <a:endParaRPr kumimoji="1" lang="ja-JP" altLang="en-US" dirty="0"/>
          </a:p>
        </p:txBody>
      </p:sp>
      <p:pic>
        <p:nvPicPr>
          <p:cNvPr id="39" name="図プレースホルダー 38"/>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24"/>
          </p:nvPr>
        </p:nvSpPr>
        <p:spPr/>
        <p:txBody>
          <a:bodyPr/>
          <a:lstStyle/>
          <a:p>
            <a:r>
              <a:rPr lang="en-US" altLang="ja-JP" dirty="0"/>
              <a:t>Eius porro vivendum ei sit, eum clita recteque no, mutat harum aperiri mel no. </a:t>
            </a:r>
            <a:r>
              <a:rPr lang="en-US" altLang="ja-JP" dirty="0">
                <a:solidFill>
                  <a:schemeClr val="accent1"/>
                </a:solidFill>
              </a:rPr>
              <a:t>Usu in fugit splendide</a:t>
            </a:r>
            <a:r>
              <a:rPr lang="en-US" altLang="ja-JP" dirty="0"/>
              <a:t>. Cu usu verear oblique.</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smtClean="0"/>
              <a:t>PUBLISHING</a:t>
            </a:r>
            <a:endParaRPr kumimoji="1" lang="ja-JP" altLang="en-US" dirty="0"/>
          </a:p>
        </p:txBody>
      </p:sp>
      <p:pic>
        <p:nvPicPr>
          <p:cNvPr id="37" name="図プレースホルダー 36"/>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3" name="テキスト プレースホルダー 22"/>
          <p:cNvSpPr>
            <a:spLocks noGrp="1"/>
          </p:cNvSpPr>
          <p:nvPr>
            <p:ph type="body" sz="quarter" idx="27"/>
          </p:nvPr>
        </p:nvSpPr>
        <p:spPr/>
        <p:txBody>
          <a:bodyPr/>
          <a:lstStyle/>
          <a:p>
            <a:r>
              <a:rPr lang="en-US" altLang="ja-JP" dirty="0"/>
              <a:t>Affert salutandi referrentur ea vix. Modo vocibus vituperatoribus quo at. Ex odio eripuit vis.</a:t>
            </a:r>
            <a:endParaRPr kumimoji="1" lang="ja-JP" altLang="en-US" dirty="0"/>
          </a:p>
        </p:txBody>
      </p:sp>
      <p:sp>
        <p:nvSpPr>
          <p:cNvPr id="24" name="テキスト プレースホルダー 23"/>
          <p:cNvSpPr>
            <a:spLocks noGrp="1"/>
          </p:cNvSpPr>
          <p:nvPr>
            <p:ph type="body" sz="quarter" idx="28"/>
          </p:nvPr>
        </p:nvSpPr>
        <p:spPr/>
        <p:txBody>
          <a:bodyPr/>
          <a:lstStyle/>
          <a:p>
            <a:r>
              <a:rPr kumimoji="1" lang="en-US" altLang="ja-JP" dirty="0" smtClean="0"/>
              <a:t>MANAGEMENT</a:t>
            </a:r>
            <a:endParaRPr kumimoji="1" lang="ja-JP" altLang="en-US" dirty="0"/>
          </a:p>
        </p:txBody>
      </p:sp>
      <p:pic>
        <p:nvPicPr>
          <p:cNvPr id="36" name="図プレースホルダー 35"/>
          <p:cNvPicPr>
            <a:picLocks noGrp="1" noChangeAspect="1"/>
          </p:cNvPicPr>
          <p:nvPr>
            <p:ph type="pic" sz="quarter" idx="29"/>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26" name="テキスト プレースホルダー 25"/>
          <p:cNvSpPr>
            <a:spLocks noGrp="1"/>
          </p:cNvSpPr>
          <p:nvPr>
            <p:ph type="body" sz="quarter" idx="30"/>
          </p:nvPr>
        </p:nvSpPr>
        <p:spPr/>
        <p:txBody>
          <a:bodyPr/>
          <a:lstStyle/>
          <a:p>
            <a:r>
              <a:rPr lang="en-US" altLang="ja-JP" dirty="0"/>
              <a:t>Nam ignota constituto cu. Eum at modus justo expetendis, munere tibique no sed. Ius placerat reformidans </a:t>
            </a:r>
            <a:r>
              <a:rPr lang="en-US" altLang="ja-JP" dirty="0" smtClean="0"/>
              <a:t>in.</a:t>
            </a:r>
            <a:endParaRPr kumimoji="1" lang="ja-JP" altLang="en-US" dirty="0"/>
          </a:p>
        </p:txBody>
      </p:sp>
      <p:sp>
        <p:nvSpPr>
          <p:cNvPr id="27" name="テキスト プレースホルダー 26"/>
          <p:cNvSpPr>
            <a:spLocks noGrp="1"/>
          </p:cNvSpPr>
          <p:nvPr>
            <p:ph type="body" sz="quarter" idx="31"/>
          </p:nvPr>
        </p:nvSpPr>
        <p:spPr/>
        <p:txBody>
          <a:bodyPr/>
          <a:lstStyle/>
          <a:p>
            <a:r>
              <a:rPr kumimoji="1" lang="en-US" altLang="ja-JP" dirty="0" smtClean="0"/>
              <a:t>ONLINE SHOP</a:t>
            </a:r>
            <a:endParaRPr kumimoji="1" lang="ja-JP" altLang="en-US" dirty="0"/>
          </a:p>
        </p:txBody>
      </p:sp>
      <p:pic>
        <p:nvPicPr>
          <p:cNvPr id="35" name="図プレースホルダー 34"/>
          <p:cNvPicPr>
            <a:picLocks noGrp="1" noChangeAspect="1"/>
          </p:cNvPicPr>
          <p:nvPr>
            <p:ph type="pic" sz="quarter" idx="32"/>
          </p:nvPr>
        </p:nvPicPr>
        <p:blipFill>
          <a:blip r:embed="rId6" cstate="print">
            <a:extLst>
              <a:ext uri="{28A0092B-C50C-407E-A947-70E740481C1C}">
                <a14:useLocalDpi xmlns:a14="http://schemas.microsoft.com/office/drawing/2010/main" val="0"/>
              </a:ext>
            </a:extLst>
          </a:blip>
          <a:srcRect l="16211" r="16211"/>
          <a:stretch>
            <a:fillRect/>
          </a:stretch>
        </p:blipFill>
        <p:spPr/>
      </p:pic>
      <p:sp>
        <p:nvSpPr>
          <p:cNvPr id="29" name="テキスト プレースホルダー 28"/>
          <p:cNvSpPr>
            <a:spLocks noGrp="1"/>
          </p:cNvSpPr>
          <p:nvPr>
            <p:ph type="body" sz="quarter" idx="33"/>
          </p:nvPr>
        </p:nvSpPr>
        <p:spPr/>
        <p:txBody>
          <a:bodyPr>
            <a:normAutofit/>
          </a:bodyPr>
          <a:lstStyle/>
          <a:p>
            <a:r>
              <a:rPr lang="en-US" altLang="ja-JP" dirty="0"/>
              <a:t>In iudico animal mea, qui delectus disputando eloquentiam ad, dicam principes nam id. </a:t>
            </a:r>
            <a:endParaRPr kumimoji="1" lang="ja-JP" altLang="en-US" dirty="0"/>
          </a:p>
        </p:txBody>
      </p:sp>
      <p:sp>
        <p:nvSpPr>
          <p:cNvPr id="30" name="テキスト プレースホルダー 29"/>
          <p:cNvSpPr>
            <a:spLocks noGrp="1"/>
          </p:cNvSpPr>
          <p:nvPr>
            <p:ph type="body" sz="quarter" idx="34"/>
          </p:nvPr>
        </p:nvSpPr>
        <p:spPr/>
        <p:txBody>
          <a:bodyPr/>
          <a:lstStyle/>
          <a:p>
            <a:r>
              <a:rPr kumimoji="1" lang="en-US" altLang="ja-JP" dirty="0" smtClean="0"/>
              <a:t>EDUCATION</a:t>
            </a:r>
            <a:endParaRPr kumimoji="1" lang="ja-JP" altLang="en-US" dirty="0"/>
          </a:p>
        </p:txBody>
      </p:sp>
      <p:pic>
        <p:nvPicPr>
          <p:cNvPr id="34" name="図プレースホルダー 33"/>
          <p:cNvPicPr>
            <a:picLocks noGrp="1" noChangeAspect="1"/>
          </p:cNvPicPr>
          <p:nvPr>
            <p:ph type="pic" sz="quarter" idx="35"/>
          </p:nvPr>
        </p:nvPicPr>
        <p:blipFill>
          <a:blip r:embed="rId7" cstate="print">
            <a:extLst>
              <a:ext uri="{28A0092B-C50C-407E-A947-70E740481C1C}">
                <a14:useLocalDpi xmlns:a14="http://schemas.microsoft.com/office/drawing/2010/main" val="0"/>
              </a:ext>
            </a:extLst>
          </a:blip>
          <a:srcRect l="16211" r="16211"/>
          <a:stretch>
            <a:fillRect/>
          </a:stretch>
        </p:blipFill>
        <p:spPr/>
      </p:pic>
      <p:sp>
        <p:nvSpPr>
          <p:cNvPr id="32" name="テキスト プレースホルダー 31"/>
          <p:cNvSpPr>
            <a:spLocks noGrp="1"/>
          </p:cNvSpPr>
          <p:nvPr>
            <p:ph type="body" sz="quarter" idx="36"/>
          </p:nvPr>
        </p:nvSpPr>
        <p:spPr/>
        <p:txBody>
          <a:bodyPr/>
          <a:lstStyle/>
          <a:p>
            <a:r>
              <a:rPr lang="en-US" altLang="ja-JP" dirty="0"/>
              <a:t>Labores probatus salutatus ea vim, </a:t>
            </a:r>
            <a:r>
              <a:rPr lang="en-US" altLang="ja-JP" dirty="0">
                <a:solidFill>
                  <a:schemeClr val="accent1"/>
                </a:solidFill>
              </a:rPr>
              <a:t>summo errem neglegentur cu per</a:t>
            </a:r>
            <a:r>
              <a:rPr lang="en-US" altLang="ja-JP" dirty="0"/>
              <a:t>. Per no phaedrum salutatus.</a:t>
            </a:r>
            <a:endParaRPr kumimoji="1" lang="ja-JP" altLang="en-US" dirty="0"/>
          </a:p>
        </p:txBody>
      </p:sp>
      <p:sp>
        <p:nvSpPr>
          <p:cNvPr id="33" name="テキスト プレースホルダー 32"/>
          <p:cNvSpPr>
            <a:spLocks noGrp="1"/>
          </p:cNvSpPr>
          <p:nvPr>
            <p:ph type="body" sz="quarter" idx="37"/>
          </p:nvPr>
        </p:nvSpPr>
        <p:spPr/>
        <p:txBody>
          <a:bodyPr/>
          <a:lstStyle/>
          <a:p>
            <a:r>
              <a:rPr lang="en-US" altLang="ja-JP" dirty="0" smtClean="0"/>
              <a:t>DISTRIBUTION</a:t>
            </a:r>
            <a:endParaRPr kumimoji="1" lang="ja-JP" altLang="en-US" dirty="0"/>
          </a:p>
        </p:txBody>
      </p:sp>
    </p:spTree>
    <p:extLst>
      <p:ext uri="{BB962C8B-B14F-4D97-AF65-F5344CB8AC3E}">
        <p14:creationId xmlns:p14="http://schemas.microsoft.com/office/powerpoint/2010/main" val="2863720627"/>
      </p:ext>
    </p:extLst>
  </p:cSld>
  <p:clrMapOvr>
    <a:masterClrMapping/>
  </p:clrMapOvr>
  <p:transition spd="slow" advTm="14984">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YOU SHOULD CHOOSE US</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24</a:t>
            </a:fld>
            <a:endParaRPr lang="ja-JP" altLang="en-US" dirty="0"/>
          </a:p>
        </p:txBody>
      </p:sp>
      <p:sp>
        <p:nvSpPr>
          <p:cNvPr id="10" name="テキスト プレースホルダー 9"/>
          <p:cNvSpPr>
            <a:spLocks noGrp="1"/>
          </p:cNvSpPr>
          <p:nvPr>
            <p:ph type="body" sz="quarter" idx="12"/>
          </p:nvPr>
        </p:nvSpPr>
        <p:spPr/>
        <p:txBody>
          <a:bodyPr/>
          <a:lstStyle/>
          <a:p>
            <a:r>
              <a:rPr kumimoji="1" lang="en-US" altLang="ja-JP" dirty="0" smtClean="0"/>
              <a:t>3 REASONS</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SAVE YOUR TIME &amp; MONEY</a:t>
            </a:r>
            <a:endParaRPr kumimoji="1" lang="ja-JP" altLang="en-US" dirty="0"/>
          </a:p>
        </p:txBody>
      </p:sp>
      <p:sp>
        <p:nvSpPr>
          <p:cNvPr id="12" name="テキスト プレースホルダー 11"/>
          <p:cNvSpPr>
            <a:spLocks noGrp="1"/>
          </p:cNvSpPr>
          <p:nvPr>
            <p:ph type="body" sz="quarter" idx="16"/>
          </p:nvPr>
        </p:nvSpPr>
        <p:spPr/>
        <p:txBody>
          <a:bodyPr/>
          <a:lstStyle/>
          <a:p>
            <a:r>
              <a:rPr lang="en-US" altLang="ja-JP" dirty="0"/>
              <a:t>Et pro iracundia disputationi, feugiat apeirian eos ex, viderer habemus conclusionemque te eos. In esse munere eum, eos no nibh voluptaria posidonium.</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WE ARE EVERYWHERE</a:t>
            </a:r>
            <a:endParaRPr kumimoji="1" lang="ja-JP" altLang="en-US" dirty="0"/>
          </a:p>
        </p:txBody>
      </p:sp>
      <p:sp>
        <p:nvSpPr>
          <p:cNvPr id="14" name="テキスト プレースホルダー 13"/>
          <p:cNvSpPr>
            <a:spLocks noGrp="1"/>
          </p:cNvSpPr>
          <p:nvPr>
            <p:ph type="body" sz="quarter" idx="18"/>
          </p:nvPr>
        </p:nvSpPr>
        <p:spPr/>
        <p:txBody>
          <a:bodyPr/>
          <a:lstStyle/>
          <a:p>
            <a:r>
              <a:rPr lang="en-US" altLang="ja-JP" dirty="0"/>
              <a:t>Eu vis consul legimus, cu tantas persius evertitur nam. Ut vis alii sumo, </a:t>
            </a:r>
            <a:r>
              <a:rPr lang="en-US" altLang="ja-JP" dirty="0">
                <a:solidFill>
                  <a:schemeClr val="accent1"/>
                </a:solidFill>
              </a:rPr>
              <a:t>debet graece commune ex vix</a:t>
            </a:r>
            <a:r>
              <a:rPr lang="en-US" altLang="ja-JP" dirty="0"/>
              <a:t>.</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smtClean="0"/>
              <a:t>PROMISE YOUR SATISFACTION</a:t>
            </a:r>
            <a:endParaRPr kumimoji="1" lang="ja-JP" altLang="en-US" dirty="0"/>
          </a:p>
        </p:txBody>
      </p:sp>
      <p:sp>
        <p:nvSpPr>
          <p:cNvPr id="16" name="テキスト プレースホルダー 15"/>
          <p:cNvSpPr>
            <a:spLocks noGrp="1"/>
          </p:cNvSpPr>
          <p:nvPr>
            <p:ph type="body" sz="quarter" idx="20"/>
          </p:nvPr>
        </p:nvSpPr>
        <p:spPr/>
        <p:txBody>
          <a:bodyPr/>
          <a:lstStyle/>
          <a:p>
            <a:r>
              <a:rPr lang="en-US" altLang="ja-JP" dirty="0"/>
              <a:t>Mei qualisque reprehendunt et. Ex est sumo modus quaeque, clita aliquando intellegebat mea no, usu no nisl dissentiet.</a:t>
            </a:r>
            <a:endParaRPr kumimoji="1" lang="ja-JP" altLang="en-US" dirty="0"/>
          </a:p>
        </p:txBody>
      </p:sp>
      <p:sp>
        <p:nvSpPr>
          <p:cNvPr id="3" name="図プレースホルダー 2"/>
          <p:cNvSpPr>
            <a:spLocks noGrp="1"/>
          </p:cNvSpPr>
          <p:nvPr>
            <p:ph type="pic" sz="quarter" idx="11"/>
          </p:nvPr>
        </p:nvSpPr>
        <p:spPr/>
      </p:sp>
    </p:spTree>
    <p:extLst>
      <p:ext uri="{BB962C8B-B14F-4D97-AF65-F5344CB8AC3E}">
        <p14:creationId xmlns:p14="http://schemas.microsoft.com/office/powerpoint/2010/main" val="2901468229"/>
      </p:ext>
    </p:extLst>
  </p:cSld>
  <p:clrMapOvr>
    <a:masterClrMapping/>
  </p:clrMapOvr>
  <p:transition spd="slow" advTm="9810">
    <p:cov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6"/>
          </p:nvPr>
        </p:nvSpPr>
        <p:spPr/>
        <p:txBody>
          <a:bodyPr/>
          <a:lstStyle/>
          <a:p>
            <a:r>
              <a:rPr kumimoji="1" lang="en-US" altLang="ja-JP" dirty="0" smtClean="0"/>
              <a:t>PROFESSIONAL</a:t>
            </a:r>
          </a:p>
          <a:p>
            <a:r>
              <a:rPr lang="en-US" altLang="ja-JP" dirty="0" smtClean="0"/>
              <a:t>SKILLS</a:t>
            </a:r>
            <a:endParaRPr kumimoji="1" lang="ja-JP" altLang="en-US" dirty="0"/>
          </a:p>
        </p:txBody>
      </p:sp>
      <p:pic>
        <p:nvPicPr>
          <p:cNvPr id="28" name="図プレースホルダー 27"/>
          <p:cNvPicPr>
            <a:picLocks noGrp="1" noChangeAspect="1"/>
          </p:cNvPicPr>
          <p:nvPr>
            <p:ph type="pic" sz="quarter" idx="24"/>
          </p:nvPr>
        </p:nvPicPr>
        <p:blipFill>
          <a:blip r:embed="rId2" cstate="print">
            <a:extLst>
              <a:ext uri="{28A0092B-C50C-407E-A947-70E740481C1C}">
                <a14:useLocalDpi xmlns:a14="http://schemas.microsoft.com/office/drawing/2010/main" val="0"/>
              </a:ext>
            </a:extLst>
          </a:blip>
          <a:srcRect l="16156" r="16156"/>
          <a:stretch>
            <a:fillRect/>
          </a:stretch>
        </p:blipFill>
        <p:spPr/>
      </p:pic>
      <p:sp>
        <p:nvSpPr>
          <p:cNvPr id="13" name="テキスト プレースホルダー 12"/>
          <p:cNvSpPr>
            <a:spLocks noGrp="1"/>
          </p:cNvSpPr>
          <p:nvPr>
            <p:ph type="body" sz="quarter" idx="13"/>
          </p:nvPr>
        </p:nvSpPr>
        <p:spPr/>
        <p:txBody>
          <a:bodyPr/>
          <a:lstStyle/>
          <a:p>
            <a:r>
              <a:rPr kumimoji="1" lang="en-US" altLang="ja-JP" dirty="0" smtClean="0"/>
              <a:t>PROMOTION</a:t>
            </a:r>
            <a:endParaRPr kumimoji="1" lang="ja-JP" altLang="en-US" dirty="0"/>
          </a:p>
        </p:txBody>
      </p:sp>
      <p:sp>
        <p:nvSpPr>
          <p:cNvPr id="20" name="テキスト プレースホルダー 19"/>
          <p:cNvSpPr>
            <a:spLocks noGrp="1"/>
          </p:cNvSpPr>
          <p:nvPr>
            <p:ph type="body" sz="quarter" idx="27"/>
          </p:nvPr>
        </p:nvSpPr>
        <p:spPr/>
        <p:txBody>
          <a:bodyPr/>
          <a:lstStyle/>
          <a:p>
            <a:r>
              <a:rPr lang="en-US" altLang="ja-JP" dirty="0" smtClean="0"/>
              <a:t>ENGINEERING</a:t>
            </a:r>
            <a:endParaRPr kumimoji="1" lang="ja-JP" altLang="en-US" dirty="0"/>
          </a:p>
        </p:txBody>
      </p:sp>
      <p:sp>
        <p:nvSpPr>
          <p:cNvPr id="21" name="テキスト プレースホルダー 20"/>
          <p:cNvSpPr>
            <a:spLocks noGrp="1"/>
          </p:cNvSpPr>
          <p:nvPr>
            <p:ph type="body" sz="quarter" idx="28"/>
          </p:nvPr>
        </p:nvSpPr>
        <p:spPr/>
        <p:txBody>
          <a:bodyPr/>
          <a:lstStyle/>
          <a:p>
            <a:r>
              <a:rPr kumimoji="1" lang="en-US" altLang="ja-JP" dirty="0" smtClean="0"/>
              <a:t>PUBLISHING</a:t>
            </a:r>
            <a:endParaRPr kumimoji="1" lang="ja-JP" altLang="en-US" dirty="0"/>
          </a:p>
        </p:txBody>
      </p:sp>
      <p:sp>
        <p:nvSpPr>
          <p:cNvPr id="22" name="テキスト プレースホルダー 21"/>
          <p:cNvSpPr>
            <a:spLocks noGrp="1"/>
          </p:cNvSpPr>
          <p:nvPr>
            <p:ph type="body" sz="quarter" idx="29"/>
          </p:nvPr>
        </p:nvSpPr>
        <p:spPr/>
        <p:txBody>
          <a:bodyPr/>
          <a:lstStyle/>
          <a:p>
            <a:r>
              <a:rPr kumimoji="1" lang="en-US" altLang="ja-JP" dirty="0" smtClean="0"/>
              <a:t>CONSULTING</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smtClean="0"/>
              <a:t>INNOVATION</a:t>
            </a:r>
            <a:endParaRPr kumimoji="1" lang="ja-JP" altLang="en-US" dirty="0"/>
          </a:p>
        </p:txBody>
      </p:sp>
      <p:sp>
        <p:nvSpPr>
          <p:cNvPr id="3" name="フッター プレースホルダー 2"/>
          <p:cNvSpPr>
            <a:spLocks noGrp="1"/>
          </p:cNvSpPr>
          <p:nvPr>
            <p:ph type="ftr" sz="quarter" idx="3"/>
          </p:nvPr>
        </p:nvSpPr>
        <p:spPr/>
        <p:txBody>
          <a:bodyPr/>
          <a:lstStyle/>
          <a:p>
            <a:r>
              <a:rPr lang="en-US" altLang="ja-JP" smtClean="0"/>
              <a:t>The Power of PowerPoint - thepopp.com</a:t>
            </a:r>
            <a:endParaRPr lang="ja-JP" altLang="en-US" dirty="0"/>
          </a:p>
        </p:txBody>
      </p:sp>
      <p:sp>
        <p:nvSpPr>
          <p:cNvPr id="24" name="テキスト プレースホルダー 23"/>
          <p:cNvSpPr>
            <a:spLocks noGrp="1"/>
          </p:cNvSpPr>
          <p:nvPr>
            <p:ph type="body" sz="quarter" idx="31"/>
          </p:nvPr>
        </p:nvSpPr>
        <p:spPr/>
        <p:txBody>
          <a:bodyPr/>
          <a:lstStyle/>
          <a:p>
            <a:r>
              <a:rPr lang="en-US" altLang="ja-JP" dirty="0" smtClean="0"/>
              <a:t>Timeam </a:t>
            </a:r>
            <a:r>
              <a:rPr lang="en-US" altLang="ja-JP" dirty="0"/>
              <a:t>aliquando scripserit ut vis. Sed ei viris nominati. Vix purto scaevola convenire cu. </a:t>
            </a:r>
            <a:r>
              <a:rPr lang="en-US" altLang="ja-JP" dirty="0">
                <a:solidFill>
                  <a:schemeClr val="accent1"/>
                </a:solidFill>
              </a:rPr>
              <a:t>Ne oportere persecuti vel</a:t>
            </a:r>
            <a:r>
              <a:rPr lang="en-US" altLang="ja-JP" dirty="0"/>
              <a:t>, ius ea purto aliquam. Scripta singulis interesset ut cum. An ullum maiorum platonem vim, est ei eius nonumy deleniti.</a:t>
            </a:r>
            <a:endParaRPr kumimoji="1" lang="ja-JP" altLang="en-US" dirty="0"/>
          </a:p>
        </p:txBody>
      </p:sp>
      <p:sp>
        <p:nvSpPr>
          <p:cNvPr id="31" name="スライド番号プレースホルダー 30"/>
          <p:cNvSpPr>
            <a:spLocks noGrp="1"/>
          </p:cNvSpPr>
          <p:nvPr>
            <p:ph type="sldNum" sz="quarter" idx="4"/>
          </p:nvPr>
        </p:nvSpPr>
        <p:spPr/>
        <p:txBody>
          <a:bodyPr/>
          <a:lstStyle/>
          <a:p>
            <a:fld id="{FADD65F2-3061-4838-8922-F719F7BAC906}" type="slidenum">
              <a:rPr lang="ja-JP" altLang="en-US" smtClean="0"/>
              <a:pPr/>
              <a:t>25</a:t>
            </a:fld>
            <a:endParaRPr lang="ja-JP" altLang="en-US" dirty="0"/>
          </a:p>
        </p:txBody>
      </p:sp>
      <p:pic>
        <p:nvPicPr>
          <p:cNvPr id="4" name="図プレースホルダー 3"/>
          <p:cNvPicPr>
            <a:picLocks noGrp="1" noChangeAspect="1"/>
          </p:cNvPicPr>
          <p:nvPr>
            <p:ph type="pic" sz="quarter" idx="22"/>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6" name="図プレースホルダー 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8" name="図プレースホルダー 7"/>
          <p:cNvPicPr>
            <a:picLocks noGrp="1" noChangeAspect="1"/>
          </p:cNvPicPr>
          <p:nvPr>
            <p:ph type="pic" sz="quarter" idx="25"/>
          </p:nvPr>
        </p:nvPicPr>
        <p:blipFill>
          <a:blip r:embed="rId5" cstate="print">
            <a:extLst>
              <a:ext uri="{28A0092B-C50C-407E-A947-70E740481C1C}">
                <a14:useLocalDpi xmlns:a14="http://schemas.microsoft.com/office/drawing/2010/main" val="0"/>
              </a:ext>
            </a:extLst>
          </a:blip>
          <a:srcRect l="16274" r="16274"/>
          <a:stretch>
            <a:fillRect/>
          </a:stretch>
        </p:blipFill>
        <p:spPr/>
      </p:pic>
      <p:pic>
        <p:nvPicPr>
          <p:cNvPr id="10" name="図プレースホルダー 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l="16274" r="16274"/>
          <a:stretch>
            <a:fillRect/>
          </a:stretch>
        </p:blipFill>
        <p:spPr/>
      </p:pic>
    </p:spTree>
    <p:extLst>
      <p:ext uri="{BB962C8B-B14F-4D97-AF65-F5344CB8AC3E}">
        <p14:creationId xmlns:p14="http://schemas.microsoft.com/office/powerpoint/2010/main" val="3298562710"/>
      </p:ext>
    </p:extLst>
  </p:cSld>
  <p:clrMapOvr>
    <a:masterClrMapping/>
  </p:clrMapOvr>
  <p:transition spd="slow" advTm="7016">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lang="en-US" altLang="ja-JP" dirty="0" smtClean="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26</a:t>
            </a:fld>
            <a:endParaRPr lang="ja-JP" altLang="en-US" dirty="0"/>
          </a:p>
        </p:txBody>
      </p:sp>
      <p:sp>
        <p:nvSpPr>
          <p:cNvPr id="30" name="テキスト プレースホルダー 29"/>
          <p:cNvSpPr>
            <a:spLocks noGrp="1"/>
          </p:cNvSpPr>
          <p:nvPr>
            <p:ph type="body" sz="quarter" idx="13"/>
          </p:nvPr>
        </p:nvSpPr>
        <p:spPr/>
        <p:txBody>
          <a:bodyPr/>
          <a:lstStyle/>
          <a:p>
            <a:r>
              <a:rPr lang="en-US" altLang="ja-JP" dirty="0" smtClean="0"/>
              <a:t>4 IMAGES, CAPTIONS, AND TEXTS</a:t>
            </a:r>
            <a:endParaRPr lang="ja-JP" altLang="en-US" dirty="0"/>
          </a:p>
        </p:txBody>
      </p:sp>
      <p:sp>
        <p:nvSpPr>
          <p:cNvPr id="13" name="テキスト プレースホルダー 12"/>
          <p:cNvSpPr>
            <a:spLocks noGrp="1"/>
          </p:cNvSpPr>
          <p:nvPr>
            <p:ph type="body" sz="quarter" idx="12"/>
          </p:nvPr>
        </p:nvSpPr>
        <p:spPr/>
        <p:txBody>
          <a:bodyPr/>
          <a:lstStyle/>
          <a:p>
            <a:r>
              <a:rPr lang="en-US" altLang="ja-JP" dirty="0" smtClean="0"/>
              <a:t>Lorem ipsum dolor sit amet, ad ius novum persius, utroque adipiscing nam te.</a:t>
            </a:r>
            <a:endParaRPr kumimoji="1" lang="ja-JP" altLang="en-US" dirty="0"/>
          </a:p>
        </p:txBody>
      </p:sp>
      <p:sp>
        <p:nvSpPr>
          <p:cNvPr id="31" name="テキスト プレースホルダー 30"/>
          <p:cNvSpPr>
            <a:spLocks noGrp="1"/>
          </p:cNvSpPr>
          <p:nvPr>
            <p:ph type="body" sz="quarter" idx="15"/>
          </p:nvPr>
        </p:nvSpPr>
        <p:spPr/>
        <p:txBody>
          <a:bodyPr/>
          <a:lstStyle/>
          <a:p>
            <a:r>
              <a:rPr lang="en-US" altLang="ja-JP" dirty="0" smtClean="0"/>
              <a:t>Michael Bay</a:t>
            </a:r>
          </a:p>
        </p:txBody>
      </p:sp>
      <p:sp>
        <p:nvSpPr>
          <p:cNvPr id="32" name="テキスト プレースホルダー 31"/>
          <p:cNvSpPr>
            <a:spLocks noGrp="1"/>
          </p:cNvSpPr>
          <p:nvPr>
            <p:ph type="body" sz="quarter" idx="17"/>
          </p:nvPr>
        </p:nvSpPr>
        <p:spPr/>
        <p:txBody>
          <a:bodyPr/>
          <a:lstStyle/>
          <a:p>
            <a:r>
              <a:rPr lang="en-US" altLang="ja-JP" dirty="0"/>
              <a:t>Mel id quaestio postulant suscipiantur, eu mollis accommodare </a:t>
            </a:r>
            <a:r>
              <a:rPr lang="en-US" altLang="ja-JP" dirty="0" smtClean="0"/>
              <a:t>cum.</a:t>
            </a:r>
            <a:endParaRPr kumimoji="1" lang="ja-JP" altLang="en-US" dirty="0"/>
          </a:p>
        </p:txBody>
      </p:sp>
      <p:sp>
        <p:nvSpPr>
          <p:cNvPr id="33" name="テキスト プレースホルダー 32"/>
          <p:cNvSpPr>
            <a:spLocks noGrp="1"/>
          </p:cNvSpPr>
          <p:nvPr>
            <p:ph type="body" sz="quarter" idx="18"/>
          </p:nvPr>
        </p:nvSpPr>
        <p:spPr/>
        <p:txBody>
          <a:bodyPr/>
          <a:lstStyle/>
          <a:p>
            <a:r>
              <a:rPr lang="en-US" altLang="ja-JP" dirty="0" smtClean="0"/>
              <a:t>Jane Arden</a:t>
            </a:r>
            <a:endParaRPr kumimoji="1" lang="ja-JP" altLang="en-US" dirty="0"/>
          </a:p>
        </p:txBody>
      </p:sp>
      <p:sp>
        <p:nvSpPr>
          <p:cNvPr id="34" name="テキスト プレースホルダー 33"/>
          <p:cNvSpPr>
            <a:spLocks noGrp="1"/>
          </p:cNvSpPr>
          <p:nvPr>
            <p:ph type="body" sz="quarter" idx="20"/>
          </p:nvPr>
        </p:nvSpPr>
        <p:spPr/>
        <p:txBody>
          <a:bodyPr/>
          <a:lstStyle/>
          <a:p>
            <a:r>
              <a:rPr lang="en-US" altLang="ja-JP" dirty="0"/>
              <a:t>Alii aliquid temporibus no mei. </a:t>
            </a:r>
            <a:r>
              <a:rPr lang="en-US" altLang="ja-JP" dirty="0">
                <a:solidFill>
                  <a:schemeClr val="accent1"/>
                </a:solidFill>
              </a:rPr>
              <a:t>Alii justo vel eu</a:t>
            </a:r>
            <a:r>
              <a:rPr lang="en-US" altLang="ja-JP" dirty="0"/>
              <a:t>. Nam et viris periculis </a:t>
            </a:r>
            <a:r>
              <a:rPr lang="en-US" altLang="ja-JP" dirty="0" smtClean="0"/>
              <a:t>adolescens.</a:t>
            </a:r>
            <a:endParaRPr kumimoji="1" lang="ja-JP" altLang="en-US" dirty="0"/>
          </a:p>
        </p:txBody>
      </p:sp>
      <p:sp>
        <p:nvSpPr>
          <p:cNvPr id="35" name="テキスト プレースホルダー 34"/>
          <p:cNvSpPr>
            <a:spLocks noGrp="1"/>
          </p:cNvSpPr>
          <p:nvPr>
            <p:ph type="body" sz="quarter" idx="21"/>
          </p:nvPr>
        </p:nvSpPr>
        <p:spPr/>
        <p:txBody>
          <a:bodyPr/>
          <a:lstStyle/>
          <a:p>
            <a:r>
              <a:rPr lang="en-US" altLang="ja-JP" dirty="0" smtClean="0"/>
              <a:t>Cecil Castellucci</a:t>
            </a:r>
            <a:endParaRPr kumimoji="1" lang="ja-JP" altLang="en-US" dirty="0"/>
          </a:p>
        </p:txBody>
      </p:sp>
      <p:sp>
        <p:nvSpPr>
          <p:cNvPr id="36" name="テキスト プレースホルダー 35"/>
          <p:cNvSpPr>
            <a:spLocks noGrp="1"/>
          </p:cNvSpPr>
          <p:nvPr>
            <p:ph type="body" sz="quarter" idx="23"/>
          </p:nvPr>
        </p:nvSpPr>
        <p:spPr/>
        <p:txBody>
          <a:bodyPr/>
          <a:lstStyle/>
          <a:p>
            <a:r>
              <a:rPr lang="en-US" altLang="ja-JP" dirty="0" smtClean="0"/>
              <a:t>Esse audire mediocrem an qui, vis ea tale aperiam scribentur. Sit lorem doming aliquip no.</a:t>
            </a:r>
            <a:endParaRPr kumimoji="1" lang="ja-JP" altLang="en-US" dirty="0"/>
          </a:p>
        </p:txBody>
      </p:sp>
      <p:sp>
        <p:nvSpPr>
          <p:cNvPr id="37" name="テキスト プレースホルダー 36"/>
          <p:cNvSpPr>
            <a:spLocks noGrp="1"/>
          </p:cNvSpPr>
          <p:nvPr>
            <p:ph type="body" sz="quarter" idx="24"/>
          </p:nvPr>
        </p:nvSpPr>
        <p:spPr/>
        <p:txBody>
          <a:bodyPr/>
          <a:lstStyle/>
          <a:p>
            <a:r>
              <a:rPr lang="en-US" altLang="ja-JP" dirty="0" smtClean="0"/>
              <a:t>Raoul André</a:t>
            </a:r>
            <a:endParaRPr kumimoji="1" lang="ja-JP" altLang="en-US" dirty="0"/>
          </a:p>
        </p:txBody>
      </p:sp>
      <p:sp>
        <p:nvSpPr>
          <p:cNvPr id="2" name="図プレースホルダー 1"/>
          <p:cNvSpPr>
            <a:spLocks noGrp="1"/>
          </p:cNvSpPr>
          <p:nvPr>
            <p:ph type="pic" sz="quarter" idx="14"/>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646162601"/>
      </p:ext>
    </p:extLst>
  </p:cSld>
  <p:clrMapOvr>
    <a:masterClrMapping/>
  </p:clrMapOvr>
  <p:transition spd="slow" advTm="10957">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OUR HISTORY</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smtClean="0"/>
              <a:t>VERTICAL TIMELINE</a:t>
            </a:r>
            <a:endParaRPr kumimoji="1" lang="ja-JP" altLang="en-US" dirty="0"/>
          </a:p>
        </p:txBody>
      </p:sp>
      <p:sp>
        <p:nvSpPr>
          <p:cNvPr id="19" name="テキスト プレースホルダー 18"/>
          <p:cNvSpPr>
            <a:spLocks noGrp="1"/>
          </p:cNvSpPr>
          <p:nvPr>
            <p:ph type="body" sz="quarter" idx="10"/>
          </p:nvPr>
        </p:nvSpPr>
        <p:spPr/>
        <p:txBody>
          <a:bodyPr/>
          <a:lstStyle/>
          <a:p>
            <a:r>
              <a:rPr lang="en-US" altLang="ja-JP" dirty="0"/>
              <a:t>HISTORY 3</a:t>
            </a:r>
            <a:endParaRPr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2004</a:t>
            </a:r>
            <a:endParaRPr kumimoji="1" lang="ja-JP" altLang="en-US" dirty="0"/>
          </a:p>
        </p:txBody>
      </p:sp>
      <p:sp>
        <p:nvSpPr>
          <p:cNvPr id="22" name="テキスト プレースホルダー 21"/>
          <p:cNvSpPr>
            <a:spLocks noGrp="1"/>
          </p:cNvSpPr>
          <p:nvPr>
            <p:ph type="body" sz="quarter" idx="22"/>
          </p:nvPr>
        </p:nvSpPr>
        <p:spPr/>
        <p:txBody>
          <a:bodyPr/>
          <a:lstStyle/>
          <a:p>
            <a:r>
              <a:rPr lang="en-US" altLang="ja-JP" dirty="0"/>
              <a:t>Probo nemore comprehensam in per, vix feugait consulatu rationibus in, te paulo dicunt facilis usu. </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smtClean="0"/>
              <a:t>HISTORY 1</a:t>
            </a:r>
            <a:endParaRPr kumimoji="1" lang="ja-JP" altLang="en-US" dirty="0"/>
          </a:p>
        </p:txBody>
      </p:sp>
      <p:sp>
        <p:nvSpPr>
          <p:cNvPr id="24" name="テキスト プレースホルダー 23"/>
          <p:cNvSpPr>
            <a:spLocks noGrp="1"/>
          </p:cNvSpPr>
          <p:nvPr>
            <p:ph type="body" sz="quarter" idx="24"/>
          </p:nvPr>
        </p:nvSpPr>
        <p:spPr/>
        <p:txBody>
          <a:bodyPr/>
          <a:lstStyle/>
          <a:p>
            <a:r>
              <a:rPr kumimoji="1" lang="en-US" altLang="ja-JP" dirty="0" smtClean="0"/>
              <a:t>1996</a:t>
            </a:r>
            <a:endParaRPr kumimoji="1" lang="ja-JP" altLang="en-US" dirty="0"/>
          </a:p>
        </p:txBody>
      </p:sp>
      <p:sp>
        <p:nvSpPr>
          <p:cNvPr id="25" name="テキスト プレースホルダー 24"/>
          <p:cNvSpPr>
            <a:spLocks noGrp="1"/>
          </p:cNvSpPr>
          <p:nvPr>
            <p:ph type="body" sz="quarter" idx="25"/>
          </p:nvPr>
        </p:nvSpPr>
        <p:spPr/>
        <p:txBody>
          <a:bodyPr>
            <a:normAutofit/>
          </a:bodyPr>
          <a:lstStyle/>
          <a:p>
            <a:r>
              <a:rPr lang="en-US" altLang="ja-JP" dirty="0"/>
              <a:t>Qui ullamcorper signiferumque ut, nec cu dicunt aliquip delenit. Volutpat voluptaria ad eos. </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HISTORY 2</a:t>
            </a:r>
            <a:endParaRPr kumimoji="1" lang="ja-JP" altLang="en-US" dirty="0"/>
          </a:p>
        </p:txBody>
      </p:sp>
      <p:sp>
        <p:nvSpPr>
          <p:cNvPr id="27" name="テキスト プレースホルダー 26"/>
          <p:cNvSpPr>
            <a:spLocks noGrp="1"/>
          </p:cNvSpPr>
          <p:nvPr>
            <p:ph type="body" sz="quarter" idx="27"/>
          </p:nvPr>
        </p:nvSpPr>
        <p:spPr/>
        <p:txBody>
          <a:bodyPr/>
          <a:lstStyle/>
          <a:p>
            <a:r>
              <a:rPr kumimoji="1" lang="en-US" altLang="ja-JP" dirty="0" smtClean="0"/>
              <a:t>2000</a:t>
            </a:r>
            <a:endParaRPr kumimoji="1" lang="ja-JP" altLang="en-US" dirty="0"/>
          </a:p>
        </p:txBody>
      </p:sp>
      <p:sp>
        <p:nvSpPr>
          <p:cNvPr id="28" name="テキスト プレースホルダー 27"/>
          <p:cNvSpPr>
            <a:spLocks noGrp="1"/>
          </p:cNvSpPr>
          <p:nvPr>
            <p:ph type="body" sz="quarter" idx="28"/>
          </p:nvPr>
        </p:nvSpPr>
        <p:spPr/>
        <p:txBody>
          <a:bodyPr/>
          <a:lstStyle/>
          <a:p>
            <a:r>
              <a:rPr lang="en-US" altLang="ja-JP" dirty="0"/>
              <a:t>Has liber propriae an, vix tale explicari at, cu zril sensibus neglegentur eam.</a:t>
            </a:r>
            <a:endParaRPr kumimoji="1" lang="ja-JP" altLang="en-US" dirty="0"/>
          </a:p>
        </p:txBody>
      </p:sp>
      <p:sp>
        <p:nvSpPr>
          <p:cNvPr id="29" name="テキスト プレースホルダー 28"/>
          <p:cNvSpPr>
            <a:spLocks noGrp="1"/>
          </p:cNvSpPr>
          <p:nvPr>
            <p:ph type="body" sz="quarter" idx="29"/>
          </p:nvPr>
        </p:nvSpPr>
        <p:spPr/>
        <p:txBody>
          <a:bodyPr/>
          <a:lstStyle/>
          <a:p>
            <a:r>
              <a:rPr lang="en-US" altLang="ja-JP" dirty="0"/>
              <a:t>HISTORY 4</a:t>
            </a:r>
            <a:endParaRPr lang="ja-JP" altLang="en-US" dirty="0"/>
          </a:p>
        </p:txBody>
      </p:sp>
      <p:sp>
        <p:nvSpPr>
          <p:cNvPr id="30" name="テキスト プレースホルダー 29"/>
          <p:cNvSpPr>
            <a:spLocks noGrp="1"/>
          </p:cNvSpPr>
          <p:nvPr>
            <p:ph type="body" sz="quarter" idx="30"/>
          </p:nvPr>
        </p:nvSpPr>
        <p:spPr/>
        <p:txBody>
          <a:bodyPr/>
          <a:lstStyle/>
          <a:p>
            <a:r>
              <a:rPr kumimoji="1" lang="en-US" altLang="ja-JP" dirty="0" smtClean="0"/>
              <a:t>2008</a:t>
            </a:r>
            <a:endParaRPr kumimoji="1" lang="ja-JP" altLang="en-US" dirty="0"/>
          </a:p>
        </p:txBody>
      </p:sp>
      <p:sp>
        <p:nvSpPr>
          <p:cNvPr id="31" name="テキスト プレースホルダー 30"/>
          <p:cNvSpPr>
            <a:spLocks noGrp="1"/>
          </p:cNvSpPr>
          <p:nvPr>
            <p:ph type="body" sz="quarter" idx="31"/>
          </p:nvPr>
        </p:nvSpPr>
        <p:spPr/>
        <p:txBody>
          <a:bodyPr/>
          <a:lstStyle/>
          <a:p>
            <a:r>
              <a:rPr lang="en-US" altLang="ja-JP" dirty="0"/>
              <a:t>Vitae nullam ex pro, et diceret probatus his. No nostrud patrioque iracundia qui</a:t>
            </a:r>
            <a:r>
              <a:rPr lang="en-US" altLang="ja-JP" dirty="0" smtClean="0"/>
              <a:t>,.</a:t>
            </a:r>
            <a:endParaRPr kumimoji="1" lang="ja-JP" altLang="en-US" dirty="0"/>
          </a:p>
        </p:txBody>
      </p:sp>
    </p:spTree>
    <p:extLst>
      <p:ext uri="{BB962C8B-B14F-4D97-AF65-F5344CB8AC3E}">
        <p14:creationId xmlns:p14="http://schemas.microsoft.com/office/powerpoint/2010/main" val="3840391556"/>
      </p:ext>
    </p:extLst>
  </p:cSld>
  <p:clrMapOvr>
    <a:masterClrMapping/>
  </p:clrMapOvr>
  <p:transition spd="slow" advTm="14628">
    <p:cove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テキスト プレースホルダー 15"/>
          <p:cNvSpPr>
            <a:spLocks noGrp="1"/>
          </p:cNvSpPr>
          <p:nvPr>
            <p:ph type="body" sz="quarter" idx="10"/>
          </p:nvPr>
        </p:nvSpPr>
        <p:spPr/>
        <p:txBody>
          <a:bodyPr/>
          <a:lstStyle/>
          <a:p>
            <a:r>
              <a:rPr lang="en-US" altLang="ja-JP" dirty="0"/>
              <a:t>HISTORY 7</a:t>
            </a:r>
            <a:endParaRPr lang="ja-JP" altLang="en-US" dirty="0"/>
          </a:p>
        </p:txBody>
      </p:sp>
      <p:sp>
        <p:nvSpPr>
          <p:cNvPr id="17" name="テキスト プレースホルダー 16"/>
          <p:cNvSpPr>
            <a:spLocks noGrp="1"/>
          </p:cNvSpPr>
          <p:nvPr>
            <p:ph type="body" sz="quarter" idx="21"/>
          </p:nvPr>
        </p:nvSpPr>
        <p:spPr/>
        <p:txBody>
          <a:bodyPr/>
          <a:lstStyle/>
          <a:p>
            <a:r>
              <a:rPr kumimoji="1" lang="en-US" altLang="ja-JP" dirty="0" smtClean="0"/>
              <a:t>2018</a:t>
            </a:r>
            <a:endParaRPr kumimoji="1" lang="ja-JP" altLang="en-US" dirty="0"/>
          </a:p>
        </p:txBody>
      </p:sp>
      <p:sp>
        <p:nvSpPr>
          <p:cNvPr id="18" name="テキスト プレースホルダー 17"/>
          <p:cNvSpPr>
            <a:spLocks noGrp="1"/>
          </p:cNvSpPr>
          <p:nvPr>
            <p:ph type="body" sz="quarter" idx="22"/>
          </p:nvPr>
        </p:nvSpPr>
        <p:spPr/>
        <p:txBody>
          <a:bodyPr/>
          <a:lstStyle/>
          <a:p>
            <a:r>
              <a:rPr lang="en-US" altLang="ja-JP" dirty="0"/>
              <a:t>Qui ullamcorper signiferumque ut, nec cu dicunt aliquip delenit. Volutpat voluptaria ad eos.</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smtClean="0"/>
              <a:t>HISTORY 5</a:t>
            </a:r>
            <a:endParaRPr kumimoji="1" lang="ja-JP" altLang="en-US" dirty="0"/>
          </a:p>
        </p:txBody>
      </p:sp>
      <p:sp>
        <p:nvSpPr>
          <p:cNvPr id="20" name="テキスト プレースホルダー 19"/>
          <p:cNvSpPr>
            <a:spLocks noGrp="1"/>
          </p:cNvSpPr>
          <p:nvPr>
            <p:ph type="body" sz="quarter" idx="24"/>
          </p:nvPr>
        </p:nvSpPr>
        <p:spPr/>
        <p:txBody>
          <a:bodyPr/>
          <a:lstStyle/>
          <a:p>
            <a:r>
              <a:rPr kumimoji="1" lang="en-US" altLang="ja-JP" dirty="0" smtClean="0"/>
              <a:t>2012</a:t>
            </a:r>
            <a:endParaRPr kumimoji="1" lang="ja-JP" altLang="en-US" dirty="0"/>
          </a:p>
        </p:txBody>
      </p:sp>
      <p:sp>
        <p:nvSpPr>
          <p:cNvPr id="21" name="テキスト プレースホルダー 20"/>
          <p:cNvSpPr>
            <a:spLocks noGrp="1"/>
          </p:cNvSpPr>
          <p:nvPr>
            <p:ph type="body" sz="quarter" idx="25"/>
          </p:nvPr>
        </p:nvSpPr>
        <p:spPr/>
        <p:txBody>
          <a:bodyPr/>
          <a:lstStyle/>
          <a:p>
            <a:r>
              <a:rPr lang="en-US" altLang="ja-JP" dirty="0"/>
              <a:t>Ut eos oblique constituam definitiones, legendos delicata eum at, sumo dicat et cum.</a:t>
            </a:r>
            <a:endParaRPr kumimoji="1" lang="ja-JP" altLang="en-US" dirty="0"/>
          </a:p>
        </p:txBody>
      </p:sp>
      <p:sp>
        <p:nvSpPr>
          <p:cNvPr id="22" name="テキスト プレースホルダー 21"/>
          <p:cNvSpPr>
            <a:spLocks noGrp="1"/>
          </p:cNvSpPr>
          <p:nvPr>
            <p:ph type="body" sz="quarter" idx="26"/>
          </p:nvPr>
        </p:nvSpPr>
        <p:spPr/>
        <p:txBody>
          <a:bodyPr/>
          <a:lstStyle/>
          <a:p>
            <a:r>
              <a:rPr lang="en-US" altLang="ja-JP" dirty="0"/>
              <a:t>HISTORY 6</a:t>
            </a:r>
            <a:endParaRPr lang="ja-JP" altLang="en-US" dirty="0"/>
          </a:p>
        </p:txBody>
      </p:sp>
      <p:sp>
        <p:nvSpPr>
          <p:cNvPr id="23" name="テキスト プレースホルダー 22"/>
          <p:cNvSpPr>
            <a:spLocks noGrp="1"/>
          </p:cNvSpPr>
          <p:nvPr>
            <p:ph type="body" sz="quarter" idx="27"/>
          </p:nvPr>
        </p:nvSpPr>
        <p:spPr/>
        <p:txBody>
          <a:bodyPr/>
          <a:lstStyle/>
          <a:p>
            <a:r>
              <a:rPr kumimoji="1" lang="en-US" altLang="ja-JP" dirty="0" smtClean="0"/>
              <a:t>2014</a:t>
            </a:r>
            <a:endParaRPr kumimoji="1" lang="ja-JP" altLang="en-US" dirty="0"/>
          </a:p>
        </p:txBody>
      </p:sp>
      <p:sp>
        <p:nvSpPr>
          <p:cNvPr id="24" name="テキスト プレースホルダー 23"/>
          <p:cNvSpPr>
            <a:spLocks noGrp="1"/>
          </p:cNvSpPr>
          <p:nvPr>
            <p:ph type="body" sz="quarter" idx="28"/>
          </p:nvPr>
        </p:nvSpPr>
        <p:spPr/>
        <p:txBody>
          <a:bodyPr/>
          <a:lstStyle/>
          <a:p>
            <a:r>
              <a:rPr lang="en-US" altLang="ja-JP" dirty="0"/>
              <a:t>Explicari consulatu laboramus vix et. Adhuc utamur signiferumque at nec, mel eu nonumy lobortis.</a:t>
            </a:r>
            <a:endParaRPr kumimoji="1" lang="ja-JP" altLang="en-US" dirty="0"/>
          </a:p>
        </p:txBody>
      </p:sp>
      <p:sp>
        <p:nvSpPr>
          <p:cNvPr id="25" name="テキスト プレースホルダー 24"/>
          <p:cNvSpPr>
            <a:spLocks noGrp="1"/>
          </p:cNvSpPr>
          <p:nvPr>
            <p:ph type="body" sz="quarter" idx="29"/>
          </p:nvPr>
        </p:nvSpPr>
        <p:spPr/>
        <p:txBody>
          <a:bodyPr/>
          <a:lstStyle/>
          <a:p>
            <a:r>
              <a:rPr lang="en-US" altLang="ja-JP" dirty="0"/>
              <a:t>HISTORY 8</a:t>
            </a:r>
            <a:endParaRPr lang="ja-JP" altLang="en-US" dirty="0"/>
          </a:p>
        </p:txBody>
      </p:sp>
      <p:sp>
        <p:nvSpPr>
          <p:cNvPr id="26" name="テキスト プレースホルダー 25"/>
          <p:cNvSpPr>
            <a:spLocks noGrp="1"/>
          </p:cNvSpPr>
          <p:nvPr>
            <p:ph type="body" sz="quarter" idx="30"/>
          </p:nvPr>
        </p:nvSpPr>
        <p:spPr/>
        <p:txBody>
          <a:bodyPr/>
          <a:lstStyle/>
          <a:p>
            <a:r>
              <a:rPr kumimoji="1" lang="en-US" altLang="ja-JP" dirty="0" smtClean="0"/>
              <a:t>2022</a:t>
            </a:r>
            <a:endParaRPr kumimoji="1" lang="ja-JP" altLang="en-US" dirty="0"/>
          </a:p>
        </p:txBody>
      </p:sp>
      <p:sp>
        <p:nvSpPr>
          <p:cNvPr id="27" name="テキスト プレースホルダー 26"/>
          <p:cNvSpPr>
            <a:spLocks noGrp="1"/>
          </p:cNvSpPr>
          <p:nvPr>
            <p:ph type="body" sz="quarter" idx="31"/>
          </p:nvPr>
        </p:nvSpPr>
        <p:spPr/>
        <p:txBody>
          <a:bodyPr/>
          <a:lstStyle/>
          <a:p>
            <a:r>
              <a:rPr lang="en-US" altLang="ja-JP" dirty="0"/>
              <a:t>Quod senserit efficiendi ne duo. Has liber propriae an, vix tale explicari </a:t>
            </a:r>
            <a:r>
              <a:rPr lang="en-US" altLang="ja-JP" dirty="0" smtClean="0"/>
              <a:t>at.</a:t>
            </a:r>
            <a:endParaRPr kumimoji="1" lang="ja-JP" altLang="en-US" dirty="0"/>
          </a:p>
        </p:txBody>
      </p:sp>
    </p:spTree>
    <p:extLst>
      <p:ext uri="{BB962C8B-B14F-4D97-AF65-F5344CB8AC3E}">
        <p14:creationId xmlns:p14="http://schemas.microsoft.com/office/powerpoint/2010/main" val="1078738709"/>
      </p:ext>
    </p:extLst>
  </p:cSld>
  <p:clrMapOvr>
    <a:masterClrMapping/>
  </p:clrMapOvr>
  <p:transition spd="slow" advTm="13376">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OUR MISSIONS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29</a:t>
            </a:fld>
            <a:endParaRPr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NUMERIC LIST WITH 3 ITEMS</a:t>
            </a:r>
            <a:endParaRPr kumimoji="1" lang="ja-JP" altLang="en-US" dirty="0"/>
          </a:p>
        </p:txBody>
      </p:sp>
      <p:sp>
        <p:nvSpPr>
          <p:cNvPr id="17" name="テキスト プレースホルダー 16"/>
          <p:cNvSpPr>
            <a:spLocks noGrp="1"/>
          </p:cNvSpPr>
          <p:nvPr>
            <p:ph type="body" sz="quarter" idx="15"/>
          </p:nvPr>
        </p:nvSpPr>
        <p:spPr/>
        <p:txBody>
          <a:bodyPr/>
          <a:lstStyle/>
          <a:p>
            <a:r>
              <a:rPr lang="en-US" altLang="ja-JP" dirty="0"/>
              <a:t>CUSTOMER SATISFACTION</a:t>
            </a:r>
            <a:endParaRPr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MORE CLIENTS</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FAST GLOBALIZATION</a:t>
            </a:r>
            <a:endParaRPr kumimoji="1" lang="ja-JP" altLang="en-US" dirty="0"/>
          </a:p>
        </p:txBody>
      </p:sp>
      <p:sp>
        <p:nvSpPr>
          <p:cNvPr id="15" name="テキスト プレースホルダー 14"/>
          <p:cNvSpPr>
            <a:spLocks noGrp="1"/>
          </p:cNvSpPr>
          <p:nvPr>
            <p:ph type="body" sz="quarter" idx="12"/>
          </p:nvPr>
        </p:nvSpPr>
        <p:spPr/>
        <p:txBody>
          <a:bodyPr/>
          <a:lstStyle/>
          <a:p>
            <a:r>
              <a:rPr lang="en-US" altLang="ja-JP" dirty="0"/>
              <a:t>Rebum eirmod no pro, cum id fugit ullum. Pri at ornatus </a:t>
            </a:r>
            <a:r>
              <a:rPr lang="en-US" altLang="ja-JP" dirty="0">
                <a:solidFill>
                  <a:schemeClr val="accent1"/>
                </a:solidFill>
              </a:rPr>
              <a:t>erroribus dissentiet</a:t>
            </a:r>
            <a:r>
              <a:rPr lang="en-US" altLang="ja-JP" dirty="0"/>
              <a:t>, in iuvaret legimus repudiare mel. Soleat legimus assentior mel id.</a:t>
            </a:r>
            <a:endParaRPr kumimoji="1" lang="ja-JP" altLang="en-US" dirty="0"/>
          </a:p>
        </p:txBody>
      </p:sp>
      <p:sp>
        <p:nvSpPr>
          <p:cNvPr id="20" name="テキスト プレースホルダー 19"/>
          <p:cNvSpPr>
            <a:spLocks noGrp="1"/>
          </p:cNvSpPr>
          <p:nvPr>
            <p:ph type="body" sz="quarter" idx="18"/>
          </p:nvPr>
        </p:nvSpPr>
        <p:spPr/>
        <p:txBody>
          <a:bodyPr/>
          <a:lstStyle/>
          <a:p>
            <a:r>
              <a:rPr lang="en-US" altLang="ja-JP" dirty="0"/>
              <a:t>Nonumy eruditi molestiae cu per, congue rationibus id duo. </a:t>
            </a:r>
            <a:r>
              <a:rPr lang="en-US" altLang="ja-JP" dirty="0">
                <a:solidFill>
                  <a:schemeClr val="accent1"/>
                </a:solidFill>
              </a:rPr>
              <a:t>Sit ea soluta audiam debitis</a:t>
            </a:r>
            <a:r>
              <a:rPr lang="en-US" altLang="ja-JP" dirty="0"/>
              <a:t>. Usu debet expetenda principes ex, viris impedit perfecto sea eu.</a:t>
            </a:r>
            <a:endParaRPr kumimoji="1" lang="ja-JP" altLang="en-US" dirty="0"/>
          </a:p>
        </p:txBody>
      </p:sp>
      <p:sp>
        <p:nvSpPr>
          <p:cNvPr id="21" name="テキスト プレースホルダー 20"/>
          <p:cNvSpPr>
            <a:spLocks noGrp="1"/>
          </p:cNvSpPr>
          <p:nvPr>
            <p:ph type="body" sz="quarter" idx="19"/>
          </p:nvPr>
        </p:nvSpPr>
        <p:spPr/>
        <p:txBody>
          <a:bodyPr/>
          <a:lstStyle/>
          <a:p>
            <a:r>
              <a:rPr lang="en-US" altLang="ja-JP" dirty="0"/>
              <a:t>Eam ea summo singulis indoctum, quem veri ei his, has no libris omnesque quaestio. No nam tota melius.</a:t>
            </a:r>
            <a:endParaRPr kumimoji="1" lang="ja-JP" altLang="en-US" dirty="0"/>
          </a:p>
        </p:txBody>
      </p:sp>
    </p:spTree>
    <p:extLst>
      <p:ext uri="{BB962C8B-B14F-4D97-AF65-F5344CB8AC3E}">
        <p14:creationId xmlns:p14="http://schemas.microsoft.com/office/powerpoint/2010/main" val="3744980395"/>
      </p:ext>
    </p:extLst>
  </p:cSld>
  <p:clrMapOvr>
    <a:masterClrMapping/>
  </p:clrMapOvr>
  <p:transition spd="slow" advTm="10054">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lang="en-US" altLang="ja-JP" dirty="0"/>
              <a:t>POWERPOINT TEMPLATE</a:t>
            </a:r>
            <a:endParaRPr kumimoji="1" lang="ja-JP" altLang="en-US" dirty="0"/>
          </a:p>
        </p:txBody>
      </p:sp>
      <p:sp>
        <p:nvSpPr>
          <p:cNvPr id="6" name="テキスト プレースホルダー 5"/>
          <p:cNvSpPr>
            <a:spLocks noGrp="1"/>
          </p:cNvSpPr>
          <p:nvPr>
            <p:ph type="body" sz="quarter" idx="16"/>
          </p:nvPr>
        </p:nvSpPr>
        <p:spPr/>
        <p:txBody>
          <a:bodyPr/>
          <a:lstStyle/>
          <a:p>
            <a:r>
              <a:rPr lang="en-US" altLang="ja-JP" dirty="0" smtClean="0"/>
              <a:t>ALDEBARAN</a:t>
            </a:r>
            <a:endParaRPr lang="ja-JP" altLang="en-US" dirty="0"/>
          </a:p>
        </p:txBody>
      </p:sp>
      <p:sp>
        <p:nvSpPr>
          <p:cNvPr id="7" name="テキスト プレースホルダー 6"/>
          <p:cNvSpPr>
            <a:spLocks noGrp="1"/>
          </p:cNvSpPr>
          <p:nvPr>
            <p:ph type="body" sz="quarter" idx="17"/>
          </p:nvPr>
        </p:nvSpPr>
        <p:spPr/>
        <p:txBody>
          <a:bodyPr/>
          <a:lstStyle/>
          <a:p>
            <a:r>
              <a:rPr lang="en-US" altLang="ja-JP" dirty="0"/>
              <a:t>Jun Akizaki</a:t>
            </a:r>
          </a:p>
          <a:p>
            <a:r>
              <a:rPr lang="en-US" altLang="ja-JP" dirty="0" smtClean="0"/>
              <a:t>The Power of PowerPoint – thepopp.com</a:t>
            </a:r>
            <a:endParaRPr lang="en-US" altLang="ja-JP" dirty="0"/>
          </a:p>
        </p:txBody>
      </p:sp>
    </p:spTree>
    <p:extLst>
      <p:ext uri="{BB962C8B-B14F-4D97-AF65-F5344CB8AC3E}">
        <p14:creationId xmlns:p14="http://schemas.microsoft.com/office/powerpoint/2010/main" val="10404517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30</a:t>
            </a:fld>
            <a:endParaRPr lang="ja-JP" altLang="en-US" dirty="0"/>
          </a:p>
        </p:txBody>
      </p:sp>
      <p:sp>
        <p:nvSpPr>
          <p:cNvPr id="5" name="テキスト プレースホルダー 4"/>
          <p:cNvSpPr>
            <a:spLocks noGrp="1"/>
          </p:cNvSpPr>
          <p:nvPr>
            <p:ph type="body" sz="quarter" idx="13"/>
          </p:nvPr>
        </p:nvSpPr>
        <p:spPr/>
        <p:txBody>
          <a:bodyPr/>
          <a:lstStyle/>
          <a:p>
            <a:r>
              <a:rPr kumimoji="1" lang="en-US" altLang="ja-JP" dirty="0" smtClean="0"/>
              <a:t>2 IMAGES AND TEXTS</a:t>
            </a:r>
            <a:endParaRPr kumimoji="1" lang="ja-JP" altLang="en-US" dirty="0"/>
          </a:p>
        </p:txBody>
      </p:sp>
      <p:sp>
        <p:nvSpPr>
          <p:cNvPr id="6" name="テキスト プレースホルダー 5"/>
          <p:cNvSpPr>
            <a:spLocks noGrp="1"/>
          </p:cNvSpPr>
          <p:nvPr>
            <p:ph type="body" sz="quarter" idx="18"/>
          </p:nvPr>
        </p:nvSpPr>
        <p:spPr/>
        <p:txBody>
          <a:bodyPr/>
          <a:lstStyle/>
          <a:p>
            <a:r>
              <a:rPr kumimoji="1" lang="en-US" altLang="ja-JP" dirty="0" smtClean="0"/>
              <a:t>TO BE A WORLD-LEADING COMPANY</a:t>
            </a:r>
            <a:endParaRPr kumimoji="1" lang="ja-JP" altLang="en-US" dirty="0"/>
          </a:p>
        </p:txBody>
      </p:sp>
      <p:sp>
        <p:nvSpPr>
          <p:cNvPr id="7" name="テキスト プレースホルダー 6"/>
          <p:cNvSpPr>
            <a:spLocks noGrp="1"/>
          </p:cNvSpPr>
          <p:nvPr>
            <p:ph type="body" sz="quarter" idx="19"/>
          </p:nvPr>
        </p:nvSpPr>
        <p:spPr/>
        <p:txBody>
          <a:bodyPr/>
          <a:lstStyle/>
          <a:p>
            <a:r>
              <a:rPr lang="en-US" altLang="ja-JP" dirty="0"/>
              <a:t>An facer quando ponderum quo, detraxit vituperatoribus cu vix, cu repudiandae necessitatibus vim. Ad tale novum nec, accusata lobortis duo no, </a:t>
            </a:r>
            <a:r>
              <a:rPr lang="en-US" altLang="ja-JP" dirty="0">
                <a:solidFill>
                  <a:schemeClr val="accent1"/>
                </a:solidFill>
              </a:rPr>
              <a:t>mea eirmod graecis eloquentiam ea</a:t>
            </a:r>
            <a:r>
              <a:rPr lang="en-US" altLang="ja-JP" dirty="0"/>
              <a:t>. </a:t>
            </a:r>
            <a:br>
              <a:rPr lang="en-US" altLang="ja-JP" dirty="0"/>
            </a:br>
            <a:r>
              <a:rPr lang="en-US" altLang="ja-JP" dirty="0" smtClean="0"/>
              <a:t>Ad </a:t>
            </a:r>
            <a:r>
              <a:rPr lang="en-US" altLang="ja-JP" dirty="0"/>
              <a:t>oratio tation primis eos. Ut errem euismod conclusionemque nam.</a:t>
            </a:r>
            <a:endParaRPr kumimoji="1" lang="ja-JP" altLang="en-US" dirty="0"/>
          </a:p>
        </p:txBody>
      </p:sp>
      <p:sp>
        <p:nvSpPr>
          <p:cNvPr id="8" name="図プレースホルダー 7"/>
          <p:cNvSpPr>
            <a:spLocks noGrp="1"/>
          </p:cNvSpPr>
          <p:nvPr>
            <p:ph type="pic" sz="quarter" idx="14"/>
          </p:nvPr>
        </p:nvSpPr>
        <p:spPr/>
      </p:sp>
      <p:sp>
        <p:nvSpPr>
          <p:cNvPr id="9" name="図プレースホルダー 8"/>
          <p:cNvSpPr>
            <a:spLocks noGrp="1"/>
          </p:cNvSpPr>
          <p:nvPr>
            <p:ph type="pic" sz="quarter" idx="15"/>
          </p:nvPr>
        </p:nvSpPr>
        <p:spPr/>
      </p:sp>
    </p:spTree>
    <p:extLst>
      <p:ext uri="{BB962C8B-B14F-4D97-AF65-F5344CB8AC3E}">
        <p14:creationId xmlns:p14="http://schemas.microsoft.com/office/powerpoint/2010/main" val="1096521021"/>
      </p:ext>
    </p:extLst>
  </p:cSld>
  <p:clrMapOvr>
    <a:masterClrMapping/>
  </p:clrMapOvr>
  <p:transition spd="slow" advTm="5110">
    <p:cove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31</a:t>
            </a:fld>
            <a:endParaRPr lang="ja-JP" altLang="en-US"/>
          </a:p>
        </p:txBody>
      </p:sp>
      <p:sp>
        <p:nvSpPr>
          <p:cNvPr id="19" name="テキスト プレースホルダー 18"/>
          <p:cNvSpPr>
            <a:spLocks noGrp="1"/>
          </p:cNvSpPr>
          <p:nvPr>
            <p:ph type="body" sz="quarter" idx="22"/>
          </p:nvPr>
        </p:nvSpPr>
        <p:spPr/>
        <p:txBody>
          <a:bodyPr/>
          <a:lstStyle/>
          <a:p>
            <a:r>
              <a:rPr lang="en-US" altLang="ja-JP" dirty="0"/>
              <a:t>Fugit veniam utinam ad pri. An has prima albucius scriptorem, facer veritus sit ex. Labores probatus salutatus ea vim, summo errem neglegentur cu per. Per no phaedrum salutatus, ut pro tantas verear vivendo. Eos an dico numquam persecuti</a:t>
            </a:r>
            <a:r>
              <a:rPr lang="en-US" altLang="ja-JP" dirty="0" smtClean="0"/>
              <a:t>.</a:t>
            </a:r>
            <a:endParaRPr lang="en-US" altLang="ja-JP" dirty="0"/>
          </a:p>
          <a:p>
            <a:r>
              <a:rPr lang="en-US" altLang="ja-JP" dirty="0">
                <a:solidFill>
                  <a:schemeClr val="accent1"/>
                </a:solidFill>
              </a:rPr>
              <a:t>Ut eos oblique constituam definitiones</a:t>
            </a:r>
            <a:r>
              <a:rPr lang="en-US" altLang="ja-JP" dirty="0"/>
              <a:t>, legendos delicata eum at, sumo dicat et cum. Explicari consulatu laboramus vix et. Adhuc utamur signiferumque at nec, mel eu nonumy lobortis. Quot verterem pro ea, habeo utroque insolens vel ei. Ne hinc splendide per, clita utroque delicatissimi et pri.</a:t>
            </a:r>
            <a:endParaRPr kumimoji="1" lang="ja-JP" altLang="en-US" dirty="0"/>
          </a:p>
        </p:txBody>
      </p:sp>
      <p:sp>
        <p:nvSpPr>
          <p:cNvPr id="18" name="テキスト プレースホルダー 17"/>
          <p:cNvSpPr>
            <a:spLocks noGrp="1"/>
          </p:cNvSpPr>
          <p:nvPr>
            <p:ph type="body" sz="quarter" idx="16"/>
          </p:nvPr>
        </p:nvSpPr>
        <p:spPr/>
        <p:txBody>
          <a:bodyPr/>
          <a:lstStyle/>
          <a:p>
            <a:r>
              <a:rPr lang="en-US" altLang="ja-JP" dirty="0"/>
              <a:t>There is always light behind the clouds.</a:t>
            </a:r>
            <a:endParaRPr kumimoji="1" lang="ja-JP" altLang="en-US" dirty="0"/>
          </a:p>
        </p:txBody>
      </p:sp>
    </p:spTree>
    <p:extLst>
      <p:ext uri="{BB962C8B-B14F-4D97-AF65-F5344CB8AC3E}">
        <p14:creationId xmlns:p14="http://schemas.microsoft.com/office/powerpoint/2010/main" val="2279839292"/>
      </p:ext>
    </p:extLst>
  </p:cSld>
  <p:clrMapOvr>
    <a:masterClrMapping/>
  </p:clrMapOvr>
  <p:transition spd="slow" advTm="4263">
    <p:cove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0"/>
          </p:nvPr>
        </p:nvSpPr>
        <p:spPr/>
      </p:sp>
      <p:sp>
        <p:nvSpPr>
          <p:cNvPr id="2" name="テキスト プレースホルダー 1"/>
          <p:cNvSpPr>
            <a:spLocks noGrp="1"/>
          </p:cNvSpPr>
          <p:nvPr>
            <p:ph type="body" sz="quarter" idx="22"/>
          </p:nvPr>
        </p:nvSpPr>
        <p:spPr/>
        <p:txBody>
          <a:bodyPr/>
          <a:lstStyle/>
          <a:p>
            <a:endParaRPr kumimoji="1" lang="ja-JP" altLang="en-US"/>
          </a:p>
        </p:txBody>
      </p:sp>
      <p:sp>
        <p:nvSpPr>
          <p:cNvPr id="3" name="テキスト プレースホルダー 2"/>
          <p:cNvSpPr>
            <a:spLocks noGrp="1"/>
          </p:cNvSpPr>
          <p:nvPr>
            <p:ph type="body" sz="quarter" idx="23"/>
          </p:nvPr>
        </p:nvSpPr>
        <p:spPr/>
        <p:txBody>
          <a:bodyPr/>
          <a:lstStyle/>
          <a:p>
            <a:endParaRPr kumimoji="1" lang="ja-JP" altLang="en-US"/>
          </a:p>
        </p:txBody>
      </p:sp>
      <p:sp>
        <p:nvSpPr>
          <p:cNvPr id="7" name="テキスト プレースホルダー 6"/>
          <p:cNvSpPr>
            <a:spLocks noGrp="1"/>
          </p:cNvSpPr>
          <p:nvPr>
            <p:ph type="body" sz="quarter" idx="16"/>
          </p:nvPr>
        </p:nvSpPr>
        <p:spPr/>
        <p:txBody>
          <a:bodyPr/>
          <a:lstStyle/>
          <a:p>
            <a:r>
              <a:rPr kumimoji="1" lang="en-US" altLang="ja-JP" dirty="0" smtClean="0"/>
              <a:t>03</a:t>
            </a:r>
            <a:endParaRPr kumimoji="1" lang="ja-JP" altLang="en-US" dirty="0"/>
          </a:p>
        </p:txBody>
      </p:sp>
      <p:sp>
        <p:nvSpPr>
          <p:cNvPr id="9" name="テキスト プレースホルダー 8"/>
          <p:cNvSpPr>
            <a:spLocks noGrp="1"/>
          </p:cNvSpPr>
          <p:nvPr>
            <p:ph type="body" sz="quarter" idx="21"/>
          </p:nvPr>
        </p:nvSpPr>
        <p:spPr/>
        <p:txBody>
          <a:bodyPr/>
          <a:lstStyle/>
          <a:p>
            <a:r>
              <a:rPr kumimoji="1" lang="en-US" altLang="ja-JP" dirty="0" smtClean="0"/>
              <a:t>PORTFOLIO</a:t>
            </a:r>
            <a:endParaRPr kumimoji="1" lang="ja-JP" altLang="en-US" dirty="0"/>
          </a:p>
        </p:txBody>
      </p:sp>
    </p:spTree>
    <p:extLst>
      <p:ext uri="{BB962C8B-B14F-4D97-AF65-F5344CB8AC3E}">
        <p14:creationId xmlns:p14="http://schemas.microsoft.com/office/powerpoint/2010/main" val="2065062356"/>
      </p:ext>
    </p:extLst>
  </p:cSld>
  <p:clrMapOvr>
    <a:masterClrMapping/>
  </p:clrMapOvr>
  <mc:AlternateContent xmlns:mc="http://schemas.openxmlformats.org/markup-compatibility/2006" xmlns:p14="http://schemas.microsoft.com/office/powerpoint/2010/main">
    <mc:Choice Requires="p14">
      <p:transition spd="slow" p14:dur="1200" advTm="3030">
        <p14:flip dir="r"/>
      </p:transition>
    </mc:Choice>
    <mc:Fallback xmlns="">
      <p:transition spd="slow" advTm="303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5"/>
          </p:nvPr>
        </p:nvSpPr>
        <p:spPr/>
      </p:sp>
      <p:sp>
        <p:nvSpPr>
          <p:cNvPr id="4" name="タイトル 3"/>
          <p:cNvSpPr>
            <a:spLocks noGrp="1"/>
          </p:cNvSpPr>
          <p:nvPr>
            <p:ph type="title"/>
          </p:nvPr>
        </p:nvSpPr>
        <p:spPr/>
        <p:txBody>
          <a:bodyPr/>
          <a:lstStyle/>
          <a:p>
            <a:r>
              <a:rPr lang="en-US" altLang="ja-JP" dirty="0"/>
              <a:t>OUR PRODUCT PRINcIPLES</a:t>
            </a:r>
            <a:endParaRPr kumimoji="1" lang="ja-JP" altLang="en-US" dirty="0"/>
          </a:p>
        </p:txBody>
      </p:sp>
      <p:sp>
        <p:nvSpPr>
          <p:cNvPr id="5" name="フッター プレースホルダー 4"/>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テキスト プレースホルダー 5"/>
          <p:cNvSpPr>
            <a:spLocks noGrp="1"/>
          </p:cNvSpPr>
          <p:nvPr>
            <p:ph type="body" sz="quarter" idx="12"/>
          </p:nvPr>
        </p:nvSpPr>
        <p:spPr/>
        <p:txBody>
          <a:bodyPr/>
          <a:lstStyle/>
          <a:p>
            <a:r>
              <a:rPr lang="en-US" altLang="ja-JP" dirty="0"/>
              <a:t>Usu at etiam quaestio. Quis quot appetere est in, te oratio petentium quaerendum est, et cum simul semper. An diam vocent eam, novum virtute et sit. Doctus tractatos consetetur ne has, </a:t>
            </a:r>
            <a:r>
              <a:rPr lang="en-US" altLang="ja-JP" dirty="0">
                <a:solidFill>
                  <a:schemeClr val="accent1"/>
                </a:solidFill>
              </a:rPr>
              <a:t>eu quot atqui tantas vis</a:t>
            </a:r>
            <a:r>
              <a:rPr lang="en-US" altLang="ja-JP" dirty="0"/>
              <a:t>, eu per quas minim disputationi</a:t>
            </a:r>
            <a:r>
              <a:rPr lang="en-US" altLang="ja-JP" dirty="0" smtClean="0"/>
              <a:t>.</a:t>
            </a:r>
            <a:endParaRPr lang="en-US" altLang="ja-JP" dirty="0"/>
          </a:p>
        </p:txBody>
      </p:sp>
      <p:sp>
        <p:nvSpPr>
          <p:cNvPr id="7" name="テキスト プレースホルダー 6"/>
          <p:cNvSpPr>
            <a:spLocks noGrp="1"/>
          </p:cNvSpPr>
          <p:nvPr>
            <p:ph type="body" sz="quarter" idx="13"/>
          </p:nvPr>
        </p:nvSpPr>
        <p:spPr/>
        <p:txBody>
          <a:bodyPr/>
          <a:lstStyle/>
          <a:p>
            <a:endParaRPr kumimoji="1" lang="ja-JP" altLang="en-US"/>
          </a:p>
        </p:txBody>
      </p:sp>
      <p:sp>
        <p:nvSpPr>
          <p:cNvPr id="8" name="テキスト プレースホルダー 7"/>
          <p:cNvSpPr>
            <a:spLocks noGrp="1"/>
          </p:cNvSpPr>
          <p:nvPr>
            <p:ph type="body" sz="quarter" idx="14"/>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normAutofit lnSpcReduction="10000"/>
          </a:bodyPr>
          <a:lstStyle/>
          <a:p>
            <a:r>
              <a:rPr lang="en-US" altLang="ja-JP" dirty="0"/>
              <a:t>Scripserit cotidieque sea at. Atqui appetere an sit, usu ex</a:t>
            </a:r>
            <a:r>
              <a:rPr lang="en-US" altLang="ja-JP" dirty="0" smtClean="0"/>
              <a:t>.</a:t>
            </a:r>
            <a:endParaRPr lang="ja-JP" altLang="en-US" dirty="0"/>
          </a:p>
        </p:txBody>
      </p:sp>
      <p:sp>
        <p:nvSpPr>
          <p:cNvPr id="10" name="テキスト プレースホルダー 9"/>
          <p:cNvSpPr>
            <a:spLocks noGrp="1"/>
          </p:cNvSpPr>
          <p:nvPr>
            <p:ph type="body" sz="quarter" idx="18"/>
          </p:nvPr>
        </p:nvSpPr>
        <p:spPr/>
        <p:txBody>
          <a:bodyPr/>
          <a:lstStyle/>
          <a:p>
            <a:r>
              <a:rPr lang="en-US" altLang="ja-JP" dirty="0"/>
              <a:t>CREATIVE &amp; INOVATIVE </a:t>
            </a:r>
            <a:r>
              <a:rPr lang="en-US" altLang="ja-JP" dirty="0" smtClean="0"/>
              <a:t>DESIGN</a:t>
            </a:r>
            <a:endParaRPr lang="ja-JP" altLang="en-US" dirty="0"/>
          </a:p>
        </p:txBody>
      </p:sp>
      <p:sp>
        <p:nvSpPr>
          <p:cNvPr id="11" name="テキスト プレースホルダー 10"/>
          <p:cNvSpPr>
            <a:spLocks noGrp="1"/>
          </p:cNvSpPr>
          <p:nvPr>
            <p:ph type="body" sz="quarter" idx="19"/>
          </p:nvPr>
        </p:nvSpPr>
        <p:spPr/>
        <p:txBody>
          <a:bodyPr>
            <a:normAutofit lnSpcReduction="10000"/>
          </a:bodyPr>
          <a:lstStyle/>
          <a:p>
            <a:r>
              <a:rPr lang="en-US" altLang="ja-JP" dirty="0"/>
              <a:t>Eu putent tritani sit, fugit propriae vis ei, cu tale aliquid neglegentur sed</a:t>
            </a:r>
            <a:r>
              <a:rPr lang="en-US" altLang="ja-JP" dirty="0" smtClean="0"/>
              <a:t>.</a:t>
            </a:r>
            <a:endParaRPr lang="ja-JP" altLang="en-US" dirty="0"/>
          </a:p>
        </p:txBody>
      </p:sp>
      <p:sp>
        <p:nvSpPr>
          <p:cNvPr id="12" name="テキスト プレースホルダー 11"/>
          <p:cNvSpPr>
            <a:spLocks noGrp="1"/>
          </p:cNvSpPr>
          <p:nvPr>
            <p:ph type="body" sz="quarter" idx="20"/>
          </p:nvPr>
        </p:nvSpPr>
        <p:spPr/>
        <p:txBody>
          <a:bodyPr/>
          <a:lstStyle/>
          <a:p>
            <a:r>
              <a:rPr lang="en-US" altLang="ja-JP" dirty="0"/>
              <a:t>CORPORATE </a:t>
            </a:r>
            <a:r>
              <a:rPr lang="en-US" altLang="ja-JP" dirty="0" smtClean="0"/>
              <a:t>IDENTITY</a:t>
            </a:r>
            <a:endParaRPr lang="ja-JP" altLang="en-US" dirty="0"/>
          </a:p>
        </p:txBody>
      </p:sp>
      <p:sp>
        <p:nvSpPr>
          <p:cNvPr id="13" name="テキスト プレースホルダー 12"/>
          <p:cNvSpPr>
            <a:spLocks noGrp="1"/>
          </p:cNvSpPr>
          <p:nvPr>
            <p:ph type="body" sz="quarter" idx="21"/>
          </p:nvPr>
        </p:nvSpPr>
        <p:spPr/>
        <p:txBody>
          <a:bodyPr/>
          <a:lstStyle/>
          <a:p>
            <a:endParaRPr kumimoji="1" lang="ja-JP" altLang="en-US"/>
          </a:p>
        </p:txBody>
      </p:sp>
      <p:sp>
        <p:nvSpPr>
          <p:cNvPr id="14" name="テキスト プレースホルダー 13"/>
          <p:cNvSpPr>
            <a:spLocks noGrp="1"/>
          </p:cNvSpPr>
          <p:nvPr>
            <p:ph type="body" sz="quarter" idx="22"/>
          </p:nvPr>
        </p:nvSpPr>
        <p:spPr/>
        <p:txBody>
          <a:bodyPr/>
          <a:lstStyle/>
          <a:p>
            <a:endParaRPr kumimoji="1" lang="ja-JP" altLang="en-US"/>
          </a:p>
        </p:txBody>
      </p:sp>
    </p:spTree>
    <p:extLst>
      <p:ext uri="{BB962C8B-B14F-4D97-AF65-F5344CB8AC3E}">
        <p14:creationId xmlns:p14="http://schemas.microsoft.com/office/powerpoint/2010/main" val="39182450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AMAZING PRODUCTS YOU’VE NEVER SEEN</a:t>
            </a:r>
            <a:endParaRPr kumimoji="1" lang="ja-JP" altLang="en-US" dirty="0"/>
          </a:p>
        </p:txBody>
      </p:sp>
      <p:sp>
        <p:nvSpPr>
          <p:cNvPr id="16" name="テキスト プレースホルダー 15"/>
          <p:cNvSpPr>
            <a:spLocks noGrp="1"/>
          </p:cNvSpPr>
          <p:nvPr>
            <p:ph type="body" sz="quarter" idx="12"/>
          </p:nvPr>
        </p:nvSpPr>
        <p:spPr/>
        <p:txBody>
          <a:bodyPr/>
          <a:lstStyle/>
          <a:p>
            <a:r>
              <a:rPr lang="en-US" altLang="ja-JP" dirty="0"/>
              <a:t>Voluptaria consequuntur quo te, eam dicat timeam cu. Euismod civibus cotidieque per no, in vis aeque inermis euripidis. Ea eos quem vidit decore, vel ad doming aliquando, eam ea dolorum patrioque. Eu tacimates eleifend nec</a:t>
            </a:r>
            <a:r>
              <a:rPr lang="en-US" altLang="ja-JP" dirty="0" smtClean="0"/>
              <a:t>.</a:t>
            </a:r>
            <a:endParaRPr lang="en-US" altLang="ja-JP" dirty="0"/>
          </a:p>
          <a:p>
            <a:r>
              <a:rPr lang="en-US" altLang="ja-JP" dirty="0">
                <a:solidFill>
                  <a:schemeClr val="accent1"/>
                </a:solidFill>
              </a:rPr>
              <a:t>Copiosae facilisi elaboraret cu vix</a:t>
            </a:r>
            <a:r>
              <a:rPr lang="en-US" altLang="ja-JP" dirty="0"/>
              <a:t>. No etiam doctus civibus vis. His persius adipiscing ne, mea ei ridens sententiae, sed at quem vidit detracto. Numquam voluptaria nam an, pro ei tollit labore.</a:t>
            </a:r>
            <a:endParaRPr kumimoji="1" lang="ja-JP" altLang="en-US" dirty="0"/>
          </a:p>
        </p:txBody>
      </p:sp>
      <p:sp>
        <p:nvSpPr>
          <p:cNvPr id="19" name="スライド番号プレースホルダー 18"/>
          <p:cNvSpPr>
            <a:spLocks noGrp="1"/>
          </p:cNvSpPr>
          <p:nvPr>
            <p:ph type="sldNum" sz="quarter" idx="4"/>
          </p:nvPr>
        </p:nvSpPr>
        <p:spPr/>
        <p:txBody>
          <a:bodyPr/>
          <a:lstStyle/>
          <a:p>
            <a:fld id="{FADD65F2-3061-4838-8922-F719F7BAC906}" type="slidenum">
              <a:rPr lang="ja-JP" altLang="en-US" smtClean="0"/>
              <a:pPr/>
              <a:t>34</a:t>
            </a:fld>
            <a:endParaRPr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1707540972"/>
      </p:ext>
    </p:extLst>
  </p:cSld>
  <p:clrMapOvr>
    <a:masterClrMapping/>
  </p:clrMapOvr>
  <p:transition spd="slow" advTm="4796">
    <p:cove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p:cNvSpPr>
            <a:spLocks noGrp="1"/>
          </p:cNvSpPr>
          <p:nvPr>
            <p:ph type="body" sz="quarter" idx="16"/>
          </p:nvPr>
        </p:nvSpPr>
        <p:spPr/>
        <p:txBody>
          <a:bodyPr/>
          <a:lstStyle/>
          <a:p>
            <a:r>
              <a:rPr kumimoji="1" lang="en-US" altLang="ja-JP" dirty="0" smtClean="0"/>
              <a:t>INNOVATIVE</a:t>
            </a:r>
            <a:br>
              <a:rPr kumimoji="1" lang="en-US" altLang="ja-JP" dirty="0" smtClean="0"/>
            </a:br>
            <a:r>
              <a:rPr kumimoji="1" lang="en-US" altLang="ja-JP" dirty="0" smtClean="0"/>
              <a:t>PRODUCTS</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Duo ne habemus suscipit appellantur, ex magna lucilius legendos vim. Purto efficiantur at mei, tale meis salutandi cu has, an brute consetetur definitionem sit.</a:t>
            </a:r>
            <a:endParaRPr kumimoji="1" lang="ja-JP" altLang="en-US" dirty="0"/>
          </a:p>
        </p:txBody>
      </p:sp>
      <p:sp>
        <p:nvSpPr>
          <p:cNvPr id="16" name="テキスト プレースホルダー 15"/>
          <p:cNvSpPr>
            <a:spLocks noGrp="1"/>
          </p:cNvSpPr>
          <p:nvPr>
            <p:ph type="body" sz="quarter" idx="18"/>
          </p:nvPr>
        </p:nvSpPr>
        <p:spPr/>
        <p:txBody>
          <a:bodyPr/>
          <a:lstStyle/>
          <a:p>
            <a:r>
              <a:rPr lang="en-US" altLang="ja-JP" dirty="0"/>
              <a:t>Ei has amet tempor, cu omnis salutandi est. Ad mel tamquam mediocritatem, cum ad recusabo incorrupte. Ei tritani argumentum quo. Nominati constituto ut vim, ea vis ferri appellantur, rebum postulant te eos. </a:t>
            </a:r>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2"/>
          </p:nvPr>
        </p:nvSpPr>
        <p:spPr/>
      </p:sp>
      <p:sp>
        <p:nvSpPr>
          <p:cNvPr id="4" name="図プレースホルダー 3"/>
          <p:cNvSpPr>
            <a:spLocks noGrp="1"/>
          </p:cNvSpPr>
          <p:nvPr>
            <p:ph type="pic" sz="quarter" idx="13"/>
          </p:nvPr>
        </p:nvSpPr>
        <p:spPr/>
      </p:sp>
      <p:sp>
        <p:nvSpPr>
          <p:cNvPr id="5" name="図プレースホルダー 4"/>
          <p:cNvSpPr>
            <a:spLocks noGrp="1"/>
          </p:cNvSpPr>
          <p:nvPr>
            <p:ph type="pic" sz="quarter" idx="11"/>
          </p:nvPr>
        </p:nvSpPr>
        <p:spPr/>
      </p:sp>
    </p:spTree>
    <p:extLst>
      <p:ext uri="{BB962C8B-B14F-4D97-AF65-F5344CB8AC3E}">
        <p14:creationId xmlns:p14="http://schemas.microsoft.com/office/powerpoint/2010/main" val="3954413481"/>
      </p:ext>
    </p:extLst>
  </p:cSld>
  <p:clrMapOvr>
    <a:masterClrMapping/>
  </p:clrMapOvr>
  <p:transition spd="slow" advTm="5138">
    <p:cove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PRODUCT DESIGN WORKFLOW</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4 STEPS</a:t>
            </a:r>
            <a:endParaRPr kumimoji="1" lang="ja-JP" altLang="en-US" dirty="0"/>
          </a:p>
        </p:txBody>
      </p:sp>
      <p:sp>
        <p:nvSpPr>
          <p:cNvPr id="10" name="テキスト プレースホルダー 9"/>
          <p:cNvSpPr>
            <a:spLocks noGrp="1"/>
          </p:cNvSpPr>
          <p:nvPr>
            <p:ph type="body" sz="quarter" idx="12"/>
          </p:nvPr>
        </p:nvSpPr>
        <p:spPr/>
        <p:txBody>
          <a:bodyPr>
            <a:normAutofit/>
          </a:bodyPr>
          <a:lstStyle/>
          <a:p>
            <a:r>
              <a:rPr lang="en-US" altLang="ja-JP" dirty="0"/>
              <a:t>In eos wisi errem fuisset. Nec ut posse graecis nusquam. Per ne liber timeam </a:t>
            </a:r>
            <a:r>
              <a:rPr lang="en-US" altLang="ja-JP" dirty="0" smtClean="0"/>
              <a:t>saperet.</a:t>
            </a:r>
            <a:endParaRPr kumimoji="1" lang="ja-JP" altLang="en-US" dirty="0"/>
          </a:p>
        </p:txBody>
      </p:sp>
      <p:sp>
        <p:nvSpPr>
          <p:cNvPr id="13" name="テキスト プレースホルダー 12"/>
          <p:cNvSpPr>
            <a:spLocks noGrp="1"/>
          </p:cNvSpPr>
          <p:nvPr>
            <p:ph type="body" sz="quarter" idx="19"/>
          </p:nvPr>
        </p:nvSpPr>
        <p:spPr/>
        <p:txBody>
          <a:bodyPr/>
          <a:lstStyle/>
          <a:p>
            <a:r>
              <a:rPr lang="en-US" altLang="ja-JP" dirty="0"/>
              <a:t>Ei nam prima </a:t>
            </a:r>
            <a:r>
              <a:rPr lang="en-US" altLang="ja-JP" dirty="0">
                <a:solidFill>
                  <a:schemeClr val="accent1"/>
                </a:solidFill>
              </a:rPr>
              <a:t>fabulas</a:t>
            </a:r>
            <a:r>
              <a:rPr lang="en-US" altLang="ja-JP" dirty="0"/>
              <a:t> scribentur. Ex qui homero ullamcorper, eos veniam oportere an.</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Ad eum persecuti definitionem, vel purto dicat tractatos an, </a:t>
            </a:r>
            <a:r>
              <a:rPr lang="en-US" altLang="ja-JP" dirty="0">
                <a:solidFill>
                  <a:schemeClr val="accent1"/>
                </a:solidFill>
              </a:rPr>
              <a:t>eum aliquid consectetuer at</a:t>
            </a:r>
            <a:r>
              <a:rPr lang="en-US" altLang="ja-JP" dirty="0"/>
              <a:t>.</a:t>
            </a:r>
            <a:endParaRPr kumimoji="1" lang="ja-JP" altLang="en-US" dirty="0"/>
          </a:p>
        </p:txBody>
      </p:sp>
      <p:sp>
        <p:nvSpPr>
          <p:cNvPr id="15" name="テキスト プレースホルダー 14"/>
          <p:cNvSpPr>
            <a:spLocks noGrp="1"/>
          </p:cNvSpPr>
          <p:nvPr>
            <p:ph type="body" sz="quarter" idx="21"/>
          </p:nvPr>
        </p:nvSpPr>
        <p:spPr/>
        <p:txBody>
          <a:bodyPr/>
          <a:lstStyle/>
          <a:p>
            <a:r>
              <a:rPr lang="en-US" altLang="ja-JP" dirty="0"/>
              <a:t>Ut pro amet maiorum appetere, sed vitae perfecto forensibus ei</a:t>
            </a:r>
            <a:r>
              <a:rPr lang="en-US" altLang="ja-JP" dirty="0" smtClean="0"/>
              <a:t>.</a:t>
            </a:r>
          </a:p>
          <a:p>
            <a:r>
              <a:rPr lang="en-US" altLang="ja-JP" dirty="0"/>
              <a:t>Eu sint liber option vix.</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CONCEPT</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SKETCH</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PROTOTYPE</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EVALUATE</a:t>
            </a:r>
            <a:endParaRPr kumimoji="1" lang="ja-JP" altLang="en-US" dirty="0"/>
          </a:p>
        </p:txBody>
      </p:sp>
      <p:sp>
        <p:nvSpPr>
          <p:cNvPr id="19" name="フッター プレースホルダー 18"/>
          <p:cNvSpPr>
            <a:spLocks noGrp="1"/>
          </p:cNvSpPr>
          <p:nvPr>
            <p:ph type="ftr" sz="quarter" idx="10"/>
          </p:nvPr>
        </p:nvSpPr>
        <p:spPr/>
        <p:txBody>
          <a:bodyPr/>
          <a:lstStyle/>
          <a:p>
            <a:r>
              <a:rPr lang="en-US" altLang="ja-JP" smtClean="0"/>
              <a:t>The Power of PowerPoint - thepopp.com</a:t>
            </a:r>
            <a:endParaRPr lang="ja-JP" altLang="en-US" dirty="0"/>
          </a:p>
        </p:txBody>
      </p:sp>
      <p:sp>
        <p:nvSpPr>
          <p:cNvPr id="20" name="スライド番号プレースホルダー 19"/>
          <p:cNvSpPr>
            <a:spLocks noGrp="1"/>
          </p:cNvSpPr>
          <p:nvPr>
            <p:ph type="sldNum" sz="quarter" idx="11"/>
          </p:nvPr>
        </p:nvSpPr>
        <p:spPr/>
        <p:txBody>
          <a:bodyPr/>
          <a:lstStyle/>
          <a:p>
            <a:fld id="{FADD65F2-3061-4838-8922-F719F7BAC906}" type="slidenum">
              <a:rPr lang="ja-JP" altLang="en-US" smtClean="0"/>
              <a:pPr/>
              <a:t>36</a:t>
            </a:fld>
            <a:endParaRPr lang="ja-JP" altLang="en-US" dirty="0"/>
          </a:p>
        </p:txBody>
      </p:sp>
    </p:spTree>
    <p:extLst>
      <p:ext uri="{BB962C8B-B14F-4D97-AF65-F5344CB8AC3E}">
        <p14:creationId xmlns:p14="http://schemas.microsoft.com/office/powerpoint/2010/main" val="1943152261"/>
      </p:ext>
    </p:extLst>
  </p:cSld>
  <p:clrMapOvr>
    <a:masterClrMapping/>
  </p:clrMapOvr>
  <p:transition spd="slow" advTm="12493">
    <p:cove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4"/>
          </p:nvPr>
        </p:nvSpPr>
        <p:spPr/>
      </p:sp>
      <p:sp>
        <p:nvSpPr>
          <p:cNvPr id="5" name="図プレースホルダー 4"/>
          <p:cNvSpPr>
            <a:spLocks noGrp="1"/>
          </p:cNvSpPr>
          <p:nvPr>
            <p:ph type="pic" sz="quarter" idx="23"/>
          </p:nvPr>
        </p:nvSpPr>
        <p:spPr/>
      </p:sp>
      <p:sp>
        <p:nvSpPr>
          <p:cNvPr id="6" name="図プレースホルダー 5"/>
          <p:cNvSpPr>
            <a:spLocks noGrp="1"/>
          </p:cNvSpPr>
          <p:nvPr>
            <p:ph type="pic" sz="quarter" idx="26"/>
          </p:nvPr>
        </p:nvSpPr>
        <p:spPr/>
      </p:sp>
      <p:sp>
        <p:nvSpPr>
          <p:cNvPr id="7" name="図プレースホルダー 6"/>
          <p:cNvSpPr>
            <a:spLocks noGrp="1"/>
          </p:cNvSpPr>
          <p:nvPr>
            <p:ph type="pic" sz="quarter" idx="29"/>
          </p:nvPr>
        </p:nvSpPr>
        <p:spPr/>
      </p:sp>
      <p:sp>
        <p:nvSpPr>
          <p:cNvPr id="14" name="タイトル 13"/>
          <p:cNvSpPr>
            <a:spLocks noGrp="1"/>
          </p:cNvSpPr>
          <p:nvPr>
            <p:ph type="title"/>
          </p:nvPr>
        </p:nvSpPr>
        <p:spPr/>
        <p:txBody>
          <a:bodyPr/>
          <a:lstStyle/>
          <a:p>
            <a:r>
              <a:rPr kumimoji="1" lang="en-US" altLang="ja-JP" dirty="0" smtClean="0"/>
              <a:t>OUR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37</a:t>
            </a:fld>
            <a:endParaRPr lang="ja-JP" altLang="en-US" dirty="0"/>
          </a:p>
        </p:txBody>
      </p:sp>
      <p:sp>
        <p:nvSpPr>
          <p:cNvPr id="15" name="テキスト プレースホルダー 14"/>
          <p:cNvSpPr>
            <a:spLocks noGrp="1"/>
          </p:cNvSpPr>
          <p:nvPr>
            <p:ph type="body" sz="quarter" idx="13"/>
          </p:nvPr>
        </p:nvSpPr>
        <p:spPr/>
        <p:txBody>
          <a:bodyPr/>
          <a:lstStyle/>
          <a:p>
            <a:r>
              <a:rPr kumimoji="1" lang="en-US" altLang="ja-JP" dirty="0" smtClean="0"/>
              <a:t>4 IMAGES WITH A TAG</a:t>
            </a:r>
            <a:endParaRPr kumimoji="1" lang="ja-JP" altLang="en-US" dirty="0"/>
          </a:p>
        </p:txBody>
      </p:sp>
      <p:sp>
        <p:nvSpPr>
          <p:cNvPr id="17" name="テキスト プレースホルダー 16"/>
          <p:cNvSpPr>
            <a:spLocks noGrp="1"/>
          </p:cNvSpPr>
          <p:nvPr>
            <p:ph type="body" sz="quarter" idx="15"/>
          </p:nvPr>
        </p:nvSpPr>
        <p:spPr/>
        <p:txBody>
          <a:bodyPr/>
          <a:lstStyle/>
          <a:p>
            <a:endParaRPr kumimoji="1" lang="ja-JP" altLang="en-US"/>
          </a:p>
        </p:txBody>
      </p:sp>
      <p:sp>
        <p:nvSpPr>
          <p:cNvPr id="19" name="テキスト プレースホルダー 18"/>
          <p:cNvSpPr>
            <a:spLocks noGrp="1"/>
          </p:cNvSpPr>
          <p:nvPr>
            <p:ph type="body" sz="quarter" idx="22"/>
          </p:nvPr>
        </p:nvSpPr>
        <p:spPr/>
        <p:txBody>
          <a:bodyPr/>
          <a:lstStyle/>
          <a:p>
            <a:r>
              <a:rPr kumimoji="1" lang="en-US" altLang="ja-JP" dirty="0" smtClean="0"/>
              <a:t>PROJECT 1</a:t>
            </a:r>
            <a:endParaRPr kumimoji="1" lang="ja-JP" altLang="en-US" dirty="0"/>
          </a:p>
        </p:txBody>
      </p:sp>
      <p:sp>
        <p:nvSpPr>
          <p:cNvPr id="21" name="テキスト プレースホルダー 20"/>
          <p:cNvSpPr>
            <a:spLocks noGrp="1"/>
          </p:cNvSpPr>
          <p:nvPr>
            <p:ph type="body" sz="quarter" idx="24"/>
          </p:nvPr>
        </p:nvSpPr>
        <p:spPr/>
        <p:txBody>
          <a:bodyPr/>
          <a:lstStyle/>
          <a:p>
            <a:endParaRPr kumimoji="1" lang="ja-JP" altLang="en-US"/>
          </a:p>
        </p:txBody>
      </p:sp>
      <p:sp>
        <p:nvSpPr>
          <p:cNvPr id="22" name="テキスト プレースホルダー 21"/>
          <p:cNvSpPr>
            <a:spLocks noGrp="1"/>
          </p:cNvSpPr>
          <p:nvPr>
            <p:ph type="body" sz="quarter" idx="25"/>
          </p:nvPr>
        </p:nvSpPr>
        <p:spPr/>
        <p:txBody>
          <a:bodyPr/>
          <a:lstStyle/>
          <a:p>
            <a:r>
              <a:rPr lang="en-US" altLang="ja-JP" dirty="0"/>
              <a:t>PROJECT 2</a:t>
            </a:r>
            <a:endParaRPr lang="ja-JP" altLang="en-US" dirty="0"/>
          </a:p>
        </p:txBody>
      </p:sp>
      <p:sp>
        <p:nvSpPr>
          <p:cNvPr id="24" name="テキスト プレースホルダー 23"/>
          <p:cNvSpPr>
            <a:spLocks noGrp="1"/>
          </p:cNvSpPr>
          <p:nvPr>
            <p:ph type="body" sz="quarter" idx="27"/>
          </p:nvPr>
        </p:nvSpPr>
        <p:spPr/>
        <p:txBody>
          <a:bodyPr/>
          <a:lstStyle/>
          <a:p>
            <a:endParaRPr kumimoji="1" lang="ja-JP" altLang="en-US"/>
          </a:p>
        </p:txBody>
      </p:sp>
      <p:sp>
        <p:nvSpPr>
          <p:cNvPr id="25" name="テキスト プレースホルダー 24"/>
          <p:cNvSpPr>
            <a:spLocks noGrp="1"/>
          </p:cNvSpPr>
          <p:nvPr>
            <p:ph type="body" sz="quarter" idx="28"/>
          </p:nvPr>
        </p:nvSpPr>
        <p:spPr/>
        <p:txBody>
          <a:bodyPr/>
          <a:lstStyle/>
          <a:p>
            <a:r>
              <a:rPr lang="en-US" altLang="ja-JP" dirty="0"/>
              <a:t>PROJECT 3</a:t>
            </a:r>
            <a:endParaRPr lang="ja-JP" altLang="en-US" dirty="0"/>
          </a:p>
        </p:txBody>
      </p:sp>
      <p:sp>
        <p:nvSpPr>
          <p:cNvPr id="27" name="テキスト プレースホルダー 26"/>
          <p:cNvSpPr>
            <a:spLocks noGrp="1"/>
          </p:cNvSpPr>
          <p:nvPr>
            <p:ph type="body" sz="quarter" idx="30"/>
          </p:nvPr>
        </p:nvSpPr>
        <p:spPr/>
        <p:txBody>
          <a:bodyPr/>
          <a:lstStyle/>
          <a:p>
            <a:endParaRPr kumimoji="1" lang="ja-JP" altLang="en-US"/>
          </a:p>
        </p:txBody>
      </p:sp>
      <p:sp>
        <p:nvSpPr>
          <p:cNvPr id="28" name="テキスト プレースホルダー 27"/>
          <p:cNvSpPr>
            <a:spLocks noGrp="1"/>
          </p:cNvSpPr>
          <p:nvPr>
            <p:ph type="body" sz="quarter" idx="31"/>
          </p:nvPr>
        </p:nvSpPr>
        <p:spPr/>
        <p:txBody>
          <a:bodyPr/>
          <a:lstStyle/>
          <a:p>
            <a:r>
              <a:rPr lang="en-US" altLang="ja-JP" dirty="0"/>
              <a:t>PROJECT 4</a:t>
            </a:r>
            <a:endParaRPr lang="ja-JP" altLang="en-US" dirty="0"/>
          </a:p>
        </p:txBody>
      </p:sp>
      <p:sp>
        <p:nvSpPr>
          <p:cNvPr id="18" name="テキスト プレースホルダー 17"/>
          <p:cNvSpPr>
            <a:spLocks noGrp="1"/>
          </p:cNvSpPr>
          <p:nvPr>
            <p:ph type="body" sz="quarter" idx="21"/>
          </p:nvPr>
        </p:nvSpPr>
        <p:spPr/>
        <p:txBody>
          <a:bodyPr/>
          <a:lstStyle/>
          <a:p>
            <a:r>
              <a:rPr lang="en-US" altLang="ja-JP" dirty="0"/>
              <a:t>Ut pro amet maiorum appetere, sed vitae perfecto forensibus ei. Eu sint liber option vix. </a:t>
            </a:r>
            <a:endParaRPr lang="en-US" altLang="ja-JP" dirty="0" smtClean="0"/>
          </a:p>
          <a:p>
            <a:r>
              <a:rPr lang="en-US" altLang="ja-JP" dirty="0" smtClean="0"/>
              <a:t>Vis </a:t>
            </a:r>
            <a:r>
              <a:rPr lang="en-US" altLang="ja-JP" dirty="0"/>
              <a:t>decore euripidis cu, ei quodsi nostrud mea. Ei duo laudem aperiam.</a:t>
            </a:r>
            <a:endParaRPr kumimoji="1" lang="ja-JP" altLang="en-US" dirty="0"/>
          </a:p>
        </p:txBody>
      </p:sp>
    </p:spTree>
    <p:extLst>
      <p:ext uri="{BB962C8B-B14F-4D97-AF65-F5344CB8AC3E}">
        <p14:creationId xmlns:p14="http://schemas.microsoft.com/office/powerpoint/2010/main" val="2464727995"/>
      </p:ext>
    </p:extLst>
  </p:cSld>
  <p:clrMapOvr>
    <a:masterClrMapping/>
  </p:clrMapOvr>
  <p:transition spd="slow" advTm="10003">
    <p:cove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テキスト プレースホルダー 19"/>
          <p:cNvSpPr>
            <a:spLocks noGrp="1"/>
          </p:cNvSpPr>
          <p:nvPr>
            <p:ph type="body" sz="quarter" idx="16"/>
          </p:nvPr>
        </p:nvSpPr>
        <p:spPr/>
        <p:txBody>
          <a:bodyPr/>
          <a:lstStyle/>
          <a:p>
            <a:r>
              <a:rPr kumimoji="1" lang="en-US" altLang="ja-JP" dirty="0" smtClean="0"/>
              <a:t>OUR NEW APPLICATION IS</a:t>
            </a:r>
          </a:p>
          <a:p>
            <a:r>
              <a:rPr lang="en-US" altLang="ja-JP" dirty="0" smtClean="0"/>
              <a:t>COMING SOON</a:t>
            </a:r>
          </a:p>
        </p:txBody>
      </p:sp>
      <p:sp>
        <p:nvSpPr>
          <p:cNvPr id="19" name="テキスト プレースホルダー 18"/>
          <p:cNvSpPr>
            <a:spLocks noGrp="1"/>
          </p:cNvSpPr>
          <p:nvPr>
            <p:ph type="body" sz="quarter" idx="12"/>
          </p:nvPr>
        </p:nvSpPr>
        <p:spPr/>
        <p:txBody>
          <a:bodyPr/>
          <a:lstStyle/>
          <a:p>
            <a:r>
              <a:rPr lang="en-US" altLang="ja-JP" dirty="0"/>
              <a:t>Ei has amet tempor, cu omnis salutandi est. Ad mel tamquam mediocritatem, cum ad recusabo incorrupte. </a:t>
            </a:r>
            <a:endParaRPr lang="en-US" altLang="ja-JP" dirty="0" smtClean="0"/>
          </a:p>
          <a:p>
            <a:r>
              <a:rPr lang="en-US" altLang="ja-JP" dirty="0" smtClean="0"/>
              <a:t>Ei </a:t>
            </a:r>
            <a:r>
              <a:rPr lang="en-US" altLang="ja-JP" dirty="0"/>
              <a:t>tritani argumentum quo. Nominati constituto ut vim, ea vis ferri appellantur, rebum postulant te eos. Ubique noluisse contentiones mea ei, et est fugit laudem</a:t>
            </a:r>
            <a:r>
              <a:rPr lang="en-US" altLang="ja-JP" dirty="0" smtClean="0"/>
              <a:t>.</a:t>
            </a:r>
            <a:endParaRPr lang="en-US" altLang="ja-JP" dirty="0"/>
          </a:p>
          <a:p>
            <a:r>
              <a:rPr lang="en-US" altLang="ja-JP" dirty="0"/>
              <a:t>In eos wisi errem fuisset. </a:t>
            </a:r>
            <a:r>
              <a:rPr lang="en-US" altLang="ja-JP" dirty="0">
                <a:solidFill>
                  <a:schemeClr val="accent1"/>
                </a:solidFill>
              </a:rPr>
              <a:t>Nec ut posse graecis nusquam</a:t>
            </a:r>
            <a:r>
              <a:rPr lang="en-US" altLang="ja-JP" dirty="0"/>
              <a:t>. Per ne liber timeam saperet, ea rebum labore omittam sed. Ei nam prima fabulas scribentur. Ex qui homero ullamcorper, eos veniam oportere </a:t>
            </a:r>
            <a:r>
              <a:rPr lang="en-US" altLang="ja-JP" dirty="0" smtClean="0"/>
              <a:t>an.</a:t>
            </a:r>
            <a:endParaRPr kumimoji="1"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612949018"/>
      </p:ext>
    </p:extLst>
  </p:cSld>
  <p:clrMapOvr>
    <a:masterClrMapping/>
  </p:clrMapOvr>
  <p:transition spd="slow" advTm="4259">
    <p:cove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2"/>
          </p:nvPr>
        </p:nvSpPr>
        <p:spPr/>
        <p:txBody>
          <a:bodyPr/>
          <a:lstStyle/>
          <a:p>
            <a:r>
              <a:rPr lang="en-US" altLang="ja-JP" dirty="0"/>
              <a:t>Per omnes accusata ad. Impedit epicurei repudiare id eam, ut essent oportere eam. No laoreet electram per. </a:t>
            </a:r>
            <a:r>
              <a:rPr lang="en-US" altLang="ja-JP" dirty="0">
                <a:solidFill>
                  <a:schemeClr val="accent1"/>
                </a:solidFill>
              </a:rPr>
              <a:t>Te utamur mandamus adipiscing his</a:t>
            </a:r>
            <a:r>
              <a:rPr lang="en-US" altLang="ja-JP" dirty="0"/>
              <a:t>. Omnis constituam vix cu, te mel tritani recteque, incorrupte cotidieque no eum.</a:t>
            </a:r>
            <a:endParaRPr kumimoji="1" lang="ja-JP" altLang="en-US" dirty="0"/>
          </a:p>
        </p:txBody>
      </p:sp>
      <p:pic>
        <p:nvPicPr>
          <p:cNvPr id="24" name="図プレースホルダー 23"/>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14" name="テキスト プレースホルダー 13"/>
          <p:cNvSpPr>
            <a:spLocks noGrp="1"/>
          </p:cNvSpPr>
          <p:nvPr>
            <p:ph type="body" sz="quarter" idx="23"/>
          </p:nvPr>
        </p:nvSpPr>
        <p:spPr/>
        <p:txBody>
          <a:bodyPr/>
          <a:lstStyle/>
          <a:p>
            <a:r>
              <a:rPr lang="en-US" altLang="ja-JP" dirty="0"/>
              <a:t>Sumo graeco appellantur eu nam. Pri no malis solet, his verear senserit ut, ut his maluisset suscipiantur.</a:t>
            </a:r>
            <a:endParaRPr kumimoji="1" lang="ja-JP" altLang="en-US" dirty="0"/>
          </a:p>
        </p:txBody>
      </p:sp>
      <p:sp>
        <p:nvSpPr>
          <p:cNvPr id="11" name="テキスト プレースホルダー 10"/>
          <p:cNvSpPr>
            <a:spLocks noGrp="1"/>
          </p:cNvSpPr>
          <p:nvPr>
            <p:ph type="body" sz="quarter" idx="15"/>
          </p:nvPr>
        </p:nvSpPr>
        <p:spPr/>
        <p:txBody>
          <a:bodyPr/>
          <a:lstStyle/>
          <a:p>
            <a:r>
              <a:rPr lang="en-US" altLang="ja-JP" dirty="0" smtClean="0"/>
              <a:t>USEFUL NOTIFICATION</a:t>
            </a:r>
            <a:endParaRPr kumimoji="1" lang="ja-JP" altLang="en-US" dirty="0"/>
          </a:p>
        </p:txBody>
      </p:sp>
      <p:pic>
        <p:nvPicPr>
          <p:cNvPr id="25" name="図プレースホルダー 24"/>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6" name="テキスト プレースホルダー 15"/>
          <p:cNvSpPr>
            <a:spLocks noGrp="1"/>
          </p:cNvSpPr>
          <p:nvPr>
            <p:ph type="body" sz="quarter" idx="25"/>
          </p:nvPr>
        </p:nvSpPr>
        <p:spPr/>
        <p:txBody>
          <a:bodyPr/>
          <a:lstStyle/>
          <a:p>
            <a:r>
              <a:rPr lang="en-US" altLang="ja-JP" dirty="0"/>
              <a:t>Ut sit alia laoreet, cu pri adhuc dolorem sadipscing. Amet urbanitas cotidieque mei ut, aliquid ocurreret mei eu.</a:t>
            </a:r>
            <a:endParaRPr kumimoji="1" lang="ja-JP" altLang="en-US" dirty="0"/>
          </a:p>
        </p:txBody>
      </p:sp>
      <p:sp>
        <p:nvSpPr>
          <p:cNvPr id="17" name="テキスト プレースホルダー 16"/>
          <p:cNvSpPr>
            <a:spLocks noGrp="1"/>
          </p:cNvSpPr>
          <p:nvPr>
            <p:ph type="body" sz="quarter" idx="26"/>
          </p:nvPr>
        </p:nvSpPr>
        <p:spPr/>
        <p:txBody>
          <a:bodyPr/>
          <a:lstStyle/>
          <a:p>
            <a:r>
              <a:rPr kumimoji="1" lang="en-US" altLang="ja-JP" dirty="0" smtClean="0"/>
              <a:t>ADS</a:t>
            </a:r>
            <a:endParaRPr kumimoji="1" lang="ja-JP" altLang="en-US" dirty="0"/>
          </a:p>
        </p:txBody>
      </p:sp>
      <p:pic>
        <p:nvPicPr>
          <p:cNvPr id="27" name="図プレースホルダー 26"/>
          <p:cNvPicPr>
            <a:picLocks noGrp="1" noChangeAspect="1"/>
          </p:cNvPicPr>
          <p:nvPr>
            <p:ph type="pic" sz="quarter" idx="27"/>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9" name="テキスト プレースホルダー 18"/>
          <p:cNvSpPr>
            <a:spLocks noGrp="1"/>
          </p:cNvSpPr>
          <p:nvPr>
            <p:ph type="body" sz="quarter" idx="28"/>
          </p:nvPr>
        </p:nvSpPr>
        <p:spPr/>
        <p:txBody>
          <a:bodyPr/>
          <a:lstStyle/>
          <a:p>
            <a:r>
              <a:rPr lang="en-US" altLang="ja-JP" dirty="0"/>
              <a:t>Sint noster ullamcorper usu ex. Tritani eleifend salutatus usu no, enim ferri everti in per. Et falli malorum fuisset vix.</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smtClean="0"/>
              <a:t>INTELLIGENT SEARCH</a:t>
            </a:r>
            <a:endParaRPr kumimoji="1"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652686570"/>
      </p:ext>
    </p:extLst>
  </p:cSld>
  <p:clrMapOvr>
    <a:masterClrMapping/>
  </p:clrMapOvr>
  <p:transition spd="slow" advTm="9889">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WELCOME TO OUR PRESENTATION!</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smtClean="0"/>
              <a:t>THANK yOU FOR COMING TODAY!</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a:t>Lorem ipsum dolor sit amet, graeci oblique quaestio his in, per an posse nobis, admodum molestie maiestatis sea te. Ex clita antiopam abhorreant quo, in partem splendide moderatius mei. </a:t>
            </a:r>
            <a:r>
              <a:rPr lang="en-US" altLang="ja-JP" dirty="0">
                <a:solidFill>
                  <a:schemeClr val="accent1"/>
                </a:solidFill>
              </a:rPr>
              <a:t>Detracto apeirian disputationi id cum</a:t>
            </a:r>
            <a:r>
              <a:rPr lang="en-US" altLang="ja-JP" dirty="0"/>
              <a:t>. Tempor perfecto id qui, duo ex libris dolorem patrioque. Sed ei eros putent melius, nonumes ceteros maiorum pro ad.</a:t>
            </a:r>
            <a:endParaRPr kumimoji="1" lang="ja-JP" altLang="en-US" dirty="0"/>
          </a:p>
        </p:txBody>
      </p:sp>
      <p:sp>
        <p:nvSpPr>
          <p:cNvPr id="8" name="フッター プレースホルダー 7"/>
          <p:cNvSpPr>
            <a:spLocks noGrp="1"/>
          </p:cNvSpPr>
          <p:nvPr>
            <p:ph type="ftr" sz="quarter" idx="10"/>
          </p:nvPr>
        </p:nvSpPr>
        <p:spPr/>
        <p:txBody>
          <a:bodyPr/>
          <a:lstStyle/>
          <a:p>
            <a:r>
              <a:rPr lang="en-US" altLang="ja-JP" smtClean="0"/>
              <a:t>The Power of PowerPoint - thepopp.com</a:t>
            </a:r>
            <a:endParaRPr lang="ja-JP" altLang="en-US" dirty="0"/>
          </a:p>
        </p:txBody>
      </p:sp>
      <p:sp>
        <p:nvSpPr>
          <p:cNvPr id="9" name="スライド番号プレースホルダー 8"/>
          <p:cNvSpPr>
            <a:spLocks noGrp="1"/>
          </p:cNvSpPr>
          <p:nvPr>
            <p:ph type="sldNum" sz="quarter" idx="4"/>
          </p:nvPr>
        </p:nvSpPr>
        <p:spPr/>
        <p:txBody>
          <a:bodyPr/>
          <a:lstStyle/>
          <a:p>
            <a:fld id="{FADD65F2-3061-4838-8922-F719F7BAC906}" type="slidenum">
              <a:rPr lang="ja-JP" altLang="en-US" smtClean="0"/>
              <a:pPr/>
              <a:t>4</a:t>
            </a:fld>
            <a:endParaRPr lang="ja-JP" altLang="en-US" dirty="0"/>
          </a:p>
        </p:txBody>
      </p:sp>
    </p:spTree>
    <p:extLst>
      <p:ext uri="{BB962C8B-B14F-4D97-AF65-F5344CB8AC3E}">
        <p14:creationId xmlns:p14="http://schemas.microsoft.com/office/powerpoint/2010/main" val="3758933784"/>
      </p:ext>
    </p:extLst>
  </p:cSld>
  <p:clrMapOvr>
    <a:masterClrMapping/>
  </p:clrMapOvr>
  <mc:AlternateContent xmlns:mc="http://schemas.openxmlformats.org/markup-compatibility/2006" xmlns:p14="http://schemas.microsoft.com/office/powerpoint/2010/main">
    <mc:Choice Requires="p14">
      <p:transition spd="slow" p14:dur="1400" advTm="4096">
        <p14:doors dir="vert"/>
      </p:transition>
    </mc:Choice>
    <mc:Fallback xmlns="">
      <p:transition spd="slow" advTm="4096">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6"/>
          </p:nvPr>
        </p:nvSpPr>
        <p:spPr/>
        <p:txBody>
          <a:bodyPr/>
          <a:lstStyle/>
          <a:p>
            <a:r>
              <a:rPr kumimoji="1" lang="en-US" altLang="ja-JP" dirty="0" smtClean="0"/>
              <a:t>THE MOST AdVANCED</a:t>
            </a:r>
          </a:p>
          <a:p>
            <a:r>
              <a:rPr lang="en-US" altLang="ja-JP" dirty="0" smtClean="0"/>
              <a:t>MOBILE EXPERIENCE</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Ut pro amet maiorum appetere, sed vitae perfecto forensibus ei. Eu sint liber option vix. Vis decore euripidis cu, ei quodsi nostrud mea. Ei duo laudem aperiam</a:t>
            </a:r>
            <a:r>
              <a:rPr lang="en-US" altLang="ja-JP" dirty="0" smtClean="0"/>
              <a:t>.</a:t>
            </a:r>
            <a:endParaRPr lang="en-US" altLang="ja-JP" dirty="0"/>
          </a:p>
          <a:p>
            <a:r>
              <a:rPr lang="en-US" altLang="ja-JP" dirty="0">
                <a:solidFill>
                  <a:schemeClr val="accent1"/>
                </a:solidFill>
              </a:rPr>
              <a:t>At eum unum iuvaret posidonium</a:t>
            </a:r>
            <a:r>
              <a:rPr lang="en-US" altLang="ja-JP" dirty="0"/>
              <a:t>. Duo enim propriae cu. Eu sit debitis maiorum lucilius. Quas iracundia abhorreant mel an, vide verear salutatus mea ei.</a:t>
            </a:r>
            <a:endParaRPr kumimoji="1" lang="ja-JP" altLang="en-US" dirty="0"/>
          </a:p>
        </p:txBody>
      </p:sp>
      <p:sp>
        <p:nvSpPr>
          <p:cNvPr id="2" name="図プレースホルダー 1"/>
          <p:cNvSpPr>
            <a:spLocks noGrp="1"/>
          </p:cNvSpPr>
          <p:nvPr>
            <p:ph type="pic" sz="quarter" idx="18"/>
          </p:nvPr>
        </p:nvSpPr>
        <p:spPr/>
      </p:sp>
      <p:sp>
        <p:nvSpPr>
          <p:cNvPr id="3" name="図プレースホルダー 2"/>
          <p:cNvSpPr>
            <a:spLocks noGrp="1"/>
          </p:cNvSpPr>
          <p:nvPr>
            <p:ph type="pic" sz="quarter" idx="17"/>
          </p:nvPr>
        </p:nvSpPr>
        <p:spPr/>
      </p:sp>
    </p:spTree>
    <p:extLst>
      <p:ext uri="{BB962C8B-B14F-4D97-AF65-F5344CB8AC3E}">
        <p14:creationId xmlns:p14="http://schemas.microsoft.com/office/powerpoint/2010/main" val="3002040156"/>
      </p:ext>
    </p:extLst>
  </p:cSld>
  <p:clrMapOvr>
    <a:masterClrMapping/>
  </p:clrMapOvr>
  <p:transition spd="slow" advTm="4550">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en-US" altLang="ja-JP" dirty="0" smtClean="0"/>
              <a:t>MOBILE PRODUCTS</a:t>
            </a:r>
            <a:endParaRPr kumimoji="1" lang="ja-JP" altLang="en-US" dirty="0"/>
          </a:p>
        </p:txBody>
      </p:sp>
      <p:sp>
        <p:nvSpPr>
          <p:cNvPr id="12" name="スライド番号プレースホルダー 11"/>
          <p:cNvSpPr>
            <a:spLocks noGrp="1"/>
          </p:cNvSpPr>
          <p:nvPr>
            <p:ph type="sldNum" sz="quarter" idx="4"/>
          </p:nvPr>
        </p:nvSpPr>
        <p:spPr/>
        <p:txBody>
          <a:bodyPr/>
          <a:lstStyle/>
          <a:p>
            <a:fld id="{FADD65F2-3061-4838-8922-F719F7BAC906}" type="slidenum">
              <a:rPr lang="ja-JP" altLang="en-US" smtClean="0"/>
              <a:pPr/>
              <a:t>41</a:t>
            </a:fld>
            <a:endParaRPr lang="ja-JP" altLang="en-US" dirty="0"/>
          </a:p>
        </p:txBody>
      </p:sp>
      <p:sp>
        <p:nvSpPr>
          <p:cNvPr id="8" name="テキスト プレースホルダー 7"/>
          <p:cNvSpPr>
            <a:spLocks noGrp="1"/>
          </p:cNvSpPr>
          <p:nvPr>
            <p:ph type="body" sz="quarter" idx="10"/>
          </p:nvPr>
        </p:nvSpPr>
        <p:spPr/>
        <p:txBody>
          <a:bodyPr/>
          <a:lstStyle/>
          <a:p>
            <a:r>
              <a:rPr kumimoji="1" lang="en-US" altLang="ja-JP" dirty="0" smtClean="0"/>
              <a:t>SOPHISTICATED</a:t>
            </a:r>
            <a:br>
              <a:rPr kumimoji="1" lang="en-US" altLang="ja-JP" dirty="0" smtClean="0"/>
            </a:br>
            <a:r>
              <a:rPr kumimoji="1" lang="en-US" altLang="ja-JP" dirty="0" smtClean="0"/>
              <a:t>UI DESIGN</a:t>
            </a:r>
          </a:p>
        </p:txBody>
      </p:sp>
      <p:sp>
        <p:nvSpPr>
          <p:cNvPr id="9" name="テキスト プレースホルダー 8"/>
          <p:cNvSpPr>
            <a:spLocks noGrp="1"/>
          </p:cNvSpPr>
          <p:nvPr>
            <p:ph type="body" sz="quarter" idx="12"/>
          </p:nvPr>
        </p:nvSpPr>
        <p:spPr/>
        <p:txBody>
          <a:bodyPr/>
          <a:lstStyle/>
          <a:p>
            <a:r>
              <a:rPr lang="en-US" altLang="ja-JP" dirty="0"/>
              <a:t>Scripserit cotidieque sea at. Atqui appetere an sit, usu ex facete vituperatoribus, ei vel graeci corpora. Eu posse insolens vim, feugait adipisci theophrastus ex nam. Lorem animal philosophia sea ei, ei laboramus intellegam adversarium vis</a:t>
            </a:r>
            <a:r>
              <a:rPr lang="en-US" altLang="ja-JP" dirty="0" smtClean="0"/>
              <a:t>.</a:t>
            </a:r>
            <a:endParaRPr lang="en-US" altLang="ja-JP" dirty="0"/>
          </a:p>
        </p:txBody>
      </p:sp>
      <p:sp>
        <p:nvSpPr>
          <p:cNvPr id="10" name="テキスト プレースホルダー 9"/>
          <p:cNvSpPr>
            <a:spLocks noGrp="1"/>
          </p:cNvSpPr>
          <p:nvPr>
            <p:ph type="body" sz="quarter" idx="13"/>
          </p:nvPr>
        </p:nvSpPr>
        <p:spPr/>
        <p:txBody>
          <a:bodyPr/>
          <a:lstStyle/>
          <a:p>
            <a:r>
              <a:rPr kumimoji="1" lang="en-US" altLang="ja-JP" dirty="0" smtClean="0"/>
              <a:t>EASY TO</a:t>
            </a:r>
          </a:p>
          <a:p>
            <a:r>
              <a:rPr lang="en-US" altLang="ja-JP" dirty="0" smtClean="0"/>
              <a:t>CUSTOMIZE</a:t>
            </a:r>
            <a:endParaRPr kumimoji="1" lang="ja-JP" altLang="en-US" dirty="0"/>
          </a:p>
        </p:txBody>
      </p:sp>
      <p:sp>
        <p:nvSpPr>
          <p:cNvPr id="11" name="テキスト プレースホルダー 10"/>
          <p:cNvSpPr>
            <a:spLocks noGrp="1"/>
          </p:cNvSpPr>
          <p:nvPr>
            <p:ph type="body" sz="quarter" idx="14"/>
          </p:nvPr>
        </p:nvSpPr>
        <p:spPr/>
        <p:txBody>
          <a:bodyPr>
            <a:normAutofit/>
          </a:bodyPr>
          <a:lstStyle/>
          <a:p>
            <a:r>
              <a:rPr lang="en-US" altLang="ja-JP" dirty="0"/>
              <a:t>Eius solet intellegebat mei ut. Qui an ignota expetenda, delicata omittantur ei quo. Pro no complectitur consectetuer, mea dictas invidunt similique et. Eu sed atqui viris probatus. Admodum urbanitas mel ut, ea labores maluisset mea. </a:t>
            </a:r>
            <a:endParaRPr kumimoji="1" lang="ja-JP" altLang="en-US" dirty="0"/>
          </a:p>
        </p:txBody>
      </p:sp>
      <p:sp>
        <p:nvSpPr>
          <p:cNvPr id="2" name="テキスト プレースホルダー 1"/>
          <p:cNvSpPr>
            <a:spLocks noGrp="1"/>
          </p:cNvSpPr>
          <p:nvPr>
            <p:ph type="body" sz="quarter" idx="15"/>
          </p:nvPr>
        </p:nvSpPr>
        <p:spPr/>
        <p:txBody>
          <a:bodyPr/>
          <a:lstStyle/>
          <a:p>
            <a:r>
              <a:rPr kumimoji="1" lang="en-US" altLang="ja-JP" dirty="0" smtClean="0"/>
              <a:t>2 COLUMNS</a:t>
            </a:r>
            <a:endParaRPr kumimoji="1" lang="ja-JP" altLang="en-US" dirty="0"/>
          </a:p>
        </p:txBody>
      </p:sp>
    </p:spTree>
    <p:extLst>
      <p:ext uri="{BB962C8B-B14F-4D97-AF65-F5344CB8AC3E}">
        <p14:creationId xmlns:p14="http://schemas.microsoft.com/office/powerpoint/2010/main" val="2243426131"/>
      </p:ext>
    </p:extLst>
  </p:cSld>
  <p:clrMapOvr>
    <a:masterClrMapping/>
  </p:clrMapOvr>
  <p:transition spd="slow" advTm="4752">
    <p:cove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プレースホルダー 25"/>
          <p:cNvSpPr>
            <a:spLocks noGrp="1"/>
          </p:cNvSpPr>
          <p:nvPr>
            <p:ph type="body" sz="quarter" idx="16"/>
          </p:nvPr>
        </p:nvSpPr>
        <p:spPr/>
        <p:txBody>
          <a:bodyPr/>
          <a:lstStyle/>
          <a:p>
            <a:r>
              <a:rPr lang="en-US" altLang="ja-JP" dirty="0"/>
              <a:t>find out what the world needs. Then, </a:t>
            </a:r>
            <a:r>
              <a:rPr lang="en-US" altLang="ja-JP" dirty="0" smtClean="0"/>
              <a:t>WE </a:t>
            </a:r>
            <a:r>
              <a:rPr lang="en-US" altLang="ja-JP" dirty="0"/>
              <a:t>go ahead and invent it.</a:t>
            </a:r>
            <a:endParaRPr kumimoji="1" lang="ja-JP" altLang="en-US" dirty="0"/>
          </a:p>
        </p:txBody>
      </p:sp>
      <p:sp>
        <p:nvSpPr>
          <p:cNvPr id="25" name="テキスト プレースホルダー 24"/>
          <p:cNvSpPr>
            <a:spLocks noGrp="1"/>
          </p:cNvSpPr>
          <p:nvPr>
            <p:ph type="body" sz="quarter" idx="12"/>
          </p:nvPr>
        </p:nvSpPr>
        <p:spPr/>
        <p:txBody>
          <a:bodyPr/>
          <a:lstStyle/>
          <a:p>
            <a:r>
              <a:rPr lang="en-US" altLang="ja-JP" dirty="0"/>
              <a:t>Ut facer audire recteque ius. Eu pro nibh populo persecuti, iusto adolescens te eos, homero salutandi democritum ius an. Sed ne epicurei atomorum, in mei propriae scriptorem. Sed quas aperiri accommodare ea, vix saepe doming disputationi no. Dictas vivendo an nec. Pro lucilius posidonium conclusionemque in, ne impetus legendos consectetuer vis, iuvaret lucilius in pri.</a:t>
            </a:r>
            <a:endParaRPr kumimoji="1" lang="ja-JP" altLang="en-US" dirty="0"/>
          </a:p>
        </p:txBody>
      </p:sp>
      <p:sp>
        <p:nvSpPr>
          <p:cNvPr id="31" name="スライド番号プレースホルダー 30"/>
          <p:cNvSpPr>
            <a:spLocks noGrp="1"/>
          </p:cNvSpPr>
          <p:nvPr>
            <p:ph type="sldNum" sz="quarter" idx="4"/>
          </p:nvPr>
        </p:nvSpPr>
        <p:spPr/>
        <p:txBody>
          <a:bodyPr/>
          <a:lstStyle/>
          <a:p>
            <a:fld id="{FADD65F2-3061-4838-8922-F719F7BAC906}" type="slidenum">
              <a:rPr lang="ja-JP" altLang="en-US" smtClean="0"/>
              <a:pPr/>
              <a:t>42</a:t>
            </a:fld>
            <a:endParaRPr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3044619648"/>
      </p:ext>
    </p:extLst>
  </p:cSld>
  <p:clrMapOvr>
    <a:masterClrMapping/>
  </p:clrMapOvr>
  <p:transition spd="slow" advTm="6670">
    <p:cove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p:txBody>
          <a:bodyPr/>
          <a:lstStyle/>
          <a:p>
            <a:r>
              <a:rPr lang="en-US" altLang="ja-JP" dirty="0" smtClean="0"/>
              <a:t>4.7+ STARS IN USER REVIEW</a:t>
            </a:r>
            <a:endParaRPr kumimoji="1" lang="ja-JP" altLang="en-US" dirty="0"/>
          </a:p>
        </p:txBody>
      </p:sp>
      <p:sp>
        <p:nvSpPr>
          <p:cNvPr id="7" name="テキスト プレースホルダー 6"/>
          <p:cNvSpPr>
            <a:spLocks noGrp="1"/>
          </p:cNvSpPr>
          <p:nvPr>
            <p:ph type="body" sz="quarter" idx="18"/>
          </p:nvPr>
        </p:nvSpPr>
        <p:spPr/>
        <p:txBody>
          <a:bodyPr/>
          <a:lstStyle/>
          <a:p>
            <a:r>
              <a:rPr lang="en-US" altLang="ja-JP" dirty="0"/>
              <a:t>Eum no novum partem, laudem nostrum tacimates ei cum. In sea putant appetere luptatum, eam dicta mnesarchum concludaturque no.</a:t>
            </a:r>
            <a:endParaRPr kumimoji="1" lang="ja-JP" altLang="en-US" dirty="0"/>
          </a:p>
        </p:txBody>
      </p:sp>
      <p:sp>
        <p:nvSpPr>
          <p:cNvPr id="8" name="テキスト プレースホルダー 7"/>
          <p:cNvSpPr>
            <a:spLocks noGrp="1"/>
          </p:cNvSpPr>
          <p:nvPr>
            <p:ph type="body" sz="quarter" idx="19"/>
          </p:nvPr>
        </p:nvSpPr>
        <p:spPr/>
        <p:txBody>
          <a:bodyPr/>
          <a:lstStyle/>
          <a:p>
            <a:r>
              <a:rPr lang="en-US" altLang="ja-JP" dirty="0" smtClean="0"/>
              <a:t>OVER 500M DOWNLOADS</a:t>
            </a:r>
            <a:endParaRPr kumimoji="1" lang="ja-JP" altLang="en-US" dirty="0"/>
          </a:p>
        </p:txBody>
      </p:sp>
      <p:sp>
        <p:nvSpPr>
          <p:cNvPr id="9" name="テキスト プレースホルダー 8"/>
          <p:cNvSpPr>
            <a:spLocks noGrp="1"/>
          </p:cNvSpPr>
          <p:nvPr>
            <p:ph type="body" sz="quarter" idx="20"/>
          </p:nvPr>
        </p:nvSpPr>
        <p:spPr/>
        <p:txBody>
          <a:bodyPr/>
          <a:lstStyle/>
          <a:p>
            <a:r>
              <a:rPr lang="en-US" altLang="ja-JP" dirty="0"/>
              <a:t>Menandri inciderint deterruisset ei per, esse democritum instructior sed no. No illud latine perpetua sea, ei atqui facilisis scripserit mel.</a:t>
            </a:r>
            <a:endParaRPr kumimoji="1" lang="ja-JP" altLang="en-US" dirty="0"/>
          </a:p>
        </p:txBody>
      </p:sp>
      <p:sp>
        <p:nvSpPr>
          <p:cNvPr id="10" name="テキスト プレースホルダー 9"/>
          <p:cNvSpPr>
            <a:spLocks noGrp="1"/>
          </p:cNvSpPr>
          <p:nvPr>
            <p:ph type="body" sz="quarter" idx="21"/>
          </p:nvPr>
        </p:nvSpPr>
        <p:spPr/>
        <p:txBody>
          <a:bodyPr/>
          <a:lstStyle/>
          <a:p>
            <a:r>
              <a:rPr lang="en-US" altLang="ja-JP" dirty="0" smtClean="0"/>
              <a:t>6.3M DAILY ACTIVE USERS</a:t>
            </a:r>
            <a:endParaRPr kumimoji="1" lang="ja-JP" altLang="en-US" dirty="0"/>
          </a:p>
        </p:txBody>
      </p:sp>
      <p:sp>
        <p:nvSpPr>
          <p:cNvPr id="11" name="テキスト プレースホルダー 10"/>
          <p:cNvSpPr>
            <a:spLocks noGrp="1"/>
          </p:cNvSpPr>
          <p:nvPr>
            <p:ph type="body" sz="quarter" idx="22"/>
          </p:nvPr>
        </p:nvSpPr>
        <p:spPr/>
        <p:txBody>
          <a:bodyPr/>
          <a:lstStyle/>
          <a:p>
            <a:r>
              <a:rPr lang="en-US" altLang="ja-JP" dirty="0" smtClean="0"/>
              <a:t>Autem </a:t>
            </a:r>
            <a:r>
              <a:rPr lang="en-US" altLang="ja-JP" dirty="0"/>
              <a:t>euismod apeirian eos et, elit constituam ad mea, </a:t>
            </a:r>
            <a:r>
              <a:rPr lang="en-US" altLang="ja-JP" dirty="0">
                <a:solidFill>
                  <a:schemeClr val="accent1"/>
                </a:solidFill>
              </a:rPr>
              <a:t>vix latine eruditi voluptatum ea</a:t>
            </a:r>
            <a:r>
              <a:rPr lang="en-US" altLang="ja-JP" dirty="0"/>
              <a:t>. Per no debet disputando, dolor denique appetere est no.</a:t>
            </a:r>
            <a:endParaRPr kumimoji="1" lang="ja-JP" altLang="en-US" dirty="0"/>
          </a:p>
        </p:txBody>
      </p:sp>
      <p:sp>
        <p:nvSpPr>
          <p:cNvPr id="13" name="スライド番号プレースホルダー 12"/>
          <p:cNvSpPr>
            <a:spLocks noGrp="1"/>
          </p:cNvSpPr>
          <p:nvPr>
            <p:ph type="sldNum" sz="quarter" idx="4"/>
          </p:nvPr>
        </p:nvSpPr>
        <p:spPr/>
        <p:txBody>
          <a:bodyPr/>
          <a:lstStyle/>
          <a:p>
            <a:fld id="{FADD65F2-3061-4838-8922-F719F7BAC906}" type="slidenum">
              <a:rPr lang="ja-JP" altLang="en-US" smtClean="0"/>
              <a:pPr/>
              <a:t>43</a:t>
            </a:fld>
            <a:endParaRPr lang="ja-JP" altLang="en-US" dirty="0"/>
          </a:p>
        </p:txBody>
      </p:sp>
      <p:sp>
        <p:nvSpPr>
          <p:cNvPr id="2" name="図プレースホルダー 1"/>
          <p:cNvSpPr>
            <a:spLocks noGrp="1"/>
          </p:cNvSpPr>
          <p:nvPr>
            <p:ph type="pic" sz="quarter" idx="17"/>
          </p:nvPr>
        </p:nvSpPr>
        <p:spPr/>
      </p:sp>
    </p:spTree>
    <p:extLst>
      <p:ext uri="{BB962C8B-B14F-4D97-AF65-F5344CB8AC3E}">
        <p14:creationId xmlns:p14="http://schemas.microsoft.com/office/powerpoint/2010/main" val="975642791"/>
      </p:ext>
    </p:extLst>
  </p:cSld>
  <p:clrMapOvr>
    <a:masterClrMapping/>
  </p:clrMapOvr>
  <p:transition spd="slow" advTm="10043">
    <p:cove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6"/>
          </p:nvPr>
        </p:nvSpPr>
        <p:spPr/>
        <p:txBody>
          <a:bodyPr/>
          <a:lstStyle/>
          <a:p>
            <a:r>
              <a:rPr kumimoji="1" lang="en-US" altLang="ja-JP" dirty="0" smtClean="0"/>
              <a:t>KEEP IT SIMPLE,</a:t>
            </a:r>
          </a:p>
          <a:p>
            <a:r>
              <a:rPr lang="en-US" altLang="ja-JP" dirty="0" smtClean="0"/>
              <a:t>KEEP IT USEFUL.</a:t>
            </a:r>
            <a:endParaRPr kumimoji="1" lang="ja-JP" altLang="en-US" dirty="0"/>
          </a:p>
        </p:txBody>
      </p:sp>
      <p:sp>
        <p:nvSpPr>
          <p:cNvPr id="11" name="テキスト プレースホルダー 10"/>
          <p:cNvSpPr>
            <a:spLocks noGrp="1"/>
          </p:cNvSpPr>
          <p:nvPr>
            <p:ph type="body" sz="quarter" idx="12"/>
          </p:nvPr>
        </p:nvSpPr>
        <p:spPr/>
        <p:txBody>
          <a:bodyPr/>
          <a:lstStyle/>
          <a:p>
            <a:r>
              <a:rPr lang="en-US" altLang="ja-JP" dirty="0"/>
              <a:t>Tamquam reprehendunt id vix, nostrud volumus honestatis nec ut. Sonet explicari percipitur et sit, pro in dicant offendit scaevola, brute velit pro id. Elit recusabo dignissim vis an, ut evertitur percipitur referrentur quo. Rebum phaedrum ut vel</a:t>
            </a:r>
            <a:r>
              <a:rPr lang="en-US" altLang="ja-JP" dirty="0" smtClean="0"/>
              <a:t>.</a:t>
            </a:r>
            <a:endParaRPr kumimoji="1" lang="ja-JP" altLang="en-US" dirty="0"/>
          </a:p>
        </p:txBody>
      </p:sp>
      <p:sp>
        <p:nvSpPr>
          <p:cNvPr id="3" name="スライド番号プレースホルダー 2"/>
          <p:cNvSpPr>
            <a:spLocks noGrp="1"/>
          </p:cNvSpPr>
          <p:nvPr>
            <p:ph type="sldNum" sz="quarter" idx="4"/>
          </p:nvPr>
        </p:nvSpPr>
        <p:spPr/>
        <p:txBody>
          <a:bodyPr/>
          <a:lstStyle/>
          <a:p>
            <a:fld id="{FADD65F2-3061-4838-8922-F719F7BAC906}" type="slidenum">
              <a:rPr lang="ja-JP" altLang="en-US" smtClean="0"/>
              <a:pPr/>
              <a:t>44</a:t>
            </a:fld>
            <a:endParaRPr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2554237111"/>
      </p:ext>
    </p:extLst>
  </p:cSld>
  <p:clrMapOvr>
    <a:masterClrMapping/>
  </p:clrMapOvr>
  <p:transition spd="slow" advTm="5526">
    <p:cove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AMAZING PRODUCTS</a:t>
            </a:r>
            <a:endParaRPr kumimoji="1" lang="ja-JP" altLang="en-US" dirty="0"/>
          </a:p>
        </p:txBody>
      </p:sp>
      <p:sp>
        <p:nvSpPr>
          <p:cNvPr id="5" name="スライド番号プレースホルダー 4"/>
          <p:cNvSpPr>
            <a:spLocks noGrp="1"/>
          </p:cNvSpPr>
          <p:nvPr>
            <p:ph type="sldNum" sz="quarter" idx="11"/>
          </p:nvPr>
        </p:nvSpPr>
        <p:spPr/>
        <p:txBody>
          <a:bodyPr/>
          <a:lstStyle/>
          <a:p>
            <a:fld id="{FADD65F2-3061-4838-8922-F719F7BAC906}" type="slidenum">
              <a:rPr lang="ja-JP" altLang="en-US" smtClean="0"/>
              <a:pPr/>
              <a:t>45</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smtClean="0"/>
              <a:t>3 SQUARE IMAGES AND 2 COLUMNS</a:t>
            </a:r>
            <a:endParaRPr kumimoji="1" lang="ja-JP" altLang="en-US" dirty="0"/>
          </a:p>
        </p:txBody>
      </p:sp>
      <p:sp>
        <p:nvSpPr>
          <p:cNvPr id="11" name="テキスト プレースホルダー 10"/>
          <p:cNvSpPr>
            <a:spLocks noGrp="1"/>
          </p:cNvSpPr>
          <p:nvPr>
            <p:ph type="body" sz="quarter" idx="16"/>
          </p:nvPr>
        </p:nvSpPr>
        <p:spPr/>
        <p:txBody>
          <a:bodyPr/>
          <a:lstStyle/>
          <a:p>
            <a:r>
              <a:rPr kumimoji="1" lang="en-US" altLang="ja-JP" dirty="0" smtClean="0"/>
              <a:t>HIGH QUALITY</a:t>
            </a:r>
            <a:endParaRPr kumimoji="1" lang="ja-JP" altLang="en-US" dirty="0"/>
          </a:p>
        </p:txBody>
      </p:sp>
      <p:sp>
        <p:nvSpPr>
          <p:cNvPr id="12" name="テキスト プレースホルダー 11"/>
          <p:cNvSpPr>
            <a:spLocks noGrp="1"/>
          </p:cNvSpPr>
          <p:nvPr>
            <p:ph type="body" sz="quarter" idx="17"/>
          </p:nvPr>
        </p:nvSpPr>
        <p:spPr/>
        <p:txBody>
          <a:bodyPr/>
          <a:lstStyle/>
          <a:p>
            <a:r>
              <a:rPr lang="en-US" altLang="ja-JP" dirty="0"/>
              <a:t>Feugiat intellegat vis ea, ut graeci doctus eleifend pri, per eu consul honestatis. Affert percipitur et </a:t>
            </a:r>
            <a:r>
              <a:rPr lang="en-US" altLang="ja-JP" dirty="0" smtClean="0"/>
              <a:t>mei.</a:t>
            </a:r>
            <a:endParaRPr kumimoji="1" lang="ja-JP" altLang="en-US" dirty="0"/>
          </a:p>
        </p:txBody>
      </p:sp>
      <p:sp>
        <p:nvSpPr>
          <p:cNvPr id="13" name="テキスト プレースホルダー 12"/>
          <p:cNvSpPr>
            <a:spLocks noGrp="1"/>
          </p:cNvSpPr>
          <p:nvPr>
            <p:ph type="body" sz="quarter" idx="18"/>
          </p:nvPr>
        </p:nvSpPr>
        <p:spPr/>
        <p:txBody>
          <a:bodyPr/>
          <a:lstStyle/>
          <a:p>
            <a:r>
              <a:rPr kumimoji="1" lang="en-US" altLang="ja-JP" dirty="0" smtClean="0"/>
              <a:t>SAFETY</a:t>
            </a:r>
            <a:endParaRPr kumimoji="1" lang="ja-JP" altLang="en-US" dirty="0"/>
          </a:p>
        </p:txBody>
      </p:sp>
      <p:sp>
        <p:nvSpPr>
          <p:cNvPr id="14" name="テキスト プレースホルダー 13"/>
          <p:cNvSpPr>
            <a:spLocks noGrp="1"/>
          </p:cNvSpPr>
          <p:nvPr>
            <p:ph type="body" sz="quarter" idx="19"/>
          </p:nvPr>
        </p:nvSpPr>
        <p:spPr/>
        <p:txBody>
          <a:bodyPr/>
          <a:lstStyle/>
          <a:p>
            <a:r>
              <a:rPr lang="en-US" altLang="ja-JP" dirty="0"/>
              <a:t>Ad fugit tritani virtute quo, diceret interesset disputationi eos no, et mei graecis albucius. </a:t>
            </a:r>
            <a:endParaRPr kumimoji="1" lang="ja-JP" altLang="en-US" dirty="0"/>
          </a:p>
        </p:txBody>
      </p:sp>
      <p:sp>
        <p:nvSpPr>
          <p:cNvPr id="15" name="フッター プレースホルダー 14"/>
          <p:cNvSpPr>
            <a:spLocks noGrp="1"/>
          </p:cNvSpPr>
          <p:nvPr>
            <p:ph type="ftr" sz="quarter" idx="10"/>
          </p:nvPr>
        </p:nvSpPr>
        <p:spPr/>
        <p:txBody>
          <a:bodyPr/>
          <a:lstStyle/>
          <a:p>
            <a:r>
              <a:rPr lang="en-US" altLang="ja-JP" smtClean="0"/>
              <a:t>The Power of PowerPoint - thepopp.com</a:t>
            </a:r>
            <a:endParaRPr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3731027681"/>
      </p:ext>
    </p:extLst>
  </p:cSld>
  <p:clrMapOvr>
    <a:masterClrMapping/>
  </p:clrMapOvr>
  <p:transition spd="slow" advTm="9963">
    <p:cove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タイトル 36"/>
          <p:cNvSpPr>
            <a:spLocks noGrp="1"/>
          </p:cNvSpPr>
          <p:nvPr>
            <p:ph type="title"/>
          </p:nvPr>
        </p:nvSpPr>
        <p:spPr/>
        <p:txBody>
          <a:bodyPr/>
          <a:lstStyle/>
          <a:p>
            <a:r>
              <a:rPr kumimoji="1" lang="en-US" altLang="ja-JP" dirty="0" smtClean="0"/>
              <a:t>PROJECT BACKGROUND</a:t>
            </a:r>
            <a:endParaRPr kumimoji="1" lang="ja-JP" altLang="en-US" dirty="0"/>
          </a:p>
        </p:txBody>
      </p:sp>
      <p:sp>
        <p:nvSpPr>
          <p:cNvPr id="39" name="テキスト プレースホルダー 38"/>
          <p:cNvSpPr>
            <a:spLocks noGrp="1"/>
          </p:cNvSpPr>
          <p:nvPr>
            <p:ph type="body" sz="quarter" idx="13"/>
          </p:nvPr>
        </p:nvSpPr>
        <p:spPr/>
        <p:txBody>
          <a:bodyPr/>
          <a:lstStyle/>
          <a:p>
            <a:r>
              <a:rPr kumimoji="1" lang="en-US" altLang="ja-JP" dirty="0" smtClean="0"/>
              <a:t>2 COLUMNS</a:t>
            </a:r>
            <a:endParaRPr kumimoji="1" lang="ja-JP" altLang="en-US" dirty="0"/>
          </a:p>
        </p:txBody>
      </p:sp>
      <p:sp>
        <p:nvSpPr>
          <p:cNvPr id="40" name="テキスト プレースホルダー 39"/>
          <p:cNvSpPr>
            <a:spLocks noGrp="1"/>
          </p:cNvSpPr>
          <p:nvPr>
            <p:ph type="body" sz="quarter" idx="15"/>
          </p:nvPr>
        </p:nvSpPr>
        <p:spPr/>
        <p:txBody>
          <a:bodyPr/>
          <a:lstStyle/>
          <a:p>
            <a:r>
              <a:rPr kumimoji="1" lang="en-US" altLang="ja-JP" dirty="0" smtClean="0"/>
              <a:t>LONG-TERM EXPERIENCE</a:t>
            </a:r>
            <a:endParaRPr kumimoji="1" lang="ja-JP" altLang="en-US" dirty="0"/>
          </a:p>
        </p:txBody>
      </p:sp>
      <p:sp>
        <p:nvSpPr>
          <p:cNvPr id="38" name="テキスト プレースホルダー 37"/>
          <p:cNvSpPr>
            <a:spLocks noGrp="1"/>
          </p:cNvSpPr>
          <p:nvPr>
            <p:ph type="body" sz="quarter" idx="12"/>
          </p:nvPr>
        </p:nvSpPr>
        <p:spPr/>
        <p:txBody>
          <a:bodyPr>
            <a:normAutofit/>
          </a:bodyPr>
          <a:lstStyle/>
          <a:p>
            <a:r>
              <a:rPr lang="en-US" altLang="ja-JP" dirty="0"/>
              <a:t>Usu at etiam quaestio. Quis quot appetere est in, te oratio petentium quaerendum est, et cum simul semper. An diam vocent eam, novum virtute et sit. Doctus tractatos consetetur ne has, </a:t>
            </a:r>
            <a:r>
              <a:rPr lang="en-US" altLang="ja-JP" dirty="0">
                <a:solidFill>
                  <a:schemeClr val="accent1"/>
                </a:solidFill>
              </a:rPr>
              <a:t>eu quot atqui tantas vis</a:t>
            </a:r>
            <a:r>
              <a:rPr lang="en-US" altLang="ja-JP" dirty="0"/>
              <a:t>, eu per quas minim disputationi</a:t>
            </a:r>
            <a:r>
              <a:rPr lang="en-US" altLang="ja-JP" dirty="0" smtClean="0"/>
              <a:t>.</a:t>
            </a:r>
            <a:endParaRPr lang="en-US" altLang="ja-JP" dirty="0"/>
          </a:p>
          <a:p>
            <a:r>
              <a:rPr lang="en-US" altLang="ja-JP" dirty="0"/>
              <a:t>Iriure interesset dissentiunt cu his. Oratio copiosae scriptorem sea eu, quot dicunt mea no. Vocent omnesque per ex, vix ex tractatos repudiare, ne vis numquam labores voluptua.</a:t>
            </a:r>
          </a:p>
        </p:txBody>
      </p:sp>
      <p:sp>
        <p:nvSpPr>
          <p:cNvPr id="41" name="テキスト プレースホルダー 40"/>
          <p:cNvSpPr>
            <a:spLocks noGrp="1"/>
          </p:cNvSpPr>
          <p:nvPr>
            <p:ph type="body" sz="quarter" idx="16"/>
          </p:nvPr>
        </p:nvSpPr>
        <p:spPr/>
        <p:txBody>
          <a:bodyPr/>
          <a:lstStyle/>
          <a:p>
            <a:r>
              <a:rPr kumimoji="1" lang="en-US" altLang="ja-JP" dirty="0" smtClean="0"/>
              <a:t>HUGE KNOWLEDGEBASE</a:t>
            </a:r>
            <a:endParaRPr kumimoji="1" lang="ja-JP" altLang="en-US" dirty="0"/>
          </a:p>
        </p:txBody>
      </p:sp>
      <p:sp>
        <p:nvSpPr>
          <p:cNvPr id="42" name="テキスト プレースホルダー 41"/>
          <p:cNvSpPr>
            <a:spLocks noGrp="1"/>
          </p:cNvSpPr>
          <p:nvPr>
            <p:ph type="body" sz="quarter" idx="17"/>
          </p:nvPr>
        </p:nvSpPr>
        <p:spPr/>
        <p:txBody>
          <a:bodyPr>
            <a:normAutofit/>
          </a:bodyPr>
          <a:lstStyle/>
          <a:p>
            <a:r>
              <a:rPr lang="en-US" altLang="ja-JP" dirty="0"/>
              <a:t>Eu putent tritani sit, fugit propriae vis ei, cu tale aliquid neglegentur sed. Commodo laboramus eum an, minim ignota repudiandae ei vis. Ne nec alia voluptua, regione feugait dissentiunt vis at. </a:t>
            </a:r>
            <a:r>
              <a:rPr lang="en-US" altLang="ja-JP" dirty="0">
                <a:solidFill>
                  <a:schemeClr val="accent1"/>
                </a:solidFill>
              </a:rPr>
              <a:t>Numquam offendit ex pri</a:t>
            </a:r>
            <a:r>
              <a:rPr lang="en-US" altLang="ja-JP" dirty="0"/>
              <a:t>, cu malorum contentiones his, lobortis accusamus ex has. An hinc iisque dolorem eum, quaeque sadipscing ad mei</a:t>
            </a:r>
            <a:r>
              <a:rPr lang="en-US" altLang="ja-JP" dirty="0" smtClean="0"/>
              <a:t>.</a:t>
            </a:r>
            <a:endParaRPr lang="en-US" altLang="ja-JP" dirty="0"/>
          </a:p>
          <a:p>
            <a:r>
              <a:rPr lang="en-US" altLang="ja-JP" dirty="0"/>
              <a:t>Ad recusabo neglegentur eam, vel populo essent ad, eum ne postea percipitur. Per facer commune ne, id autem tollit eam. Ius graeco civibus cu.</a:t>
            </a:r>
            <a:endParaRPr kumimoji="1" lang="ja-JP" altLang="en-US" dirty="0"/>
          </a:p>
        </p:txBody>
      </p:sp>
      <p:sp>
        <p:nvSpPr>
          <p:cNvPr id="43" name="フッター プレースホルダー 42"/>
          <p:cNvSpPr>
            <a:spLocks noGrp="1"/>
          </p:cNvSpPr>
          <p:nvPr>
            <p:ph type="ftr" sz="quarter" idx="10"/>
          </p:nvPr>
        </p:nvSpPr>
        <p:spPr/>
        <p:txBody>
          <a:bodyPr/>
          <a:lstStyle/>
          <a:p>
            <a:r>
              <a:rPr lang="en-US" altLang="ja-JP" smtClean="0"/>
              <a:t>The Power of PowerPoint - thepopp.com</a:t>
            </a:r>
            <a:endParaRPr lang="ja-JP" altLang="en-US" dirty="0"/>
          </a:p>
        </p:txBody>
      </p:sp>
      <p:sp>
        <p:nvSpPr>
          <p:cNvPr id="44" name="スライド番号プレースホルダー 43"/>
          <p:cNvSpPr>
            <a:spLocks noGrp="1"/>
          </p:cNvSpPr>
          <p:nvPr>
            <p:ph type="sldNum" sz="quarter" idx="11"/>
          </p:nvPr>
        </p:nvSpPr>
        <p:spPr/>
        <p:txBody>
          <a:bodyPr/>
          <a:lstStyle/>
          <a:p>
            <a:fld id="{FADD65F2-3061-4838-8922-F719F7BAC906}" type="slidenum">
              <a:rPr lang="ja-JP" altLang="en-US" smtClean="0"/>
              <a:pPr/>
              <a:t>46</a:t>
            </a:fld>
            <a:endParaRPr lang="ja-JP" altLang="en-US"/>
          </a:p>
        </p:txBody>
      </p:sp>
    </p:spTree>
    <p:extLst>
      <p:ext uri="{BB962C8B-B14F-4D97-AF65-F5344CB8AC3E}">
        <p14:creationId xmlns:p14="http://schemas.microsoft.com/office/powerpoint/2010/main" val="3679894073"/>
      </p:ext>
    </p:extLst>
  </p:cSld>
  <p:clrMapOvr>
    <a:masterClrMapping/>
  </p:clrMapOvr>
  <p:transition spd="slow" advTm="7850">
    <p:cove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smtClean="0"/>
              <a:t>WEB DEVELOPMENT</a:t>
            </a:r>
            <a:endParaRPr kumimoji="1" lang="ja-JP" altLang="en-US" dirty="0"/>
          </a:p>
        </p:txBody>
      </p:sp>
      <p:sp>
        <p:nvSpPr>
          <p:cNvPr id="5" name="スライド番号プレースホルダー 4"/>
          <p:cNvSpPr>
            <a:spLocks noGrp="1"/>
          </p:cNvSpPr>
          <p:nvPr>
            <p:ph type="sldNum" sz="quarter" idx="11"/>
          </p:nvPr>
        </p:nvSpPr>
        <p:spPr/>
        <p:txBody>
          <a:bodyPr/>
          <a:lstStyle/>
          <a:p>
            <a:fld id="{FADD65F2-3061-4838-8922-F719F7BAC906}" type="slidenum">
              <a:rPr lang="ja-JP" altLang="en-US" smtClean="0"/>
              <a:pPr/>
              <a:t>47</a:t>
            </a:fld>
            <a:endParaRPr lang="ja-JP" altLang="en-US" dirty="0"/>
          </a:p>
        </p:txBody>
      </p:sp>
      <p:sp>
        <p:nvSpPr>
          <p:cNvPr id="7" name="テキスト プレースホルダー 6"/>
          <p:cNvSpPr>
            <a:spLocks noGrp="1"/>
          </p:cNvSpPr>
          <p:nvPr>
            <p:ph type="body" sz="quarter" idx="12"/>
          </p:nvPr>
        </p:nvSpPr>
        <p:spPr/>
        <p:txBody>
          <a:bodyPr/>
          <a:lstStyle/>
          <a:p>
            <a:r>
              <a:rPr lang="en-US" altLang="ja-JP" dirty="0"/>
              <a:t>Eu consequat interpretaris eum, et unum concludaturque sit. Ei porro scribentur cum, mel ad error doming, duo ea malis everti ornatus.</a:t>
            </a:r>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Tollit ubique his in, mea id mandamus comprehensam. </a:t>
            </a:r>
            <a:endParaRPr kumimoji="1" lang="ja-JP" altLang="en-US" dirty="0"/>
          </a:p>
        </p:txBody>
      </p:sp>
      <p:sp>
        <p:nvSpPr>
          <p:cNvPr id="10" name="テキスト プレースホルダー 9"/>
          <p:cNvSpPr>
            <a:spLocks noGrp="1"/>
          </p:cNvSpPr>
          <p:nvPr>
            <p:ph type="body" sz="quarter" idx="15"/>
          </p:nvPr>
        </p:nvSpPr>
        <p:spPr/>
        <p:txBody>
          <a:bodyPr/>
          <a:lstStyle/>
          <a:p>
            <a:r>
              <a:rPr lang="en-US" altLang="ja-JP" dirty="0"/>
              <a:t>Duis vivendo similique eu cum, </a:t>
            </a:r>
            <a:r>
              <a:rPr lang="en-US" altLang="ja-JP" dirty="0">
                <a:solidFill>
                  <a:schemeClr val="accent1"/>
                </a:solidFill>
              </a:rPr>
              <a:t>ad numquam molestiae sea</a:t>
            </a:r>
            <a:r>
              <a:rPr lang="en-US" altLang="ja-JP" dirty="0"/>
              <a:t>.</a:t>
            </a:r>
            <a:endParaRPr kumimoji="1" lang="ja-JP" altLang="en-US" dirty="0"/>
          </a:p>
        </p:txBody>
      </p:sp>
      <p:sp>
        <p:nvSpPr>
          <p:cNvPr id="11" name="テキスト プレースホルダー 10"/>
          <p:cNvSpPr>
            <a:spLocks noGrp="1"/>
          </p:cNvSpPr>
          <p:nvPr>
            <p:ph type="body" sz="quarter" idx="16"/>
          </p:nvPr>
        </p:nvSpPr>
        <p:spPr/>
        <p:txBody>
          <a:bodyPr/>
          <a:lstStyle/>
          <a:p>
            <a:r>
              <a:rPr lang="en-US" altLang="ja-JP" dirty="0"/>
              <a:t>Pro habeo vitae in, graece salutatus pro te, audiam deserunt facilisis pri ei.</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smtClean="0"/>
              <a:t>A WEB DESIGN MOCKUP, 3 POINTS AND A DESCRIPTION</a:t>
            </a:r>
            <a:endParaRPr kumimoji="1" lang="ja-JP" alt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2523379409"/>
      </p:ext>
    </p:extLst>
  </p:cSld>
  <p:clrMapOvr>
    <a:masterClrMapping/>
  </p:clrMapOvr>
  <p:transition spd="slow" advTm="6869">
    <p:cove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DESIGN PROCESS</a:t>
            </a:r>
            <a:endParaRPr kumimoji="1" lang="ja-JP" altLang="en-US" dirty="0"/>
          </a:p>
        </p:txBody>
      </p:sp>
      <p:sp>
        <p:nvSpPr>
          <p:cNvPr id="3" name="スライド番号プレースホルダー 2"/>
          <p:cNvSpPr>
            <a:spLocks noGrp="1"/>
          </p:cNvSpPr>
          <p:nvPr>
            <p:ph type="sldNum" sz="quarter" idx="11"/>
          </p:nvPr>
        </p:nvSpPr>
        <p:spPr/>
        <p:txBody>
          <a:bodyPr/>
          <a:lstStyle/>
          <a:p>
            <a:fld id="{FADD65F2-3061-4838-8922-F719F7BAC906}" type="slidenum">
              <a:rPr lang="ja-JP" altLang="en-US" smtClean="0"/>
              <a:pPr/>
              <a:t>48</a:t>
            </a:fld>
            <a:endParaRPr lang="ja-JP" altLang="en-US" dirty="0"/>
          </a:p>
        </p:txBody>
      </p:sp>
      <p:sp>
        <p:nvSpPr>
          <p:cNvPr id="7" name="テキスト プレースホルダー 6"/>
          <p:cNvSpPr>
            <a:spLocks noGrp="1"/>
          </p:cNvSpPr>
          <p:nvPr>
            <p:ph type="body" sz="quarter" idx="15"/>
          </p:nvPr>
        </p:nvSpPr>
        <p:spPr/>
        <p:txBody>
          <a:bodyPr/>
          <a:lstStyle/>
          <a:p>
            <a:r>
              <a:rPr kumimoji="1" lang="en-US" altLang="ja-JP" dirty="0" smtClean="0"/>
              <a:t>PLANNING</a:t>
            </a:r>
            <a:endParaRPr kumimoji="1" lang="ja-JP" altLang="en-US" dirty="0"/>
          </a:p>
        </p:txBody>
      </p:sp>
      <p:sp>
        <p:nvSpPr>
          <p:cNvPr id="8" name="テキスト プレースホルダー 7"/>
          <p:cNvSpPr>
            <a:spLocks noGrp="1"/>
          </p:cNvSpPr>
          <p:nvPr>
            <p:ph type="body" sz="quarter" idx="16"/>
          </p:nvPr>
        </p:nvSpPr>
        <p:spPr/>
        <p:txBody>
          <a:bodyPr/>
          <a:lstStyle/>
          <a:p>
            <a:r>
              <a:rPr kumimoji="1" lang="en-US" altLang="ja-JP" dirty="0" smtClean="0"/>
              <a:t>DESIGN</a:t>
            </a:r>
            <a:endParaRPr kumimoji="1" lang="ja-JP" altLang="en-US" dirty="0"/>
          </a:p>
        </p:txBody>
      </p:sp>
      <p:sp>
        <p:nvSpPr>
          <p:cNvPr id="9" name="テキスト プレースホルダー 8"/>
          <p:cNvSpPr>
            <a:spLocks noGrp="1"/>
          </p:cNvSpPr>
          <p:nvPr>
            <p:ph type="body" sz="quarter" idx="17"/>
          </p:nvPr>
        </p:nvSpPr>
        <p:spPr/>
        <p:txBody>
          <a:bodyPr/>
          <a:lstStyle/>
          <a:p>
            <a:r>
              <a:rPr kumimoji="1" lang="en-US" altLang="ja-JP" dirty="0" smtClean="0"/>
              <a:t>PROTOTYPE</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smtClean="0"/>
              <a:t>REVISE</a:t>
            </a:r>
            <a:endParaRPr kumimoji="1" lang="ja-JP" altLang="en-US" dirty="0"/>
          </a:p>
        </p:txBody>
      </p:sp>
      <p:sp>
        <p:nvSpPr>
          <p:cNvPr id="5" name="テキスト プレースホルダー 4"/>
          <p:cNvSpPr>
            <a:spLocks noGrp="1"/>
          </p:cNvSpPr>
          <p:nvPr>
            <p:ph type="body" sz="quarter" idx="12"/>
          </p:nvPr>
        </p:nvSpPr>
        <p:spPr/>
        <p:txBody>
          <a:bodyPr>
            <a:normAutofit/>
          </a:bodyPr>
          <a:lstStyle/>
          <a:p>
            <a:r>
              <a:rPr lang="en-US" altLang="ja-JP" dirty="0"/>
              <a:t>An equidem dolores vituperatoribus eum, eam exerci verear iracundia ea. Cu pri ullum postulant deseruisse, alia minimum reprimique ne sit. </a:t>
            </a:r>
            <a:endParaRPr kumimoji="1" lang="ja-JP" altLang="en-US" dirty="0"/>
          </a:p>
        </p:txBody>
      </p:sp>
      <p:sp>
        <p:nvSpPr>
          <p:cNvPr id="11" name="テキスト プレースホルダー 10"/>
          <p:cNvSpPr>
            <a:spLocks noGrp="1"/>
          </p:cNvSpPr>
          <p:nvPr>
            <p:ph type="body" sz="quarter" idx="19"/>
          </p:nvPr>
        </p:nvSpPr>
        <p:spPr/>
        <p:txBody>
          <a:bodyPr/>
          <a:lstStyle/>
          <a:p>
            <a:r>
              <a:rPr lang="en-US" altLang="ja-JP" dirty="0"/>
              <a:t>Vis regione aliquid ei. Elitr nullam causae te sit. </a:t>
            </a:r>
            <a:r>
              <a:rPr lang="en-US" altLang="ja-JP" dirty="0">
                <a:solidFill>
                  <a:schemeClr val="accent1"/>
                </a:solidFill>
              </a:rPr>
              <a:t>Ut per etiam ceteros moderatius</a:t>
            </a:r>
            <a:r>
              <a:rPr lang="en-US" altLang="ja-JP" dirty="0"/>
              <a:t>, eum ne iudico vidisse quaeque.</a:t>
            </a:r>
            <a:endParaRPr lang="ja-JP" altLang="en-US" dirty="0"/>
          </a:p>
          <a:p>
            <a:endParaRPr kumimoji="1" lang="ja-JP" altLang="en-US" dirty="0"/>
          </a:p>
        </p:txBody>
      </p:sp>
      <p:sp>
        <p:nvSpPr>
          <p:cNvPr id="12" name="テキスト プレースホルダー 11"/>
          <p:cNvSpPr>
            <a:spLocks noGrp="1"/>
          </p:cNvSpPr>
          <p:nvPr>
            <p:ph type="body" sz="quarter" idx="20"/>
          </p:nvPr>
        </p:nvSpPr>
        <p:spPr/>
        <p:txBody>
          <a:bodyPr>
            <a:normAutofit/>
          </a:bodyPr>
          <a:lstStyle/>
          <a:p>
            <a:r>
              <a:rPr lang="en-US" altLang="ja-JP" dirty="0" smtClean="0"/>
              <a:t>Id </a:t>
            </a:r>
            <a:r>
              <a:rPr lang="en-US" altLang="ja-JP" dirty="0"/>
              <a:t>eum quod tollit, quot nemore dictas in ius. Ius in omnis accusamus, ut nec atomorum elaboraret. </a:t>
            </a:r>
            <a:endParaRPr kumimoji="1" lang="ja-JP" altLang="en-US" dirty="0"/>
          </a:p>
        </p:txBody>
      </p:sp>
      <p:sp>
        <p:nvSpPr>
          <p:cNvPr id="13" name="テキスト プレースホルダー 12"/>
          <p:cNvSpPr>
            <a:spLocks noGrp="1"/>
          </p:cNvSpPr>
          <p:nvPr>
            <p:ph type="body" sz="quarter" idx="21"/>
          </p:nvPr>
        </p:nvSpPr>
        <p:spPr/>
        <p:txBody>
          <a:bodyPr/>
          <a:lstStyle/>
          <a:p>
            <a:r>
              <a:rPr lang="en-US" altLang="ja-JP" dirty="0"/>
              <a:t>Ne adhuc ullum aeterno pro, te quo simul probatus signiferumque. </a:t>
            </a:r>
            <a:r>
              <a:rPr lang="en-US" altLang="ja-JP" dirty="0">
                <a:solidFill>
                  <a:schemeClr val="accent1"/>
                </a:solidFill>
              </a:rPr>
              <a:t>Diceret praesent ea duo</a:t>
            </a:r>
            <a:r>
              <a:rPr lang="en-US" altLang="ja-JP" dirty="0"/>
              <a:t>. Epicuri molestiae ea eam, nec ad alterum urbanitas.</a:t>
            </a:r>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4 STEPS WITH ARROWS</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smtClean="0"/>
              <a:t>The Power of PowerPoint - thepopp.com</a:t>
            </a:r>
            <a:endParaRPr lang="ja-JP" altLang="en-US" dirty="0"/>
          </a:p>
        </p:txBody>
      </p:sp>
    </p:spTree>
    <p:extLst>
      <p:ext uri="{BB962C8B-B14F-4D97-AF65-F5344CB8AC3E}">
        <p14:creationId xmlns:p14="http://schemas.microsoft.com/office/powerpoint/2010/main" val="4185654111"/>
      </p:ext>
    </p:extLst>
  </p:cSld>
  <p:clrMapOvr>
    <a:masterClrMapping/>
  </p:clrMapOvr>
  <p:transition spd="slow" advTm="8278">
    <p:cove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テキスト プレースホルダー 23"/>
          <p:cNvSpPr>
            <a:spLocks noGrp="1"/>
          </p:cNvSpPr>
          <p:nvPr>
            <p:ph type="body" sz="quarter" idx="22"/>
          </p:nvPr>
        </p:nvSpPr>
        <p:spPr/>
        <p:txBody>
          <a:bodyPr/>
          <a:lstStyle/>
          <a:p>
            <a:r>
              <a:rPr kumimoji="1" lang="en-US" altLang="ja-JP" dirty="0" smtClean="0"/>
              <a:t>OUR PRODUCT SHOWCASE</a:t>
            </a:r>
            <a:endParaRPr kumimoji="1" lang="ja-JP" altLang="en-US" dirty="0"/>
          </a:p>
        </p:txBody>
      </p:sp>
      <p:sp>
        <p:nvSpPr>
          <p:cNvPr id="25" name="テキスト プレースホルダー 24"/>
          <p:cNvSpPr>
            <a:spLocks noGrp="1"/>
          </p:cNvSpPr>
          <p:nvPr>
            <p:ph type="body" sz="quarter" idx="23"/>
          </p:nvPr>
        </p:nvSpPr>
        <p:spPr/>
        <p:txBody>
          <a:bodyPr/>
          <a:lstStyle/>
          <a:p>
            <a:r>
              <a:rPr kumimoji="1" lang="en-US" altLang="ja-JP" dirty="0" smtClean="0"/>
              <a:t>10 SQUARE IMAGES</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21"/>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19"/>
          </p:nvPr>
        </p:nvSpPr>
        <p:spPr/>
      </p:sp>
      <p:sp>
        <p:nvSpPr>
          <p:cNvPr id="10" name="図プレースホルダー 9"/>
          <p:cNvSpPr>
            <a:spLocks noGrp="1"/>
          </p:cNvSpPr>
          <p:nvPr>
            <p:ph type="pic" sz="quarter" idx="18"/>
          </p:nvPr>
        </p:nvSpPr>
        <p:spPr/>
      </p:sp>
      <p:sp>
        <p:nvSpPr>
          <p:cNvPr id="11" name="図プレースホルダー 10"/>
          <p:cNvSpPr>
            <a:spLocks noGrp="1"/>
          </p:cNvSpPr>
          <p:nvPr>
            <p:ph type="pic" sz="quarter" idx="17"/>
          </p:nvPr>
        </p:nvSpPr>
        <p:spPr/>
      </p:sp>
    </p:spTree>
    <p:extLst>
      <p:ext uri="{BB962C8B-B14F-4D97-AF65-F5344CB8AC3E}">
        <p14:creationId xmlns:p14="http://schemas.microsoft.com/office/powerpoint/2010/main" val="565564021"/>
      </p:ext>
    </p:extLst>
  </p:cSld>
  <p:clrMapOvr>
    <a:masterClrMapping/>
  </p:clrMapOvr>
  <p:transition spd="slow" advTm="5481">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smtClean="0"/>
              <a:t>BEFORE STARTING</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SIMPLE LIST WITH 3 ITEMS</a:t>
            </a:r>
            <a:endParaRPr kumimoji="1" lang="ja-JP" altLang="en-US" dirty="0"/>
          </a:p>
        </p:txBody>
      </p:sp>
      <p:sp>
        <p:nvSpPr>
          <p:cNvPr id="7" name="テキスト プレースホルダー 6"/>
          <p:cNvSpPr>
            <a:spLocks noGrp="1"/>
          </p:cNvSpPr>
          <p:nvPr>
            <p:ph type="body" sz="quarter" idx="14"/>
          </p:nvPr>
        </p:nvSpPr>
        <p:spPr/>
        <p:txBody>
          <a:bodyPr>
            <a:normAutofit/>
          </a:bodyPr>
          <a:lstStyle/>
          <a:p>
            <a:r>
              <a:rPr lang="en-US" altLang="ja-JP" dirty="0"/>
              <a:t>Ut usu brute ornatus, in unum debet periculis mei. Id cum altera delenit indoctum, eos melius malorum suavitate et.</a:t>
            </a:r>
            <a:endParaRPr kumimoji="1" lang="ja-JP" altLang="en-US" dirty="0"/>
          </a:p>
        </p:txBody>
      </p:sp>
      <p:sp>
        <p:nvSpPr>
          <p:cNvPr id="8" name="テキスト プレースホルダー 7"/>
          <p:cNvSpPr>
            <a:spLocks noGrp="1"/>
          </p:cNvSpPr>
          <p:nvPr>
            <p:ph type="body" sz="quarter" idx="15"/>
          </p:nvPr>
        </p:nvSpPr>
        <p:spPr/>
        <p:txBody>
          <a:bodyPr/>
          <a:lstStyle/>
          <a:p>
            <a:r>
              <a:rPr lang="en-US" altLang="ja-JP" dirty="0"/>
              <a:t>Ut inermis vivendum voluptatibus mea, te populo denique temporibus mea. </a:t>
            </a:r>
            <a:r>
              <a:rPr lang="en-US" altLang="ja-JP" dirty="0">
                <a:solidFill>
                  <a:schemeClr val="accent1"/>
                </a:solidFill>
              </a:rPr>
              <a:t>Pro vero eius expetenda ne</a:t>
            </a:r>
            <a:r>
              <a:rPr lang="en-US" altLang="ja-JP" dirty="0"/>
              <a:t>, has an decore delicata cotidieque.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Ius alii suscipit verterem ad. Eam ut nusquam elaboraret, molestie tractatos salutatus vis te. In vero ridens inimicus pri.</a:t>
            </a:r>
            <a:endParaRPr kumimoji="1" lang="ja-JP" altLang="en-US" dirty="0"/>
          </a:p>
        </p:txBody>
      </p:sp>
      <p:sp>
        <p:nvSpPr>
          <p:cNvPr id="10" name="フッター プレースホルダー 9"/>
          <p:cNvSpPr>
            <a:spLocks noGrp="1"/>
          </p:cNvSpPr>
          <p:nvPr>
            <p:ph type="ftr" sz="quarter" idx="10"/>
          </p:nvPr>
        </p:nvSpPr>
        <p:spPr/>
        <p:txBody>
          <a:bodyPr/>
          <a:lstStyle/>
          <a:p>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FADD65F2-3061-4838-8922-F719F7BAC906}" type="slidenum">
              <a:rPr lang="ja-JP" altLang="en-US" smtClean="0"/>
              <a:pPr/>
              <a:t>5</a:t>
            </a:fld>
            <a:endParaRPr lang="ja-JP" altLang="en-US"/>
          </a:p>
        </p:txBody>
      </p:sp>
    </p:spTree>
    <p:extLst>
      <p:ext uri="{BB962C8B-B14F-4D97-AF65-F5344CB8AC3E}">
        <p14:creationId xmlns:p14="http://schemas.microsoft.com/office/powerpoint/2010/main" val="3722927617"/>
      </p:ext>
    </p:extLst>
  </p:cSld>
  <p:clrMapOvr>
    <a:masterClrMapping/>
  </p:clrMapOvr>
  <p:transition spd="slow" advTm="6193">
    <p:cove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5"/>
          </p:nvPr>
        </p:nvSpPr>
        <p:spPr/>
        <p:txBody>
          <a:bodyPr/>
          <a:lstStyle/>
          <a:p>
            <a:r>
              <a:rPr kumimoji="1" lang="en-US" altLang="ja-JP" dirty="0" smtClean="0"/>
              <a:t>FULLSCREEN PORTFOLIO</a:t>
            </a:r>
            <a:endParaRPr kumimoji="1" lang="ja-JP" altLang="en-US" dirty="0"/>
          </a:p>
        </p:txBody>
      </p:sp>
    </p:spTree>
    <p:extLst>
      <p:ext uri="{BB962C8B-B14F-4D97-AF65-F5344CB8AC3E}">
        <p14:creationId xmlns:p14="http://schemas.microsoft.com/office/powerpoint/2010/main" val="3481890399"/>
      </p:ext>
    </p:extLst>
  </p:cSld>
  <p:clrMapOvr>
    <a:masterClrMapping/>
  </p:clrMapOvr>
  <p:transition spd="slow" advTm="3273">
    <p:cove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a:p>
        </p:txBody>
      </p:sp>
      <p:sp>
        <p:nvSpPr>
          <p:cNvPr id="4" name="テキスト プレースホルダー 3"/>
          <p:cNvSpPr>
            <a:spLocks noGrp="1"/>
          </p:cNvSpPr>
          <p:nvPr>
            <p:ph type="body" sz="quarter" idx="19"/>
          </p:nvPr>
        </p:nvSpPr>
        <p:spPr/>
        <p:txBody>
          <a:bodyPr/>
          <a:lstStyle/>
          <a:p>
            <a:endParaRPr kumimoji="1" lang="ja-JP" altLang="en-US"/>
          </a:p>
        </p:txBody>
      </p:sp>
      <p:sp>
        <p:nvSpPr>
          <p:cNvPr id="5" name="テキスト プレースホルダー 4"/>
          <p:cNvSpPr>
            <a:spLocks noGrp="1"/>
          </p:cNvSpPr>
          <p:nvPr>
            <p:ph type="body" sz="quarter" idx="16"/>
          </p:nvPr>
        </p:nvSpPr>
        <p:spPr/>
        <p:txBody>
          <a:bodyPr/>
          <a:lstStyle/>
          <a:p>
            <a:r>
              <a:rPr kumimoji="1" lang="en-US" altLang="ja-JP" dirty="0" smtClean="0"/>
              <a:t>04</a:t>
            </a:r>
            <a:endParaRPr kumimoji="1" lang="ja-JP" altLang="en-US" dirty="0"/>
          </a:p>
        </p:txBody>
      </p:sp>
      <p:sp>
        <p:nvSpPr>
          <p:cNvPr id="6" name="テキスト プレースホルダー 5"/>
          <p:cNvSpPr>
            <a:spLocks noGrp="1"/>
          </p:cNvSpPr>
          <p:nvPr>
            <p:ph type="body" sz="quarter" idx="21"/>
          </p:nvPr>
        </p:nvSpPr>
        <p:spPr/>
        <p:txBody>
          <a:bodyPr/>
          <a:lstStyle/>
          <a:p>
            <a:r>
              <a:rPr kumimoji="1" lang="en-US" altLang="ja-JP" dirty="0" smtClean="0"/>
              <a:t>NEW PROPOSAL</a:t>
            </a:r>
            <a:endParaRPr kumimoji="1" lang="ja-JP" altLang="en-US" dirty="0"/>
          </a:p>
        </p:txBody>
      </p:sp>
    </p:spTree>
    <p:extLst>
      <p:ext uri="{BB962C8B-B14F-4D97-AF65-F5344CB8AC3E}">
        <p14:creationId xmlns:p14="http://schemas.microsoft.com/office/powerpoint/2010/main" val="1225289458"/>
      </p:ext>
    </p:extLst>
  </p:cSld>
  <p:clrMapOvr>
    <a:masterClrMapping/>
  </p:clrMapOvr>
  <mc:AlternateContent xmlns:mc="http://schemas.openxmlformats.org/markup-compatibility/2006" xmlns:p14="http://schemas.microsoft.com/office/powerpoint/2010/main">
    <mc:Choice Requires="p14">
      <p:transition spd="slow" p14:dur="1200" advTm="3689">
        <p14:flip dir="r"/>
      </p:transition>
    </mc:Choice>
    <mc:Fallback xmlns="">
      <p:transition spd="slow" advTm="3689">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4"/>
          </p:nvPr>
        </p:nvSpPr>
        <p:spPr/>
      </p:sp>
      <p:sp>
        <p:nvSpPr>
          <p:cNvPr id="14" name="タイトル 13"/>
          <p:cNvSpPr>
            <a:spLocks noGrp="1"/>
          </p:cNvSpPr>
          <p:nvPr>
            <p:ph type="title"/>
          </p:nvPr>
        </p:nvSpPr>
        <p:spPr/>
        <p:txBody>
          <a:bodyPr/>
          <a:lstStyle/>
          <a:p>
            <a:r>
              <a:rPr lang="en-US" altLang="ja-JP" dirty="0" smtClean="0"/>
              <a:t>PROJECT 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52</a:t>
            </a:fld>
            <a:endParaRPr lang="ja-JP" altLang="en-US"/>
          </a:p>
        </p:txBody>
      </p:sp>
      <p:sp>
        <p:nvSpPr>
          <p:cNvPr id="16" name="テキスト プレースホルダー 15"/>
          <p:cNvSpPr>
            <a:spLocks noGrp="1"/>
          </p:cNvSpPr>
          <p:nvPr>
            <p:ph type="body" sz="quarter" idx="13"/>
          </p:nvPr>
        </p:nvSpPr>
        <p:spPr/>
        <p:txBody>
          <a:bodyPr/>
          <a:lstStyle/>
          <a:p>
            <a:r>
              <a:rPr kumimoji="1" lang="en-US" altLang="ja-JP" dirty="0" smtClean="0"/>
              <a:t>1 WIDE IMAGE AND TEXT</a:t>
            </a:r>
            <a:endParaRPr kumimoji="1" lang="ja-JP" altLang="en-US" dirty="0"/>
          </a:p>
        </p:txBody>
      </p:sp>
      <p:sp>
        <p:nvSpPr>
          <p:cNvPr id="15" name="テキスト プレースホルダー 14"/>
          <p:cNvSpPr>
            <a:spLocks noGrp="1"/>
          </p:cNvSpPr>
          <p:nvPr>
            <p:ph type="body" sz="quarter" idx="12"/>
          </p:nvPr>
        </p:nvSpPr>
        <p:spPr/>
        <p:txBody>
          <a:bodyPr/>
          <a:lstStyle/>
          <a:p>
            <a:r>
              <a:rPr lang="en-US" altLang="ja-JP" dirty="0"/>
              <a:t>Eu solum comprehensam pro, eam amet stet maiorum ei, no suas omnes est. </a:t>
            </a:r>
            <a:r>
              <a:rPr lang="en-US" altLang="ja-JP" dirty="0" smtClean="0"/>
              <a:t/>
            </a:r>
            <a:br>
              <a:rPr lang="en-US" altLang="ja-JP" dirty="0" smtClean="0"/>
            </a:br>
            <a:r>
              <a:rPr lang="en-US" altLang="ja-JP" dirty="0" smtClean="0">
                <a:solidFill>
                  <a:schemeClr val="accent1"/>
                </a:solidFill>
              </a:rPr>
              <a:t>Eum </a:t>
            </a:r>
            <a:r>
              <a:rPr lang="en-US" altLang="ja-JP" dirty="0">
                <a:solidFill>
                  <a:schemeClr val="accent1"/>
                </a:solidFill>
              </a:rPr>
              <a:t>alterum accumsan ei, his etiam accusata aliquando ut</a:t>
            </a:r>
            <a:r>
              <a:rPr lang="en-US" altLang="ja-JP" dirty="0"/>
              <a:t>, idque salutatus theophrastus mel eu. </a:t>
            </a:r>
            <a:r>
              <a:rPr lang="en-US" altLang="ja-JP" dirty="0" smtClean="0"/>
              <a:t/>
            </a:r>
            <a:br>
              <a:rPr lang="en-US" altLang="ja-JP" dirty="0" smtClean="0"/>
            </a:br>
            <a:r>
              <a:rPr lang="en-US" altLang="ja-JP" dirty="0" smtClean="0"/>
              <a:t>Zril </a:t>
            </a:r>
            <a:r>
              <a:rPr lang="en-US" altLang="ja-JP" dirty="0"/>
              <a:t>expetendis id nam, an semper lobortis pertinacia mel.</a:t>
            </a:r>
            <a:endParaRPr kumimoji="1" lang="ja-JP" altLang="en-US" dirty="0"/>
          </a:p>
        </p:txBody>
      </p:sp>
      <p:sp>
        <p:nvSpPr>
          <p:cNvPr id="2" name="テキスト プレースホルダー 1"/>
          <p:cNvSpPr>
            <a:spLocks noGrp="1"/>
          </p:cNvSpPr>
          <p:nvPr>
            <p:ph type="body" sz="quarter" idx="15"/>
          </p:nvPr>
        </p:nvSpPr>
        <p:spPr/>
        <p:txBody>
          <a:bodyPr/>
          <a:lstStyle/>
          <a:p>
            <a:r>
              <a:rPr kumimoji="1" lang="en-US" altLang="ja-JP" dirty="0" smtClean="0"/>
              <a:t>TODAY IS ANOTHER DAY</a:t>
            </a:r>
            <a:endParaRPr kumimoji="1" lang="ja-JP" altLang="en-US" dirty="0"/>
          </a:p>
        </p:txBody>
      </p:sp>
    </p:spTree>
    <p:extLst>
      <p:ext uri="{BB962C8B-B14F-4D97-AF65-F5344CB8AC3E}">
        <p14:creationId xmlns:p14="http://schemas.microsoft.com/office/powerpoint/2010/main" val="3392125120"/>
      </p:ext>
    </p:extLst>
  </p:cSld>
  <p:clrMapOvr>
    <a:masterClrMapping/>
  </p:clrMapOvr>
  <p:transition spd="slow" advTm="5697">
    <p:cove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28"/>
          </p:nvPr>
        </p:nvSpPr>
        <p:spPr/>
        <p:txBody>
          <a:bodyPr/>
          <a:lstStyle/>
          <a:p>
            <a:r>
              <a:rPr kumimoji="1" lang="en-US" altLang="ja-JP" dirty="0" smtClean="0"/>
              <a:t>CUSTOMIzATION</a:t>
            </a:r>
            <a:endParaRPr kumimoji="1" lang="ja-JP" altLang="en-US" dirty="0"/>
          </a:p>
        </p:txBody>
      </p:sp>
      <p:sp>
        <p:nvSpPr>
          <p:cNvPr id="19" name="テキスト プレースホルダー 18"/>
          <p:cNvSpPr>
            <a:spLocks noGrp="1"/>
          </p:cNvSpPr>
          <p:nvPr>
            <p:ph type="body" sz="quarter" idx="29"/>
          </p:nvPr>
        </p:nvSpPr>
        <p:spPr/>
        <p:txBody>
          <a:bodyPr/>
          <a:lstStyle/>
          <a:p>
            <a:r>
              <a:rPr lang="en-US" altLang="ja-JP" dirty="0"/>
              <a:t>An diam audire scripta vim. Ei aperiri scribentur quo, viris commune per an.</a:t>
            </a:r>
            <a:endParaRPr kumimoji="1" lang="ja-JP" altLang="en-US" dirty="0"/>
          </a:p>
        </p:txBody>
      </p:sp>
      <p:sp>
        <p:nvSpPr>
          <p:cNvPr id="15" name="テキスト プレースホルダー 14"/>
          <p:cNvSpPr>
            <a:spLocks noGrp="1"/>
          </p:cNvSpPr>
          <p:nvPr>
            <p:ph type="body" sz="quarter" idx="25"/>
          </p:nvPr>
        </p:nvSpPr>
        <p:spPr/>
        <p:txBody>
          <a:bodyPr/>
          <a:lstStyle/>
          <a:p>
            <a:r>
              <a:rPr kumimoji="1" lang="en-US" altLang="ja-JP" dirty="0" smtClean="0"/>
              <a:t>INNOVATION</a:t>
            </a:r>
            <a:endParaRPr kumimoji="1" lang="ja-JP" altLang="en-US" dirty="0"/>
          </a:p>
        </p:txBody>
      </p:sp>
      <p:sp>
        <p:nvSpPr>
          <p:cNvPr id="16" name="テキスト プレースホルダー 15"/>
          <p:cNvSpPr>
            <a:spLocks noGrp="1"/>
          </p:cNvSpPr>
          <p:nvPr>
            <p:ph type="body" sz="quarter" idx="26"/>
          </p:nvPr>
        </p:nvSpPr>
        <p:spPr/>
        <p:txBody>
          <a:bodyPr/>
          <a:lstStyle/>
          <a:p>
            <a:r>
              <a:rPr lang="en-US" altLang="ja-JP" dirty="0"/>
              <a:t>Ei nulla propriae quo. Choro putent aeterno nam ex, ne pri debet libris.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53</a:t>
            </a:fld>
            <a:endParaRPr lang="ja-JP" altLang="en-US" dirty="0"/>
          </a:p>
        </p:txBody>
      </p:sp>
      <p:sp>
        <p:nvSpPr>
          <p:cNvPr id="10" name="テキスト プレースホルダー 9"/>
          <p:cNvSpPr>
            <a:spLocks noGrp="1"/>
          </p:cNvSpPr>
          <p:nvPr>
            <p:ph type="body" sz="quarter" idx="12"/>
          </p:nvPr>
        </p:nvSpPr>
        <p:spPr/>
        <p:txBody>
          <a:bodyPr>
            <a:normAutofit/>
          </a:bodyPr>
          <a:lstStyle/>
          <a:p>
            <a:r>
              <a:rPr lang="en-US" altLang="ja-JP" dirty="0"/>
              <a:t>Mel maluisset salutatus ei, an harum perfecto sed, an vix vitae recusabo. </a:t>
            </a:r>
            <a:endParaRPr lang="en-US" altLang="ja-JP" dirty="0" smtClean="0"/>
          </a:p>
          <a:p>
            <a:r>
              <a:rPr lang="en-US" altLang="ja-JP" dirty="0" smtClean="0"/>
              <a:t>Te </a:t>
            </a:r>
            <a:r>
              <a:rPr lang="en-US" altLang="ja-JP" dirty="0"/>
              <a:t>eam movet viris, tota ullum mandamus ei ius. Per vide probo congue id. </a:t>
            </a:r>
            <a:endParaRPr kumimoji="1" lang="ja-JP" altLang="en-US" dirty="0"/>
          </a:p>
        </p:txBody>
      </p:sp>
      <p:sp>
        <p:nvSpPr>
          <p:cNvPr id="9" name="タイトル 8"/>
          <p:cNvSpPr>
            <a:spLocks noGrp="1"/>
          </p:cNvSpPr>
          <p:nvPr>
            <p:ph type="title"/>
          </p:nvPr>
        </p:nvSpPr>
        <p:spPr/>
        <p:txBody>
          <a:bodyPr/>
          <a:lstStyle/>
          <a:p>
            <a:r>
              <a:rPr kumimoji="1" lang="en-US" altLang="ja-JP" dirty="0" smtClean="0"/>
              <a:t>PROJECT PILLARS</a:t>
            </a:r>
            <a:endParaRPr kumimoji="1" lang="ja-JP" altLang="en-US" dirty="0"/>
          </a:p>
        </p:txBody>
      </p:sp>
      <p:sp>
        <p:nvSpPr>
          <p:cNvPr id="11" name="テキスト プレースホルダー 10"/>
          <p:cNvSpPr>
            <a:spLocks noGrp="1"/>
          </p:cNvSpPr>
          <p:nvPr>
            <p:ph type="body" sz="quarter" idx="15"/>
          </p:nvPr>
        </p:nvSpPr>
        <p:spPr/>
        <p:txBody>
          <a:bodyPr/>
          <a:lstStyle/>
          <a:p>
            <a:r>
              <a:rPr kumimoji="1" lang="en-US" altLang="ja-JP" dirty="0" smtClean="0"/>
              <a:t>COMMUNICATION</a:t>
            </a:r>
            <a:endParaRPr kumimoji="1" lang="ja-JP" altLang="en-US" dirty="0"/>
          </a:p>
        </p:txBody>
      </p:sp>
      <p:sp>
        <p:nvSpPr>
          <p:cNvPr id="13" name="テキスト プレースホルダー 12"/>
          <p:cNvSpPr>
            <a:spLocks noGrp="1"/>
          </p:cNvSpPr>
          <p:nvPr>
            <p:ph type="body" sz="quarter" idx="23"/>
          </p:nvPr>
        </p:nvSpPr>
        <p:spPr/>
        <p:txBody>
          <a:bodyPr>
            <a:normAutofit/>
          </a:bodyPr>
          <a:lstStyle/>
          <a:p>
            <a:r>
              <a:rPr lang="en-US" altLang="ja-JP" dirty="0"/>
              <a:t>Vix et hinc democritum, at sea dicta causae similique, rebum nusquam ei vel.</a:t>
            </a:r>
            <a:endParaRPr kumimoji="1" lang="ja-JP" altLang="en-US" dirty="0"/>
          </a:p>
        </p:txBody>
      </p:sp>
      <p:pic>
        <p:nvPicPr>
          <p:cNvPr id="28" name="図プレースホルダー 27"/>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33" name="図プレースホルダー 32"/>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7" name="図プレースホルダー 36"/>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l="16148" r="16148"/>
          <a:stretch>
            <a:fillRect/>
          </a:stretch>
        </p:blipFill>
        <p:spPr/>
      </p:pic>
    </p:spTree>
    <p:extLst>
      <p:ext uri="{BB962C8B-B14F-4D97-AF65-F5344CB8AC3E}">
        <p14:creationId xmlns:p14="http://schemas.microsoft.com/office/powerpoint/2010/main" val="708173911"/>
      </p:ext>
    </p:extLst>
  </p:cSld>
  <p:clrMapOvr>
    <a:masterClrMapping/>
  </p:clrMapOvr>
  <p:transition spd="slow" advTm="13015">
    <p:cove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smtClean="0"/>
              <a:t>INNOVATIVE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54</a:t>
            </a:fld>
            <a:endParaRPr lang="ja-JP" altLang="en-US"/>
          </a:p>
        </p:txBody>
      </p:sp>
      <p:sp>
        <p:nvSpPr>
          <p:cNvPr id="20" name="テキスト プレースホルダー 19"/>
          <p:cNvSpPr>
            <a:spLocks noGrp="1"/>
          </p:cNvSpPr>
          <p:nvPr>
            <p:ph type="body" sz="quarter" idx="13"/>
          </p:nvPr>
        </p:nvSpPr>
        <p:spPr/>
        <p:txBody>
          <a:bodyPr/>
          <a:lstStyle/>
          <a:p>
            <a:r>
              <a:rPr lang="en-US" altLang="ja-JP" dirty="0" smtClean="0"/>
              <a:t>LIGHT AND 4 POINTS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smtClean="0"/>
              <a:t>CORE IDEAS</a:t>
            </a:r>
            <a:endParaRPr kumimoji="1" lang="ja-JP" altLang="en-US" dirty="0"/>
          </a:p>
        </p:txBody>
      </p:sp>
      <p:sp>
        <p:nvSpPr>
          <p:cNvPr id="22" name="テキスト プレースホルダー 21"/>
          <p:cNvSpPr>
            <a:spLocks noGrp="1"/>
          </p:cNvSpPr>
          <p:nvPr>
            <p:ph type="body" sz="quarter" idx="21"/>
          </p:nvPr>
        </p:nvSpPr>
        <p:spPr/>
        <p:txBody>
          <a:bodyPr>
            <a:normAutofit/>
          </a:bodyPr>
          <a:lstStyle/>
          <a:p>
            <a:r>
              <a:rPr lang="en-US" altLang="ja-JP" dirty="0"/>
              <a:t>Pri tation ancillae luptatum et, mentitum lucilius eos cu. </a:t>
            </a:r>
            <a:r>
              <a:rPr lang="en-US" altLang="ja-JP" dirty="0">
                <a:solidFill>
                  <a:schemeClr val="accent1"/>
                </a:solidFill>
              </a:rPr>
              <a:t>Id ius tota labores pertinacia</a:t>
            </a:r>
            <a:r>
              <a:rPr lang="en-US" altLang="ja-JP" dirty="0"/>
              <a:t>, at vis decore iisque. Cibo adipiscing intellegam est </a:t>
            </a:r>
            <a:r>
              <a:rPr lang="en-US" altLang="ja-JP" dirty="0" smtClean="0"/>
              <a:t>id.</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smtClean="0"/>
              <a:t>BASE CONCEPT</a:t>
            </a:r>
            <a:endParaRPr kumimoji="1" lang="ja-JP" altLang="en-US" dirty="0"/>
          </a:p>
        </p:txBody>
      </p:sp>
      <p:sp>
        <p:nvSpPr>
          <p:cNvPr id="24" name="テキスト プレースホルダー 23"/>
          <p:cNvSpPr>
            <a:spLocks noGrp="1"/>
          </p:cNvSpPr>
          <p:nvPr>
            <p:ph type="body" sz="quarter" idx="23"/>
          </p:nvPr>
        </p:nvSpPr>
        <p:spPr/>
        <p:txBody>
          <a:bodyPr/>
          <a:lstStyle/>
          <a:p>
            <a:r>
              <a:rPr lang="en-US" altLang="ja-JP" dirty="0"/>
              <a:t>Cu dolorum suscipiantur pro, sit ut nostro impedit appareat, </a:t>
            </a:r>
            <a:r>
              <a:rPr lang="en-US" altLang="ja-JP" dirty="0">
                <a:solidFill>
                  <a:schemeClr val="accent1"/>
                </a:solidFill>
              </a:rPr>
              <a:t>putent nusquam minimum at per</a:t>
            </a:r>
            <a:r>
              <a:rPr lang="en-US" altLang="ja-JP" dirty="0"/>
              <a:t>. Ea aeque petentium qui. Ne usu alia dolorum </a:t>
            </a:r>
            <a:r>
              <a:rPr lang="en-US" altLang="ja-JP" dirty="0" smtClean="0"/>
              <a:t>posidonium.</a:t>
            </a:r>
            <a:endParaRPr kumimoji="1" lang="ja-JP" altLang="en-US" dirty="0"/>
          </a:p>
        </p:txBody>
      </p:sp>
      <p:sp>
        <p:nvSpPr>
          <p:cNvPr id="25" name="テキスト プレースホルダー 24"/>
          <p:cNvSpPr>
            <a:spLocks noGrp="1"/>
          </p:cNvSpPr>
          <p:nvPr>
            <p:ph type="body" sz="quarter" idx="24"/>
          </p:nvPr>
        </p:nvSpPr>
        <p:spPr/>
        <p:txBody>
          <a:bodyPr/>
          <a:lstStyle/>
          <a:p>
            <a:r>
              <a:rPr kumimoji="1" lang="en-US" altLang="ja-JP" dirty="0" smtClean="0"/>
              <a:t>BRIDGE FEATURE</a:t>
            </a:r>
            <a:endParaRPr kumimoji="1" lang="ja-JP" altLang="en-US" dirty="0"/>
          </a:p>
        </p:txBody>
      </p:sp>
      <p:sp>
        <p:nvSpPr>
          <p:cNvPr id="26" name="テキスト プレースホルダー 25"/>
          <p:cNvSpPr>
            <a:spLocks noGrp="1"/>
          </p:cNvSpPr>
          <p:nvPr>
            <p:ph type="body" sz="quarter" idx="25"/>
          </p:nvPr>
        </p:nvSpPr>
        <p:spPr/>
        <p:txBody>
          <a:bodyPr/>
          <a:lstStyle/>
          <a:p>
            <a:r>
              <a:rPr lang="en-US" altLang="ja-JP" dirty="0"/>
              <a:t>Ad dictas mnesarchum conclusionemque quo. An illud prompta moderatius vim, per ut mandamus sapientem scriptorem, ius invenire prodesset assueverit ei.</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smtClean="0"/>
              <a:t>OTHER FEATURES</a:t>
            </a:r>
            <a:endParaRPr kumimoji="1" lang="ja-JP" altLang="en-US" dirty="0"/>
          </a:p>
        </p:txBody>
      </p:sp>
      <p:sp>
        <p:nvSpPr>
          <p:cNvPr id="28" name="テキスト プレースホルダー 27"/>
          <p:cNvSpPr>
            <a:spLocks noGrp="1"/>
          </p:cNvSpPr>
          <p:nvPr>
            <p:ph type="body" sz="quarter" idx="27"/>
          </p:nvPr>
        </p:nvSpPr>
        <p:spPr/>
        <p:txBody>
          <a:bodyPr/>
          <a:lstStyle/>
          <a:p>
            <a:r>
              <a:rPr lang="en-US" altLang="ja-JP" dirty="0"/>
              <a:t>Vide altera platonem in vix, antiopam incorrupte dissentias ea eam, cu has laoreet quaerendum. Eu explicari suscipiantur </a:t>
            </a:r>
            <a:r>
              <a:rPr lang="en-US" altLang="ja-JP" dirty="0" smtClean="0"/>
              <a:t>eum.</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smtClean="0"/>
              <a:t>IDEA</a:t>
            </a:r>
            <a:endParaRPr kumimoji="1" lang="ja-JP" altLang="en-US" dirty="0"/>
          </a:p>
        </p:txBody>
      </p:sp>
    </p:spTree>
    <p:extLst>
      <p:ext uri="{BB962C8B-B14F-4D97-AF65-F5344CB8AC3E}">
        <p14:creationId xmlns:p14="http://schemas.microsoft.com/office/powerpoint/2010/main" val="1085146569"/>
      </p:ext>
    </p:extLst>
  </p:cSld>
  <p:clrMapOvr>
    <a:masterClrMapping/>
  </p:clrMapOvr>
  <p:transition spd="slow" advTm="11404">
    <p:cove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dirty="0" smtClean="0"/>
              <a:t>AMAZING FEATURES</a:t>
            </a:r>
            <a:endParaRPr lang="en-US" dirty="0"/>
          </a:p>
        </p:txBody>
      </p:sp>
      <p:sp>
        <p:nvSpPr>
          <p:cNvPr id="8" name="フッター プレースホルダー 7"/>
          <p:cNvSpPr>
            <a:spLocks noGrp="1"/>
          </p:cNvSpPr>
          <p:nvPr>
            <p:ph type="ftr" sz="quarter" idx="10"/>
          </p:nvPr>
        </p:nvSpPr>
        <p:spPr/>
        <p:txBody>
          <a:bodyPr/>
          <a:lstStyle/>
          <a:p>
            <a:r>
              <a:rPr lang="en-US" altLang="ja-JP" smtClean="0"/>
              <a:t>The Power of PowerPoint - thepopp.com</a:t>
            </a:r>
            <a:endParaRPr lang="ja-JP" altLang="en-US" dirty="0"/>
          </a:p>
        </p:txBody>
      </p:sp>
      <p:sp>
        <p:nvSpPr>
          <p:cNvPr id="9" name="スライド番号プレースホルダー 8"/>
          <p:cNvSpPr>
            <a:spLocks noGrp="1"/>
          </p:cNvSpPr>
          <p:nvPr>
            <p:ph type="sldNum" sz="quarter" idx="11"/>
          </p:nvPr>
        </p:nvSpPr>
        <p:spPr/>
        <p:txBody>
          <a:bodyPr/>
          <a:lstStyle/>
          <a:p>
            <a:fld id="{FADD65F2-3061-4838-8922-F719F7BAC906}" type="slidenum">
              <a:rPr lang="ja-JP" altLang="en-US" smtClean="0"/>
              <a:pPr/>
              <a:t>55</a:t>
            </a:fld>
            <a:endParaRPr lang="ja-JP" altLang="en-US" dirty="0"/>
          </a:p>
        </p:txBody>
      </p:sp>
      <p:sp>
        <p:nvSpPr>
          <p:cNvPr id="17" name="テキスト プレースホルダー 16"/>
          <p:cNvSpPr>
            <a:spLocks noGrp="1"/>
          </p:cNvSpPr>
          <p:nvPr>
            <p:ph type="body" sz="quarter" idx="13"/>
          </p:nvPr>
        </p:nvSpPr>
        <p:spPr/>
        <p:txBody>
          <a:bodyPr/>
          <a:lstStyle/>
          <a:p>
            <a:r>
              <a:rPr lang="en-US" dirty="0" smtClean="0"/>
              <a:t>ICONIC LIST WITH 4 ITEMS AND A DESCRIPTION</a:t>
            </a:r>
            <a:endParaRPr lang="en-US" dirty="0"/>
          </a:p>
        </p:txBody>
      </p:sp>
      <p:pic>
        <p:nvPicPr>
          <p:cNvPr id="30" name="図プレースホルダー 29"/>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99" r="16299"/>
          <a:stretch>
            <a:fillRect/>
          </a:stretch>
        </p:blipFill>
        <p:spPr/>
      </p:pic>
      <p:sp>
        <p:nvSpPr>
          <p:cNvPr id="18" name="テキスト プレースホルダー 17"/>
          <p:cNvSpPr>
            <a:spLocks noGrp="1"/>
          </p:cNvSpPr>
          <p:nvPr>
            <p:ph type="body" sz="quarter" idx="14"/>
          </p:nvPr>
        </p:nvSpPr>
        <p:spPr/>
        <p:txBody>
          <a:bodyPr>
            <a:normAutofit/>
          </a:bodyPr>
          <a:lstStyle/>
          <a:p>
            <a:r>
              <a:rPr lang="en-US" dirty="0"/>
              <a:t>No nihil </a:t>
            </a:r>
            <a:r>
              <a:rPr lang="en-US" dirty="0" err="1"/>
              <a:t>vivendo</a:t>
            </a:r>
            <a:r>
              <a:rPr lang="en-US" dirty="0"/>
              <a:t> </a:t>
            </a:r>
            <a:r>
              <a:rPr lang="en-US" dirty="0" err="1"/>
              <a:t>platonem</a:t>
            </a:r>
            <a:r>
              <a:rPr lang="en-US" dirty="0"/>
              <a:t> vel. His </a:t>
            </a:r>
            <a:r>
              <a:rPr lang="en-US" dirty="0" err="1"/>
              <a:t>ut</a:t>
            </a:r>
            <a:r>
              <a:rPr lang="en-US" dirty="0"/>
              <a:t> </a:t>
            </a:r>
            <a:r>
              <a:rPr lang="en-US" dirty="0" err="1"/>
              <a:t>alii</a:t>
            </a:r>
            <a:r>
              <a:rPr lang="en-US" dirty="0"/>
              <a:t> </a:t>
            </a:r>
            <a:r>
              <a:rPr lang="en-US" dirty="0" err="1"/>
              <a:t>eirmod</a:t>
            </a:r>
            <a:r>
              <a:rPr lang="en-US" dirty="0"/>
              <a:t>. </a:t>
            </a:r>
            <a:r>
              <a:rPr lang="en-US" dirty="0" err="1"/>
              <a:t>Eu</a:t>
            </a:r>
            <a:r>
              <a:rPr lang="en-US" dirty="0"/>
              <a:t> </a:t>
            </a:r>
            <a:r>
              <a:rPr lang="en-US" dirty="0" err="1"/>
              <a:t>omnis</a:t>
            </a:r>
            <a:r>
              <a:rPr lang="en-US" dirty="0"/>
              <a:t> </a:t>
            </a:r>
            <a:r>
              <a:rPr lang="en-US" dirty="0" err="1"/>
              <a:t>denique</a:t>
            </a:r>
            <a:r>
              <a:rPr lang="en-US" dirty="0"/>
              <a:t> </a:t>
            </a:r>
            <a:r>
              <a:rPr lang="en-US" dirty="0" err="1"/>
              <a:t>eloquentiam</a:t>
            </a:r>
            <a:r>
              <a:rPr lang="en-US" dirty="0"/>
              <a:t> </a:t>
            </a:r>
            <a:r>
              <a:rPr lang="en-US" dirty="0" smtClean="0"/>
              <a:t>mea.</a:t>
            </a:r>
            <a:endParaRPr lang="en-US" dirty="0"/>
          </a:p>
        </p:txBody>
      </p:sp>
      <p:sp>
        <p:nvSpPr>
          <p:cNvPr id="19" name="テキスト プレースホルダー 18"/>
          <p:cNvSpPr>
            <a:spLocks noGrp="1"/>
          </p:cNvSpPr>
          <p:nvPr>
            <p:ph type="body" sz="quarter" idx="15"/>
          </p:nvPr>
        </p:nvSpPr>
        <p:spPr/>
        <p:txBody>
          <a:bodyPr/>
          <a:lstStyle/>
          <a:p>
            <a:r>
              <a:rPr lang="en-US" dirty="0" smtClean="0"/>
              <a:t>EASY COMMUNICATION</a:t>
            </a:r>
            <a:endParaRPr lang="en-US" dirty="0"/>
          </a:p>
        </p:txBody>
      </p:sp>
      <p:pic>
        <p:nvPicPr>
          <p:cNvPr id="31" name="図プレースホルダー 30"/>
          <p:cNvPicPr>
            <a:picLocks noGrp="1" noChangeAspect="1"/>
          </p:cNvPicPr>
          <p:nvPr>
            <p:ph type="pic" sz="quarter" idx="23"/>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1" name="テキスト プレースホルダー 20"/>
          <p:cNvSpPr>
            <a:spLocks noGrp="1"/>
          </p:cNvSpPr>
          <p:nvPr>
            <p:ph type="body" sz="quarter" idx="24"/>
          </p:nvPr>
        </p:nvSpPr>
        <p:spPr/>
        <p:txBody>
          <a:bodyPr/>
          <a:lstStyle/>
          <a:p>
            <a:r>
              <a:rPr lang="en-US" dirty="0"/>
              <a:t>Ad </a:t>
            </a:r>
            <a:r>
              <a:rPr lang="en-US" dirty="0" err="1"/>
              <a:t>nec</a:t>
            </a:r>
            <a:r>
              <a:rPr lang="en-US" dirty="0"/>
              <a:t> </a:t>
            </a:r>
            <a:r>
              <a:rPr lang="en-US" dirty="0" err="1"/>
              <a:t>discere</a:t>
            </a:r>
            <a:r>
              <a:rPr lang="en-US" dirty="0"/>
              <a:t> </a:t>
            </a:r>
            <a:r>
              <a:rPr lang="en-US" dirty="0" err="1"/>
              <a:t>phaedrum</a:t>
            </a:r>
            <a:r>
              <a:rPr lang="en-US" dirty="0"/>
              <a:t> </a:t>
            </a:r>
            <a:r>
              <a:rPr lang="en-US" dirty="0" err="1"/>
              <a:t>sensibus</a:t>
            </a:r>
            <a:r>
              <a:rPr lang="en-US" dirty="0">
                <a:solidFill>
                  <a:schemeClr val="accent1"/>
                </a:solidFill>
              </a:rPr>
              <a:t>. </a:t>
            </a:r>
            <a:r>
              <a:rPr lang="en-US" dirty="0" err="1">
                <a:solidFill>
                  <a:schemeClr val="accent1"/>
                </a:solidFill>
              </a:rPr>
              <a:t>Usu</a:t>
            </a:r>
            <a:r>
              <a:rPr lang="en-US" dirty="0">
                <a:solidFill>
                  <a:schemeClr val="accent1"/>
                </a:solidFill>
              </a:rPr>
              <a:t> sumo alia an</a:t>
            </a:r>
            <a:r>
              <a:rPr lang="en-US" dirty="0"/>
              <a:t>. Vis consul </a:t>
            </a:r>
            <a:r>
              <a:rPr lang="en-US" dirty="0" err="1"/>
              <a:t>facete</a:t>
            </a:r>
            <a:r>
              <a:rPr lang="en-US" dirty="0"/>
              <a:t> </a:t>
            </a:r>
            <a:r>
              <a:rPr lang="en-US" dirty="0" err="1"/>
              <a:t>ea</a:t>
            </a:r>
            <a:r>
              <a:rPr lang="en-US" dirty="0"/>
              <a:t>, </a:t>
            </a:r>
            <a:r>
              <a:rPr lang="en-US" dirty="0" err="1"/>
              <a:t>moderatius</a:t>
            </a:r>
            <a:r>
              <a:rPr lang="en-US" dirty="0"/>
              <a:t> </a:t>
            </a:r>
            <a:r>
              <a:rPr lang="en-US" dirty="0" err="1"/>
              <a:t>quaerendum</a:t>
            </a:r>
            <a:r>
              <a:rPr lang="en-US" dirty="0"/>
              <a:t> duo </a:t>
            </a:r>
            <a:r>
              <a:rPr lang="en-US" dirty="0" err="1" smtClean="0"/>
              <a:t>ut.</a:t>
            </a:r>
            <a:endParaRPr lang="en-US" dirty="0"/>
          </a:p>
        </p:txBody>
      </p:sp>
      <p:sp>
        <p:nvSpPr>
          <p:cNvPr id="22" name="テキスト プレースホルダー 21"/>
          <p:cNvSpPr>
            <a:spLocks noGrp="1"/>
          </p:cNvSpPr>
          <p:nvPr>
            <p:ph type="body" sz="quarter" idx="25"/>
          </p:nvPr>
        </p:nvSpPr>
        <p:spPr/>
        <p:txBody>
          <a:bodyPr/>
          <a:lstStyle/>
          <a:p>
            <a:r>
              <a:rPr lang="en-US" dirty="0" smtClean="0"/>
              <a:t>NO BORDER</a:t>
            </a:r>
            <a:endParaRPr lang="en-US" dirty="0"/>
          </a:p>
        </p:txBody>
      </p:sp>
      <p:pic>
        <p:nvPicPr>
          <p:cNvPr id="32" name="図プレースホルダー 31"/>
          <p:cNvPicPr>
            <a:picLocks noGrp="1" noChangeAspect="1"/>
          </p:cNvPicPr>
          <p:nvPr>
            <p:ph type="pic" sz="quarter" idx="26"/>
          </p:nvPr>
        </p:nvPicPr>
        <p:blipFill>
          <a:blip r:embed="rId4" cstate="print">
            <a:extLst>
              <a:ext uri="{28A0092B-C50C-407E-A947-70E740481C1C}">
                <a14:useLocalDpi xmlns:a14="http://schemas.microsoft.com/office/drawing/2010/main" val="0"/>
              </a:ext>
            </a:extLst>
          </a:blip>
          <a:srcRect l="16299" r="16299"/>
          <a:stretch>
            <a:fillRect/>
          </a:stretch>
        </p:blipFill>
        <p:spPr/>
      </p:pic>
      <p:sp>
        <p:nvSpPr>
          <p:cNvPr id="24" name="テキスト プレースホルダー 23"/>
          <p:cNvSpPr>
            <a:spLocks noGrp="1"/>
          </p:cNvSpPr>
          <p:nvPr>
            <p:ph type="body" sz="quarter" idx="27"/>
          </p:nvPr>
        </p:nvSpPr>
        <p:spPr/>
        <p:txBody>
          <a:bodyPr/>
          <a:lstStyle/>
          <a:p>
            <a:r>
              <a:rPr lang="it-IT" dirty="0"/>
              <a:t>Et salutandi disputando ius, eam audiam fastidii neglegentur ad.</a:t>
            </a:r>
            <a:endParaRPr lang="en-US" dirty="0"/>
          </a:p>
        </p:txBody>
      </p:sp>
      <p:sp>
        <p:nvSpPr>
          <p:cNvPr id="25" name="テキスト プレースホルダー 24"/>
          <p:cNvSpPr>
            <a:spLocks noGrp="1"/>
          </p:cNvSpPr>
          <p:nvPr>
            <p:ph type="body" sz="quarter" idx="28"/>
          </p:nvPr>
        </p:nvSpPr>
        <p:spPr/>
        <p:txBody>
          <a:bodyPr/>
          <a:lstStyle/>
          <a:p>
            <a:r>
              <a:rPr lang="en-US" dirty="0" smtClean="0"/>
              <a:t>ONE CLICK SHOPPING</a:t>
            </a:r>
            <a:endParaRPr lang="en-US" dirty="0"/>
          </a:p>
        </p:txBody>
      </p:sp>
      <p:pic>
        <p:nvPicPr>
          <p:cNvPr id="33" name="図プレースホルダー 32"/>
          <p:cNvPicPr>
            <a:picLocks noGrp="1" noChangeAspect="1"/>
          </p:cNvPicPr>
          <p:nvPr>
            <p:ph type="pic" sz="quarter" idx="29"/>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27" name="テキスト プレースホルダー 26"/>
          <p:cNvSpPr>
            <a:spLocks noGrp="1"/>
          </p:cNvSpPr>
          <p:nvPr>
            <p:ph type="body" sz="quarter" idx="30"/>
          </p:nvPr>
        </p:nvSpPr>
        <p:spPr/>
        <p:txBody>
          <a:bodyPr>
            <a:normAutofit/>
          </a:bodyPr>
          <a:lstStyle/>
          <a:p>
            <a:r>
              <a:rPr lang="en-US" dirty="0"/>
              <a:t>Nam cu </a:t>
            </a:r>
            <a:r>
              <a:rPr lang="en-US" dirty="0" err="1"/>
              <a:t>quodsi</a:t>
            </a:r>
            <a:r>
              <a:rPr lang="en-US" dirty="0"/>
              <a:t> </a:t>
            </a:r>
            <a:r>
              <a:rPr lang="en-US" dirty="0" err="1"/>
              <a:t>singulis</a:t>
            </a:r>
            <a:r>
              <a:rPr lang="en-US" dirty="0"/>
              <a:t>. </a:t>
            </a:r>
            <a:r>
              <a:rPr lang="en-US" dirty="0" err="1"/>
              <a:t>Quaestio</a:t>
            </a:r>
            <a:r>
              <a:rPr lang="en-US" dirty="0"/>
              <a:t> </a:t>
            </a:r>
            <a:r>
              <a:rPr lang="en-US" dirty="0" err="1"/>
              <a:t>iudicabit</a:t>
            </a:r>
            <a:r>
              <a:rPr lang="en-US" dirty="0"/>
              <a:t> </a:t>
            </a:r>
            <a:r>
              <a:rPr lang="en-US" dirty="0" err="1"/>
              <a:t>mei</a:t>
            </a:r>
            <a:r>
              <a:rPr lang="en-US" dirty="0"/>
              <a:t> </a:t>
            </a:r>
            <a:r>
              <a:rPr lang="en-US" dirty="0" err="1"/>
              <a:t>ut</a:t>
            </a:r>
            <a:r>
              <a:rPr lang="en-US" dirty="0"/>
              <a:t>, </a:t>
            </a:r>
            <a:r>
              <a:rPr lang="en-US" dirty="0" err="1"/>
              <a:t>porro</a:t>
            </a:r>
            <a:r>
              <a:rPr lang="en-US" dirty="0"/>
              <a:t> </a:t>
            </a:r>
            <a:r>
              <a:rPr lang="en-US" dirty="0" err="1"/>
              <a:t>mentitum</a:t>
            </a:r>
            <a:r>
              <a:rPr lang="en-US" dirty="0"/>
              <a:t> </a:t>
            </a:r>
            <a:r>
              <a:rPr lang="en-US" dirty="0" err="1"/>
              <a:t>reformidans</a:t>
            </a:r>
            <a:r>
              <a:rPr lang="en-US" dirty="0"/>
              <a:t> ad </a:t>
            </a:r>
            <a:r>
              <a:rPr lang="en-US" dirty="0" smtClean="0"/>
              <a:t>quo.</a:t>
            </a:r>
            <a:endParaRPr lang="en-US" dirty="0"/>
          </a:p>
        </p:txBody>
      </p:sp>
      <p:sp>
        <p:nvSpPr>
          <p:cNvPr id="28" name="テキスト プレースホルダー 27"/>
          <p:cNvSpPr>
            <a:spLocks noGrp="1"/>
          </p:cNvSpPr>
          <p:nvPr>
            <p:ph type="body" sz="quarter" idx="31"/>
          </p:nvPr>
        </p:nvSpPr>
        <p:spPr/>
        <p:txBody>
          <a:bodyPr/>
          <a:lstStyle/>
          <a:p>
            <a:r>
              <a:rPr lang="en-US" dirty="0" smtClean="0"/>
              <a:t>SHARE IN SECONDS</a:t>
            </a:r>
            <a:endParaRPr lang="en-US" dirty="0"/>
          </a:p>
        </p:txBody>
      </p:sp>
      <p:sp>
        <p:nvSpPr>
          <p:cNvPr id="29" name="テキスト プレースホルダー 28"/>
          <p:cNvSpPr>
            <a:spLocks noGrp="1"/>
          </p:cNvSpPr>
          <p:nvPr>
            <p:ph type="body" sz="quarter" idx="32"/>
          </p:nvPr>
        </p:nvSpPr>
        <p:spPr/>
        <p:txBody>
          <a:bodyPr/>
          <a:lstStyle/>
          <a:p>
            <a:r>
              <a:rPr lang="en-US" dirty="0" err="1"/>
              <a:t>Eu</a:t>
            </a:r>
            <a:r>
              <a:rPr lang="en-US" dirty="0"/>
              <a:t> per minim </a:t>
            </a:r>
            <a:r>
              <a:rPr lang="en-US" dirty="0" err="1"/>
              <a:t>audire</a:t>
            </a:r>
            <a:r>
              <a:rPr lang="en-US" dirty="0"/>
              <a:t> </a:t>
            </a:r>
            <a:r>
              <a:rPr lang="en-US" dirty="0" err="1"/>
              <a:t>voluptua</a:t>
            </a:r>
            <a:r>
              <a:rPr lang="en-US" dirty="0"/>
              <a:t>, </a:t>
            </a:r>
            <a:r>
              <a:rPr lang="en-US" dirty="0">
                <a:solidFill>
                  <a:schemeClr val="accent1"/>
                </a:solidFill>
              </a:rPr>
              <a:t>his cu </a:t>
            </a:r>
            <a:r>
              <a:rPr lang="en-US" dirty="0" err="1">
                <a:solidFill>
                  <a:schemeClr val="accent1"/>
                </a:solidFill>
              </a:rPr>
              <a:t>corrumpit</a:t>
            </a:r>
            <a:r>
              <a:rPr lang="en-US" dirty="0">
                <a:solidFill>
                  <a:schemeClr val="accent1"/>
                </a:solidFill>
              </a:rPr>
              <a:t> </a:t>
            </a:r>
            <a:r>
              <a:rPr lang="en-US" dirty="0" err="1">
                <a:solidFill>
                  <a:schemeClr val="accent1"/>
                </a:solidFill>
              </a:rPr>
              <a:t>pertinacia</a:t>
            </a:r>
            <a:r>
              <a:rPr lang="en-US" dirty="0"/>
              <a:t>. </a:t>
            </a:r>
            <a:r>
              <a:rPr lang="en-US" dirty="0" err="1"/>
              <a:t>Singulis</a:t>
            </a:r>
            <a:r>
              <a:rPr lang="en-US" dirty="0"/>
              <a:t> </a:t>
            </a:r>
            <a:r>
              <a:rPr lang="en-US" dirty="0" err="1"/>
              <a:t>laboramus</a:t>
            </a:r>
            <a:r>
              <a:rPr lang="en-US" dirty="0"/>
              <a:t> mea in, </a:t>
            </a:r>
            <a:r>
              <a:rPr lang="en-US" dirty="0" err="1"/>
              <a:t>ut</a:t>
            </a:r>
            <a:r>
              <a:rPr lang="en-US" dirty="0"/>
              <a:t> qui </a:t>
            </a:r>
            <a:r>
              <a:rPr lang="en-US" dirty="0" err="1"/>
              <a:t>duis</a:t>
            </a:r>
            <a:r>
              <a:rPr lang="en-US" dirty="0"/>
              <a:t> </a:t>
            </a:r>
            <a:r>
              <a:rPr lang="en-US" dirty="0" err="1"/>
              <a:t>regione</a:t>
            </a:r>
            <a:r>
              <a:rPr lang="en-US" dirty="0"/>
              <a:t>. Ad </a:t>
            </a:r>
            <a:r>
              <a:rPr lang="en-US" dirty="0" err="1"/>
              <a:t>meis</a:t>
            </a:r>
            <a:r>
              <a:rPr lang="en-US" dirty="0"/>
              <a:t> </a:t>
            </a:r>
            <a:r>
              <a:rPr lang="en-US" dirty="0" err="1"/>
              <a:t>numquam</a:t>
            </a:r>
            <a:r>
              <a:rPr lang="en-US" dirty="0"/>
              <a:t> </a:t>
            </a:r>
            <a:r>
              <a:rPr lang="en-US" dirty="0" err="1"/>
              <a:t>quaerendum</a:t>
            </a:r>
            <a:r>
              <a:rPr lang="en-US" dirty="0"/>
              <a:t> his, no sea </a:t>
            </a:r>
            <a:r>
              <a:rPr lang="en-US" dirty="0" err="1"/>
              <a:t>clita</a:t>
            </a:r>
            <a:r>
              <a:rPr lang="en-US" dirty="0"/>
              <a:t> </a:t>
            </a:r>
            <a:r>
              <a:rPr lang="en-US" dirty="0" err="1"/>
              <a:t>nonumy</a:t>
            </a:r>
            <a:r>
              <a:rPr lang="en-US" dirty="0"/>
              <a:t>. Tale </a:t>
            </a:r>
            <a:r>
              <a:rPr lang="en-US" dirty="0" err="1"/>
              <a:t>delectus</a:t>
            </a:r>
            <a:r>
              <a:rPr lang="en-US" dirty="0"/>
              <a:t> </a:t>
            </a:r>
            <a:r>
              <a:rPr lang="en-US" dirty="0" err="1"/>
              <a:t>scribentur</a:t>
            </a:r>
            <a:r>
              <a:rPr lang="en-US" dirty="0"/>
              <a:t> </a:t>
            </a:r>
            <a:r>
              <a:rPr lang="en-US" dirty="0" err="1"/>
              <a:t>nam</a:t>
            </a:r>
            <a:r>
              <a:rPr lang="en-US" dirty="0"/>
              <a:t> et, qui cu </a:t>
            </a:r>
            <a:r>
              <a:rPr lang="en-US" dirty="0" err="1"/>
              <a:t>debet</a:t>
            </a:r>
            <a:r>
              <a:rPr lang="en-US" dirty="0"/>
              <a:t> </a:t>
            </a:r>
            <a:r>
              <a:rPr lang="en-US" dirty="0" err="1"/>
              <a:t>decore</a:t>
            </a:r>
            <a:r>
              <a:rPr lang="en-US" dirty="0"/>
              <a:t> </a:t>
            </a:r>
            <a:r>
              <a:rPr lang="en-US" dirty="0" err="1"/>
              <a:t>percipitur</a:t>
            </a:r>
            <a:r>
              <a:rPr lang="en-US" dirty="0"/>
              <a:t>, </a:t>
            </a:r>
            <a:r>
              <a:rPr lang="en-US" dirty="0" err="1"/>
              <a:t>eu</a:t>
            </a:r>
            <a:r>
              <a:rPr lang="en-US" dirty="0"/>
              <a:t> </a:t>
            </a:r>
            <a:r>
              <a:rPr lang="en-US" dirty="0" err="1"/>
              <a:t>mel</a:t>
            </a:r>
            <a:r>
              <a:rPr lang="en-US" dirty="0"/>
              <a:t> </a:t>
            </a:r>
            <a:r>
              <a:rPr lang="en-US" dirty="0" err="1"/>
              <a:t>eius</a:t>
            </a:r>
            <a:r>
              <a:rPr lang="en-US" dirty="0"/>
              <a:t> </a:t>
            </a:r>
            <a:r>
              <a:rPr lang="en-US" dirty="0" err="1"/>
              <a:t>iriure</a:t>
            </a:r>
            <a:r>
              <a:rPr lang="en-US" dirty="0"/>
              <a:t> </a:t>
            </a:r>
            <a:r>
              <a:rPr lang="en-US" dirty="0" err="1"/>
              <a:t>facilisis</a:t>
            </a:r>
            <a:r>
              <a:rPr lang="en-US" dirty="0"/>
              <a:t>.</a:t>
            </a:r>
          </a:p>
        </p:txBody>
      </p:sp>
    </p:spTree>
    <p:extLst>
      <p:ext uri="{BB962C8B-B14F-4D97-AF65-F5344CB8AC3E}">
        <p14:creationId xmlns:p14="http://schemas.microsoft.com/office/powerpoint/2010/main" val="2460410879"/>
      </p:ext>
    </p:extLst>
  </p:cSld>
  <p:clrMapOvr>
    <a:masterClrMapping/>
  </p:clrMapOvr>
  <p:transition spd="slow" advTm="14970">
    <p:cove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CONCEPT IMAGE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56</a:t>
            </a:fld>
            <a:endParaRPr lang="ja-JP" altLang="en-US" dirty="0"/>
          </a:p>
        </p:txBody>
      </p:sp>
      <p:sp>
        <p:nvSpPr>
          <p:cNvPr id="10" name="テキスト プレースホルダー 9"/>
          <p:cNvSpPr>
            <a:spLocks noGrp="1"/>
          </p:cNvSpPr>
          <p:nvPr>
            <p:ph type="body" sz="quarter" idx="13"/>
          </p:nvPr>
        </p:nvSpPr>
        <p:spPr/>
        <p:txBody>
          <a:bodyPr/>
          <a:lstStyle/>
          <a:p>
            <a:r>
              <a:rPr kumimoji="1" lang="en-US" altLang="ja-JP" dirty="0" smtClean="0"/>
              <a:t>2 IMAGES, CAPTIONS AND TEXTS</a:t>
            </a:r>
            <a:endParaRPr kumimoji="1" lang="ja-JP" altLang="en-US" dirty="0"/>
          </a:p>
        </p:txBody>
      </p:sp>
      <p:sp>
        <p:nvSpPr>
          <p:cNvPr id="9" name="テキスト プレースホルダー 8"/>
          <p:cNvSpPr>
            <a:spLocks noGrp="1"/>
          </p:cNvSpPr>
          <p:nvPr>
            <p:ph type="body" sz="quarter" idx="12"/>
          </p:nvPr>
        </p:nvSpPr>
        <p:spPr/>
        <p:txBody>
          <a:bodyPr>
            <a:normAutofit/>
          </a:bodyPr>
          <a:lstStyle/>
          <a:p>
            <a:r>
              <a:rPr lang="en-US" altLang="ja-JP" dirty="0"/>
              <a:t>Iriure interesset dissentiunt cu his. </a:t>
            </a:r>
            <a:r>
              <a:rPr lang="en-US" altLang="ja-JP" dirty="0">
                <a:solidFill>
                  <a:schemeClr val="accent1"/>
                </a:solidFill>
              </a:rPr>
              <a:t>Oratio copiosae scriptorem sea eu</a:t>
            </a:r>
            <a:r>
              <a:rPr lang="en-US" altLang="ja-JP" dirty="0"/>
              <a:t>, quot dicunt mea no. Vocent omnesque per ex, vix ex tractatos repudiare, ne vis numquam labores voluptua. </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smtClean="0"/>
              <a:t>HAPPY EVERYDAY</a:t>
            </a:r>
            <a:endParaRPr kumimoji="1" lang="ja-JP" altLang="en-US" dirty="0"/>
          </a:p>
        </p:txBody>
      </p:sp>
      <p:sp>
        <p:nvSpPr>
          <p:cNvPr id="14" name="テキスト プレースホルダー 13"/>
          <p:cNvSpPr>
            <a:spLocks noGrp="1"/>
          </p:cNvSpPr>
          <p:nvPr>
            <p:ph type="body" sz="quarter" idx="17"/>
          </p:nvPr>
        </p:nvSpPr>
        <p:spPr/>
        <p:txBody>
          <a:bodyPr>
            <a:normAutofit/>
          </a:bodyPr>
          <a:lstStyle/>
          <a:p>
            <a:r>
              <a:rPr lang="en-US" altLang="ja-JP" dirty="0"/>
              <a:t>Cetero assueverit duo ea, purto volumus ius ex. Mea mazim postea discere te, </a:t>
            </a:r>
            <a:r>
              <a:rPr lang="en-US" altLang="ja-JP" dirty="0">
                <a:solidFill>
                  <a:schemeClr val="accent1"/>
                </a:solidFill>
              </a:rPr>
              <a:t>vocent aperiri reprehendunt te sea</a:t>
            </a:r>
            <a:r>
              <a:rPr lang="en-US" altLang="ja-JP" dirty="0"/>
              <a:t>. Pri movet paulo veniam eu, et delenit officiis </a:t>
            </a:r>
            <a:r>
              <a:rPr lang="en-US" altLang="ja-JP" dirty="0" smtClean="0"/>
              <a:t>cum.</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smtClean="0"/>
              <a:t>ALWAYS WITH YOU</a:t>
            </a:r>
            <a:endParaRPr kumimoji="1" lang="ja-JP" altLang="en-US" dirty="0"/>
          </a:p>
        </p:txBody>
      </p:sp>
      <p:sp>
        <p:nvSpPr>
          <p:cNvPr id="2" name="図プレースホルダー 1"/>
          <p:cNvSpPr>
            <a:spLocks noGrp="1"/>
          </p:cNvSpPr>
          <p:nvPr>
            <p:ph type="pic" sz="quarter" idx="14"/>
          </p:nvPr>
        </p:nvSpPr>
        <p:spPr/>
      </p:sp>
      <p:sp>
        <p:nvSpPr>
          <p:cNvPr id="5" name="図プレースホルダー 4"/>
          <p:cNvSpPr>
            <a:spLocks noGrp="1"/>
          </p:cNvSpPr>
          <p:nvPr>
            <p:ph type="pic" sz="quarter" idx="16"/>
          </p:nvPr>
        </p:nvSpPr>
        <p:spPr/>
      </p:sp>
    </p:spTree>
    <p:extLst>
      <p:ext uri="{BB962C8B-B14F-4D97-AF65-F5344CB8AC3E}">
        <p14:creationId xmlns:p14="http://schemas.microsoft.com/office/powerpoint/2010/main" val="1036658832"/>
      </p:ext>
    </p:extLst>
  </p:cSld>
  <p:clrMapOvr>
    <a:masterClrMapping/>
  </p:clrMapOvr>
  <p:transition spd="slow" advTm="6485">
    <p:cove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IMPORTANT POINTS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57</a:t>
            </a:fld>
            <a:endParaRPr lang="ja-JP" altLang="en-US"/>
          </a:p>
        </p:txBody>
      </p:sp>
      <p:sp>
        <p:nvSpPr>
          <p:cNvPr id="13" name="テキスト プレースホルダー 12"/>
          <p:cNvSpPr>
            <a:spLocks noGrp="1"/>
          </p:cNvSpPr>
          <p:nvPr>
            <p:ph type="body" sz="quarter" idx="13"/>
          </p:nvPr>
        </p:nvSpPr>
        <p:spPr/>
        <p:txBody>
          <a:bodyPr/>
          <a:lstStyle/>
          <a:p>
            <a:r>
              <a:rPr lang="en-US" dirty="0" smtClean="0"/>
              <a:t>LIST WITH 4 ITEMS AND A DESCRIPTION</a:t>
            </a:r>
            <a:endParaRPr lang="en-US" dirty="0"/>
          </a:p>
        </p:txBody>
      </p:sp>
      <p:sp>
        <p:nvSpPr>
          <p:cNvPr id="14" name="テキスト プレースホルダー 13"/>
          <p:cNvSpPr>
            <a:spLocks noGrp="1"/>
          </p:cNvSpPr>
          <p:nvPr>
            <p:ph type="body" sz="quarter" idx="14"/>
          </p:nvPr>
        </p:nvSpPr>
        <p:spPr/>
        <p:txBody>
          <a:bodyPr/>
          <a:lstStyle/>
          <a:p>
            <a:r>
              <a:rPr lang="en-US" dirty="0" smtClean="0"/>
              <a:t>KNOW YOUR USER</a:t>
            </a:r>
            <a:endParaRPr lang="en-US" dirty="0"/>
          </a:p>
        </p:txBody>
      </p:sp>
      <p:sp>
        <p:nvSpPr>
          <p:cNvPr id="15" name="テキスト プレースホルダー 14"/>
          <p:cNvSpPr>
            <a:spLocks noGrp="1"/>
          </p:cNvSpPr>
          <p:nvPr>
            <p:ph type="body" sz="quarter" idx="15"/>
          </p:nvPr>
        </p:nvSpPr>
        <p:spPr/>
        <p:txBody>
          <a:bodyPr/>
          <a:lstStyle/>
          <a:p>
            <a:r>
              <a:rPr lang="en-US" dirty="0" smtClean="0"/>
              <a:t>NAME THE STEPS</a:t>
            </a:r>
            <a:endParaRPr lang="en-US" dirty="0"/>
          </a:p>
        </p:txBody>
      </p:sp>
      <p:sp>
        <p:nvSpPr>
          <p:cNvPr id="16" name="テキスト プレースホルダー 15"/>
          <p:cNvSpPr>
            <a:spLocks noGrp="1"/>
          </p:cNvSpPr>
          <p:nvPr>
            <p:ph type="body" sz="quarter" idx="16"/>
          </p:nvPr>
        </p:nvSpPr>
        <p:spPr/>
        <p:txBody>
          <a:bodyPr/>
          <a:lstStyle/>
          <a:p>
            <a:r>
              <a:rPr lang="en-US" dirty="0" smtClean="0"/>
              <a:t>HELP/SUGGESTIONS</a:t>
            </a:r>
            <a:endParaRPr lang="en-US" dirty="0"/>
          </a:p>
        </p:txBody>
      </p:sp>
      <p:sp>
        <p:nvSpPr>
          <p:cNvPr id="17" name="テキスト プレースホルダー 16"/>
          <p:cNvSpPr>
            <a:spLocks noGrp="1"/>
          </p:cNvSpPr>
          <p:nvPr>
            <p:ph type="body" sz="quarter" idx="17"/>
          </p:nvPr>
        </p:nvSpPr>
        <p:spPr/>
        <p:txBody>
          <a:bodyPr/>
          <a:lstStyle/>
          <a:p>
            <a:r>
              <a:rPr lang="en-US" dirty="0" smtClean="0"/>
              <a:t>HIDE THE TECHNICAL DETAILS</a:t>
            </a:r>
            <a:endParaRPr lang="en-US" dirty="0"/>
          </a:p>
        </p:txBody>
      </p:sp>
      <p:sp>
        <p:nvSpPr>
          <p:cNvPr id="18" name="テキスト プレースホルダー 17"/>
          <p:cNvSpPr>
            <a:spLocks noGrp="1"/>
          </p:cNvSpPr>
          <p:nvPr>
            <p:ph type="body" sz="quarter" idx="32"/>
          </p:nvPr>
        </p:nvSpPr>
        <p:spPr/>
        <p:txBody>
          <a:bodyPr/>
          <a:lstStyle/>
          <a:p>
            <a:r>
              <a:rPr lang="en-US" dirty="0" err="1"/>
              <a:t>Erant</a:t>
            </a:r>
            <a:r>
              <a:rPr lang="en-US" dirty="0"/>
              <a:t> </a:t>
            </a:r>
            <a:r>
              <a:rPr lang="en-US" dirty="0" err="1"/>
              <a:t>tractatos</a:t>
            </a:r>
            <a:r>
              <a:rPr lang="en-US" dirty="0"/>
              <a:t> </a:t>
            </a:r>
            <a:r>
              <a:rPr lang="en-US" dirty="0" err="1"/>
              <a:t>ocurreret</a:t>
            </a:r>
            <a:r>
              <a:rPr lang="en-US" dirty="0"/>
              <a:t> </a:t>
            </a:r>
            <a:r>
              <a:rPr lang="en-US" dirty="0" err="1"/>
              <a:t>ea</a:t>
            </a:r>
            <a:r>
              <a:rPr lang="en-US" dirty="0"/>
              <a:t> </a:t>
            </a:r>
            <a:r>
              <a:rPr lang="en-US" dirty="0" err="1"/>
              <a:t>nec</a:t>
            </a:r>
            <a:r>
              <a:rPr lang="en-US" dirty="0"/>
              <a:t>, et </a:t>
            </a:r>
            <a:r>
              <a:rPr lang="en-US" dirty="0" err="1"/>
              <a:t>nominavi</a:t>
            </a:r>
            <a:r>
              <a:rPr lang="en-US" dirty="0"/>
              <a:t> </a:t>
            </a:r>
            <a:r>
              <a:rPr lang="en-US" dirty="0" err="1"/>
              <a:t>quaerendum</a:t>
            </a:r>
            <a:r>
              <a:rPr lang="en-US" dirty="0"/>
              <a:t> </a:t>
            </a:r>
            <a:r>
              <a:rPr lang="en-US" dirty="0" err="1"/>
              <a:t>mediocritatem</a:t>
            </a:r>
            <a:r>
              <a:rPr lang="en-US" dirty="0"/>
              <a:t> his. </a:t>
            </a:r>
            <a:r>
              <a:rPr lang="en-US" dirty="0" err="1"/>
              <a:t>Eligendi</a:t>
            </a:r>
            <a:r>
              <a:rPr lang="en-US" dirty="0"/>
              <a:t> </a:t>
            </a:r>
            <a:r>
              <a:rPr lang="en-US" dirty="0" err="1"/>
              <a:t>lobortis</a:t>
            </a:r>
            <a:r>
              <a:rPr lang="en-US" dirty="0"/>
              <a:t> </a:t>
            </a:r>
            <a:r>
              <a:rPr lang="en-US" dirty="0" err="1"/>
              <a:t>te</a:t>
            </a:r>
            <a:r>
              <a:rPr lang="en-US" dirty="0"/>
              <a:t> per, dicit </a:t>
            </a:r>
            <a:r>
              <a:rPr lang="en-US" dirty="0" err="1"/>
              <a:t>appellantur</a:t>
            </a:r>
            <a:r>
              <a:rPr lang="en-US" dirty="0"/>
              <a:t> </a:t>
            </a:r>
            <a:r>
              <a:rPr lang="en-US" dirty="0" err="1"/>
              <a:t>ea</a:t>
            </a:r>
            <a:r>
              <a:rPr lang="en-US" dirty="0"/>
              <a:t> duo. </a:t>
            </a:r>
            <a:endParaRPr lang="en-US" dirty="0" smtClean="0"/>
          </a:p>
          <a:p>
            <a:r>
              <a:rPr lang="en-US" dirty="0" smtClean="0"/>
              <a:t>Quod </a:t>
            </a:r>
            <a:r>
              <a:rPr lang="en-US" dirty="0" err="1"/>
              <a:t>facete</a:t>
            </a:r>
            <a:r>
              <a:rPr lang="en-US" dirty="0"/>
              <a:t> </a:t>
            </a:r>
            <a:r>
              <a:rPr lang="en-US" dirty="0" err="1"/>
              <a:t>abhorreant</a:t>
            </a:r>
            <a:r>
              <a:rPr lang="en-US" dirty="0"/>
              <a:t> </a:t>
            </a:r>
            <a:r>
              <a:rPr lang="en-US" dirty="0" err="1"/>
              <a:t>mei</a:t>
            </a:r>
            <a:r>
              <a:rPr lang="en-US" dirty="0"/>
              <a:t> no, </a:t>
            </a:r>
            <a:r>
              <a:rPr lang="en-US" dirty="0" err="1"/>
              <a:t>tation</a:t>
            </a:r>
            <a:r>
              <a:rPr lang="en-US" dirty="0"/>
              <a:t> </a:t>
            </a:r>
            <a:r>
              <a:rPr lang="en-US" dirty="0" err="1"/>
              <a:t>dicunt</a:t>
            </a:r>
            <a:r>
              <a:rPr lang="en-US" dirty="0"/>
              <a:t> </a:t>
            </a:r>
            <a:r>
              <a:rPr lang="en-US" dirty="0" err="1"/>
              <a:t>diceret</a:t>
            </a:r>
            <a:r>
              <a:rPr lang="en-US" dirty="0"/>
              <a:t> </a:t>
            </a:r>
            <a:r>
              <a:rPr lang="en-US" dirty="0" err="1"/>
              <a:t>ei</a:t>
            </a:r>
            <a:r>
              <a:rPr lang="en-US" dirty="0"/>
              <a:t> </a:t>
            </a:r>
            <a:r>
              <a:rPr lang="en-US" dirty="0" err="1"/>
              <a:t>ius</a:t>
            </a:r>
            <a:r>
              <a:rPr lang="en-US" dirty="0"/>
              <a:t>. </a:t>
            </a:r>
            <a:r>
              <a:rPr lang="en-US" dirty="0">
                <a:solidFill>
                  <a:schemeClr val="accent1"/>
                </a:solidFill>
              </a:rPr>
              <a:t>Lorem </a:t>
            </a:r>
            <a:r>
              <a:rPr lang="en-US" dirty="0" err="1">
                <a:solidFill>
                  <a:schemeClr val="accent1"/>
                </a:solidFill>
              </a:rPr>
              <a:t>aliquip</a:t>
            </a:r>
            <a:r>
              <a:rPr lang="en-US" dirty="0">
                <a:solidFill>
                  <a:schemeClr val="accent1"/>
                </a:solidFill>
              </a:rPr>
              <a:t> </a:t>
            </a:r>
            <a:r>
              <a:rPr lang="en-US" dirty="0" err="1">
                <a:solidFill>
                  <a:schemeClr val="accent1"/>
                </a:solidFill>
              </a:rPr>
              <a:t>docendi</a:t>
            </a:r>
            <a:r>
              <a:rPr lang="en-US" dirty="0">
                <a:solidFill>
                  <a:schemeClr val="accent1"/>
                </a:solidFill>
              </a:rPr>
              <a:t> </a:t>
            </a:r>
            <a:r>
              <a:rPr lang="en-US" dirty="0" err="1">
                <a:solidFill>
                  <a:schemeClr val="accent1"/>
                </a:solidFill>
              </a:rPr>
              <a:t>nec</a:t>
            </a:r>
            <a:r>
              <a:rPr lang="en-US" dirty="0">
                <a:solidFill>
                  <a:schemeClr val="accent1"/>
                </a:solidFill>
              </a:rPr>
              <a:t> </a:t>
            </a:r>
            <a:r>
              <a:rPr lang="en-US" dirty="0" err="1">
                <a:solidFill>
                  <a:schemeClr val="accent1"/>
                </a:solidFill>
              </a:rPr>
              <a:t>ea</a:t>
            </a:r>
            <a:r>
              <a:rPr lang="en-US" dirty="0"/>
              <a:t>, quo an </a:t>
            </a:r>
            <a:r>
              <a:rPr lang="en-US" dirty="0" err="1"/>
              <a:t>iudico</a:t>
            </a:r>
            <a:r>
              <a:rPr lang="en-US" dirty="0"/>
              <a:t> </a:t>
            </a:r>
            <a:r>
              <a:rPr lang="en-US" dirty="0" err="1"/>
              <a:t>aliquam</a:t>
            </a:r>
            <a:r>
              <a:rPr lang="en-US" dirty="0"/>
              <a:t> </a:t>
            </a:r>
            <a:r>
              <a:rPr lang="en-US" dirty="0" err="1"/>
              <a:t>rationibus</a:t>
            </a:r>
            <a:r>
              <a:rPr lang="en-US" dirty="0"/>
              <a:t>. </a:t>
            </a:r>
            <a:r>
              <a:rPr lang="en-US" dirty="0" err="1"/>
              <a:t>Meis</a:t>
            </a:r>
            <a:r>
              <a:rPr lang="en-US" dirty="0"/>
              <a:t> </a:t>
            </a:r>
            <a:r>
              <a:rPr lang="en-US" dirty="0" err="1"/>
              <a:t>doctus</a:t>
            </a:r>
            <a:r>
              <a:rPr lang="en-US" dirty="0"/>
              <a:t> </a:t>
            </a:r>
            <a:r>
              <a:rPr lang="en-US" dirty="0" err="1"/>
              <a:t>honestatis</a:t>
            </a:r>
            <a:r>
              <a:rPr lang="en-US" dirty="0"/>
              <a:t> </a:t>
            </a:r>
            <a:r>
              <a:rPr lang="en-US" dirty="0" err="1"/>
              <a:t>sed</a:t>
            </a:r>
            <a:r>
              <a:rPr lang="en-US" dirty="0"/>
              <a:t> an. </a:t>
            </a:r>
          </a:p>
        </p:txBody>
      </p:sp>
      <p:sp>
        <p:nvSpPr>
          <p:cNvPr id="19" name="テキスト プレースホルダー 18"/>
          <p:cNvSpPr>
            <a:spLocks noGrp="1"/>
          </p:cNvSpPr>
          <p:nvPr>
            <p:ph type="body" sz="quarter" idx="33"/>
          </p:nvPr>
        </p:nvSpPr>
        <p:spPr/>
        <p:txBody>
          <a:bodyPr/>
          <a:lstStyle/>
          <a:p>
            <a:r>
              <a:rPr lang="en-US" dirty="0" smtClean="0"/>
              <a:t>PAY ATTENTION TO PATTERNS</a:t>
            </a:r>
            <a:endParaRPr lang="en-US" dirty="0"/>
          </a:p>
        </p:txBody>
      </p:sp>
      <p:sp>
        <p:nvSpPr>
          <p:cNvPr id="20" name="テキスト プレースホルダー 19"/>
          <p:cNvSpPr>
            <a:spLocks noGrp="1"/>
          </p:cNvSpPr>
          <p:nvPr>
            <p:ph type="body" sz="quarter" idx="34"/>
          </p:nvPr>
        </p:nvSpPr>
        <p:spPr/>
        <p:txBody>
          <a:bodyPr/>
          <a:lstStyle/>
          <a:p>
            <a:r>
              <a:rPr lang="en-US" dirty="0" smtClean="0"/>
              <a:t>STAY CONSISTENT</a:t>
            </a:r>
            <a:endParaRPr lang="en-US" dirty="0"/>
          </a:p>
        </p:txBody>
      </p:sp>
      <p:sp>
        <p:nvSpPr>
          <p:cNvPr id="21" name="テキスト プレースホルダー 20"/>
          <p:cNvSpPr>
            <a:spLocks noGrp="1"/>
          </p:cNvSpPr>
          <p:nvPr>
            <p:ph type="body" sz="quarter" idx="35"/>
          </p:nvPr>
        </p:nvSpPr>
        <p:spPr/>
        <p:txBody>
          <a:bodyPr/>
          <a:lstStyle/>
          <a:p>
            <a:r>
              <a:rPr lang="en-US" dirty="0"/>
              <a:t>Provide feedback</a:t>
            </a:r>
          </a:p>
        </p:txBody>
      </p:sp>
      <p:sp>
        <p:nvSpPr>
          <p:cNvPr id="22" name="テキスト プレースホルダー 21"/>
          <p:cNvSpPr>
            <a:spLocks noGrp="1"/>
          </p:cNvSpPr>
          <p:nvPr>
            <p:ph type="body" sz="quarter" idx="36"/>
          </p:nvPr>
        </p:nvSpPr>
        <p:spPr/>
        <p:txBody>
          <a:bodyPr/>
          <a:lstStyle/>
          <a:p>
            <a:r>
              <a:rPr lang="en-US" dirty="0" smtClean="0"/>
              <a:t>KEEP IT SIMPLE</a:t>
            </a:r>
            <a:endParaRPr lang="en-US" dirty="0"/>
          </a:p>
        </p:txBody>
      </p:sp>
    </p:spTree>
    <p:extLst>
      <p:ext uri="{BB962C8B-B14F-4D97-AF65-F5344CB8AC3E}">
        <p14:creationId xmlns:p14="http://schemas.microsoft.com/office/powerpoint/2010/main" val="1817582482"/>
      </p:ext>
    </p:extLst>
  </p:cSld>
  <p:clrMapOvr>
    <a:masterClrMapping/>
  </p:clrMapOvr>
  <p:transition spd="slow" advTm="11032">
    <p:cove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lang="en-US" dirty="0" smtClean="0"/>
              <a:t>BUILD PROCESS</a:t>
            </a:r>
            <a:endParaRPr 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58</a:t>
            </a:fld>
            <a:endParaRPr lang="ja-JP" altLang="en-US"/>
          </a:p>
        </p:txBody>
      </p:sp>
      <p:sp>
        <p:nvSpPr>
          <p:cNvPr id="21" name="テキスト プレースホルダー 20"/>
          <p:cNvSpPr>
            <a:spLocks noGrp="1"/>
          </p:cNvSpPr>
          <p:nvPr>
            <p:ph type="body" sz="quarter" idx="13"/>
          </p:nvPr>
        </p:nvSpPr>
        <p:spPr/>
        <p:txBody>
          <a:bodyPr/>
          <a:lstStyle/>
          <a:p>
            <a:r>
              <a:rPr lang="en-US" dirty="0" smtClean="0"/>
              <a:t>SIMPLE LOOP</a:t>
            </a:r>
            <a:endParaRPr lang="en-US" dirty="0"/>
          </a:p>
        </p:txBody>
      </p:sp>
      <p:sp>
        <p:nvSpPr>
          <p:cNvPr id="22" name="テキスト プレースホルダー 21"/>
          <p:cNvSpPr>
            <a:spLocks noGrp="1"/>
          </p:cNvSpPr>
          <p:nvPr>
            <p:ph type="body" sz="quarter" idx="17"/>
          </p:nvPr>
        </p:nvSpPr>
        <p:spPr/>
        <p:txBody>
          <a:bodyPr/>
          <a:lstStyle/>
          <a:p>
            <a:r>
              <a:rPr lang="en-US" dirty="0" smtClean="0"/>
              <a:t>DEFINE</a:t>
            </a:r>
            <a:endParaRPr lang="en-US" dirty="0"/>
          </a:p>
        </p:txBody>
      </p:sp>
      <p:sp>
        <p:nvSpPr>
          <p:cNvPr id="20" name="テキスト プレースホルダー 19"/>
          <p:cNvSpPr>
            <a:spLocks noGrp="1"/>
          </p:cNvSpPr>
          <p:nvPr>
            <p:ph type="body" sz="quarter" idx="12"/>
          </p:nvPr>
        </p:nvSpPr>
        <p:spPr/>
        <p:txBody>
          <a:bodyPr>
            <a:normAutofit/>
          </a:bodyPr>
          <a:lstStyle/>
          <a:p>
            <a:r>
              <a:rPr lang="en-US" dirty="0" err="1"/>
              <a:t>Ea</a:t>
            </a:r>
            <a:r>
              <a:rPr lang="en-US" dirty="0"/>
              <a:t> alia </a:t>
            </a:r>
            <a:r>
              <a:rPr lang="en-US" dirty="0" err="1"/>
              <a:t>ullum</a:t>
            </a:r>
            <a:r>
              <a:rPr lang="en-US" dirty="0"/>
              <a:t> pro, id </a:t>
            </a:r>
            <a:r>
              <a:rPr lang="en-US" dirty="0" err="1"/>
              <a:t>vix</a:t>
            </a:r>
            <a:r>
              <a:rPr lang="en-US" dirty="0"/>
              <a:t> ipsum </a:t>
            </a:r>
            <a:r>
              <a:rPr lang="en-US" dirty="0" err="1"/>
              <a:t>diceret</a:t>
            </a:r>
            <a:r>
              <a:rPr lang="en-US" dirty="0"/>
              <a:t> </a:t>
            </a:r>
            <a:r>
              <a:rPr lang="en-US" dirty="0" err="1"/>
              <a:t>pertinax</a:t>
            </a:r>
            <a:r>
              <a:rPr lang="en-US" dirty="0"/>
              <a:t>. </a:t>
            </a:r>
            <a:r>
              <a:rPr lang="en-US" dirty="0">
                <a:solidFill>
                  <a:schemeClr val="accent1"/>
                </a:solidFill>
              </a:rPr>
              <a:t>Et </a:t>
            </a:r>
            <a:r>
              <a:rPr lang="en-US" dirty="0" err="1">
                <a:solidFill>
                  <a:schemeClr val="accent1"/>
                </a:solidFill>
              </a:rPr>
              <a:t>mel</a:t>
            </a:r>
            <a:r>
              <a:rPr lang="en-US" dirty="0">
                <a:solidFill>
                  <a:schemeClr val="accent1"/>
                </a:solidFill>
              </a:rPr>
              <a:t> </a:t>
            </a:r>
            <a:r>
              <a:rPr lang="en-US" dirty="0" err="1">
                <a:solidFill>
                  <a:schemeClr val="accent1"/>
                </a:solidFill>
              </a:rPr>
              <a:t>etiam</a:t>
            </a:r>
            <a:r>
              <a:rPr lang="en-US" dirty="0">
                <a:solidFill>
                  <a:schemeClr val="accent1"/>
                </a:solidFill>
              </a:rPr>
              <a:t> </a:t>
            </a:r>
            <a:r>
              <a:rPr lang="en-US" dirty="0" err="1">
                <a:solidFill>
                  <a:schemeClr val="accent1"/>
                </a:solidFill>
              </a:rPr>
              <a:t>admodum</a:t>
            </a:r>
            <a:r>
              <a:rPr lang="en-US" dirty="0">
                <a:solidFill>
                  <a:schemeClr val="accent1"/>
                </a:solidFill>
              </a:rPr>
              <a:t> </a:t>
            </a:r>
            <a:r>
              <a:rPr lang="en-US" dirty="0" err="1">
                <a:solidFill>
                  <a:schemeClr val="accent1"/>
                </a:solidFill>
              </a:rPr>
              <a:t>epicuri</a:t>
            </a:r>
            <a:r>
              <a:rPr lang="en-US" dirty="0"/>
              <a:t>, </a:t>
            </a:r>
            <a:r>
              <a:rPr lang="en-US" dirty="0" err="1"/>
              <a:t>iudico</a:t>
            </a:r>
            <a:r>
              <a:rPr lang="en-US" dirty="0"/>
              <a:t> </a:t>
            </a:r>
            <a:r>
              <a:rPr lang="en-US" dirty="0" err="1"/>
              <a:t>adipisci</a:t>
            </a:r>
            <a:r>
              <a:rPr lang="en-US" dirty="0"/>
              <a:t> </a:t>
            </a:r>
            <a:r>
              <a:rPr lang="en-US" dirty="0" err="1"/>
              <a:t>consulatu</a:t>
            </a:r>
            <a:r>
              <a:rPr lang="en-US" dirty="0"/>
              <a:t> </a:t>
            </a:r>
            <a:r>
              <a:rPr lang="en-US" dirty="0" err="1"/>
              <a:t>ut</a:t>
            </a:r>
            <a:r>
              <a:rPr lang="en-US" dirty="0"/>
              <a:t> </a:t>
            </a:r>
            <a:r>
              <a:rPr lang="en-US" dirty="0" smtClean="0"/>
              <a:t>per.</a:t>
            </a:r>
            <a:endParaRPr lang="en-US" dirty="0"/>
          </a:p>
        </p:txBody>
      </p:sp>
      <p:sp>
        <p:nvSpPr>
          <p:cNvPr id="23" name="テキスト プレースホルダー 22"/>
          <p:cNvSpPr>
            <a:spLocks noGrp="1"/>
          </p:cNvSpPr>
          <p:nvPr>
            <p:ph type="body" sz="quarter" idx="18"/>
          </p:nvPr>
        </p:nvSpPr>
        <p:spPr/>
        <p:txBody>
          <a:bodyPr/>
          <a:lstStyle/>
          <a:p>
            <a:r>
              <a:rPr lang="en-US" dirty="0" smtClean="0"/>
              <a:t>IDEATE</a:t>
            </a:r>
            <a:endParaRPr lang="en-US" dirty="0"/>
          </a:p>
        </p:txBody>
      </p:sp>
      <p:sp>
        <p:nvSpPr>
          <p:cNvPr id="24" name="テキスト プレースホルダー 23"/>
          <p:cNvSpPr>
            <a:spLocks noGrp="1"/>
          </p:cNvSpPr>
          <p:nvPr>
            <p:ph type="body" sz="quarter" idx="19"/>
          </p:nvPr>
        </p:nvSpPr>
        <p:spPr/>
        <p:txBody>
          <a:bodyPr>
            <a:normAutofit/>
          </a:bodyPr>
          <a:lstStyle/>
          <a:p>
            <a:r>
              <a:rPr lang="en-US" dirty="0"/>
              <a:t>Eos </a:t>
            </a:r>
            <a:r>
              <a:rPr lang="en-US" dirty="0" err="1"/>
              <a:t>fastidii</a:t>
            </a:r>
            <a:r>
              <a:rPr lang="en-US" dirty="0"/>
              <a:t> </a:t>
            </a:r>
            <a:r>
              <a:rPr lang="en-US" dirty="0" err="1"/>
              <a:t>scripserit</a:t>
            </a:r>
            <a:r>
              <a:rPr lang="en-US" dirty="0"/>
              <a:t> ne, </a:t>
            </a:r>
            <a:r>
              <a:rPr lang="en-US" dirty="0" err="1"/>
              <a:t>munere</a:t>
            </a:r>
            <a:r>
              <a:rPr lang="en-US" dirty="0"/>
              <a:t> </a:t>
            </a:r>
            <a:r>
              <a:rPr lang="en-US" dirty="0" err="1"/>
              <a:t>deserunt</a:t>
            </a:r>
            <a:r>
              <a:rPr lang="en-US" dirty="0"/>
              <a:t> </a:t>
            </a:r>
            <a:r>
              <a:rPr lang="en-US" dirty="0" err="1"/>
              <a:t>ut</a:t>
            </a:r>
            <a:r>
              <a:rPr lang="en-US" dirty="0"/>
              <a:t> </a:t>
            </a:r>
            <a:r>
              <a:rPr lang="en-US" dirty="0" err="1"/>
              <a:t>eos</a:t>
            </a:r>
            <a:r>
              <a:rPr lang="en-US" dirty="0"/>
              <a:t>, </a:t>
            </a:r>
            <a:r>
              <a:rPr lang="en-US" dirty="0" err="1"/>
              <a:t>nec</a:t>
            </a:r>
            <a:r>
              <a:rPr lang="en-US" dirty="0"/>
              <a:t> ex </a:t>
            </a:r>
            <a:r>
              <a:rPr lang="en-US" dirty="0" err="1"/>
              <a:t>meis</a:t>
            </a:r>
            <a:r>
              <a:rPr lang="en-US" dirty="0"/>
              <a:t> </a:t>
            </a:r>
            <a:r>
              <a:rPr lang="en-US" dirty="0" err="1"/>
              <a:t>elitr</a:t>
            </a:r>
            <a:r>
              <a:rPr lang="en-US" dirty="0"/>
              <a:t> </a:t>
            </a:r>
            <a:r>
              <a:rPr lang="en-US" dirty="0" err="1"/>
              <a:t>assueverit</a:t>
            </a:r>
            <a:r>
              <a:rPr lang="en-US" dirty="0"/>
              <a:t>. </a:t>
            </a:r>
            <a:r>
              <a:rPr lang="en-US" dirty="0" err="1"/>
              <a:t>Cibo</a:t>
            </a:r>
            <a:r>
              <a:rPr lang="en-US" dirty="0"/>
              <a:t> option </a:t>
            </a:r>
            <a:r>
              <a:rPr lang="en-US" dirty="0" err="1"/>
              <a:t>corrumpit</a:t>
            </a:r>
            <a:r>
              <a:rPr lang="en-US" dirty="0"/>
              <a:t> </a:t>
            </a:r>
            <a:r>
              <a:rPr lang="en-US" dirty="0" err="1"/>
              <a:t>mei</a:t>
            </a:r>
            <a:r>
              <a:rPr lang="en-US" dirty="0"/>
              <a:t> </a:t>
            </a:r>
            <a:r>
              <a:rPr lang="en-US" dirty="0" smtClean="0"/>
              <a:t>id.</a:t>
            </a:r>
            <a:endParaRPr lang="en-US" dirty="0"/>
          </a:p>
        </p:txBody>
      </p:sp>
      <p:sp>
        <p:nvSpPr>
          <p:cNvPr id="25" name="テキスト プレースホルダー 24"/>
          <p:cNvSpPr>
            <a:spLocks noGrp="1"/>
          </p:cNvSpPr>
          <p:nvPr>
            <p:ph type="body" sz="quarter" idx="20"/>
          </p:nvPr>
        </p:nvSpPr>
        <p:spPr/>
        <p:txBody>
          <a:bodyPr/>
          <a:lstStyle/>
          <a:p>
            <a:r>
              <a:rPr lang="en-US" dirty="0" err="1" smtClean="0"/>
              <a:t>ANAlyze</a:t>
            </a:r>
            <a:endParaRPr lang="en-US" dirty="0"/>
          </a:p>
        </p:txBody>
      </p:sp>
      <p:sp>
        <p:nvSpPr>
          <p:cNvPr id="26" name="テキスト プレースホルダー 25"/>
          <p:cNvSpPr>
            <a:spLocks noGrp="1"/>
          </p:cNvSpPr>
          <p:nvPr>
            <p:ph type="body" sz="quarter" idx="21"/>
          </p:nvPr>
        </p:nvSpPr>
        <p:spPr/>
        <p:txBody>
          <a:bodyPr>
            <a:normAutofit/>
          </a:bodyPr>
          <a:lstStyle/>
          <a:p>
            <a:r>
              <a:rPr lang="en-US" dirty="0" err="1"/>
              <a:t>Tation</a:t>
            </a:r>
            <a:r>
              <a:rPr lang="en-US" dirty="0"/>
              <a:t> </a:t>
            </a:r>
            <a:r>
              <a:rPr lang="en-US" dirty="0" err="1"/>
              <a:t>fierent</a:t>
            </a:r>
            <a:r>
              <a:rPr lang="en-US" dirty="0"/>
              <a:t> ne has, </a:t>
            </a:r>
            <a:r>
              <a:rPr lang="en-US" dirty="0" err="1"/>
              <a:t>eu</a:t>
            </a:r>
            <a:r>
              <a:rPr lang="en-US" dirty="0"/>
              <a:t> tale </a:t>
            </a:r>
            <a:r>
              <a:rPr lang="en-US" dirty="0" err="1"/>
              <a:t>affert</a:t>
            </a:r>
            <a:r>
              <a:rPr lang="en-US" dirty="0"/>
              <a:t> </a:t>
            </a:r>
            <a:r>
              <a:rPr lang="en-US" dirty="0" err="1"/>
              <a:t>dissentiunt</a:t>
            </a:r>
            <a:r>
              <a:rPr lang="en-US" dirty="0"/>
              <a:t> per, </a:t>
            </a:r>
            <a:r>
              <a:rPr lang="en-US" dirty="0" err="1"/>
              <a:t>epicurei</a:t>
            </a:r>
            <a:r>
              <a:rPr lang="en-US" dirty="0"/>
              <a:t> </a:t>
            </a:r>
            <a:r>
              <a:rPr lang="en-US" dirty="0" err="1"/>
              <a:t>constituam</a:t>
            </a:r>
            <a:r>
              <a:rPr lang="en-US" dirty="0"/>
              <a:t> </a:t>
            </a:r>
            <a:r>
              <a:rPr lang="en-US" dirty="0" err="1"/>
              <a:t>eu</a:t>
            </a:r>
            <a:r>
              <a:rPr lang="en-US" dirty="0"/>
              <a:t> </a:t>
            </a:r>
            <a:r>
              <a:rPr lang="en-US" dirty="0" err="1"/>
              <a:t>mel</a:t>
            </a:r>
            <a:r>
              <a:rPr lang="en-US" dirty="0"/>
              <a:t>. </a:t>
            </a:r>
            <a:r>
              <a:rPr lang="en-US" dirty="0" err="1"/>
              <a:t>Pertinax</a:t>
            </a:r>
            <a:r>
              <a:rPr lang="en-US" dirty="0"/>
              <a:t> postulant </a:t>
            </a:r>
            <a:r>
              <a:rPr lang="en-US" dirty="0" err="1"/>
              <a:t>eu</a:t>
            </a:r>
            <a:r>
              <a:rPr lang="en-US" dirty="0"/>
              <a:t> </a:t>
            </a:r>
            <a:r>
              <a:rPr lang="en-US" dirty="0" err="1"/>
              <a:t>nec</a:t>
            </a:r>
            <a:r>
              <a:rPr lang="en-US" dirty="0"/>
              <a:t>. </a:t>
            </a:r>
          </a:p>
        </p:txBody>
      </p:sp>
      <p:sp>
        <p:nvSpPr>
          <p:cNvPr id="27" name="テキスト プレースホルダー 26"/>
          <p:cNvSpPr>
            <a:spLocks noGrp="1"/>
          </p:cNvSpPr>
          <p:nvPr>
            <p:ph type="body" sz="quarter" idx="22"/>
          </p:nvPr>
        </p:nvSpPr>
        <p:spPr/>
        <p:txBody>
          <a:bodyPr/>
          <a:lstStyle/>
          <a:p>
            <a:r>
              <a:rPr lang="en-US" dirty="0" smtClean="0"/>
              <a:t>PROTOTYPE</a:t>
            </a:r>
            <a:endParaRPr lang="en-US" dirty="0"/>
          </a:p>
        </p:txBody>
      </p:sp>
      <p:sp>
        <p:nvSpPr>
          <p:cNvPr id="28" name="テキスト プレースホルダー 27"/>
          <p:cNvSpPr>
            <a:spLocks noGrp="1"/>
          </p:cNvSpPr>
          <p:nvPr>
            <p:ph type="body" sz="quarter" idx="23"/>
          </p:nvPr>
        </p:nvSpPr>
        <p:spPr/>
        <p:txBody>
          <a:bodyPr>
            <a:normAutofit/>
          </a:bodyPr>
          <a:lstStyle/>
          <a:p>
            <a:r>
              <a:rPr lang="en-US" dirty="0" err="1"/>
              <a:t>Nemore</a:t>
            </a:r>
            <a:r>
              <a:rPr lang="en-US" dirty="0"/>
              <a:t> </a:t>
            </a:r>
            <a:r>
              <a:rPr lang="en-US" dirty="0" err="1"/>
              <a:t>apeirian</a:t>
            </a:r>
            <a:r>
              <a:rPr lang="en-US" dirty="0"/>
              <a:t> cum at. </a:t>
            </a:r>
            <a:r>
              <a:rPr lang="en-US" dirty="0" err="1"/>
              <a:t>Vidit</a:t>
            </a:r>
            <a:r>
              <a:rPr lang="en-US" dirty="0"/>
              <a:t> </a:t>
            </a:r>
            <a:r>
              <a:rPr lang="en-US" dirty="0" err="1"/>
              <a:t>vocibus</a:t>
            </a:r>
            <a:r>
              <a:rPr lang="en-US" dirty="0"/>
              <a:t> </a:t>
            </a:r>
            <a:r>
              <a:rPr lang="en-US" dirty="0" err="1"/>
              <a:t>ponderum</a:t>
            </a:r>
            <a:r>
              <a:rPr lang="en-US" dirty="0"/>
              <a:t> sea </a:t>
            </a:r>
            <a:r>
              <a:rPr lang="en-US" dirty="0" err="1"/>
              <a:t>ut</a:t>
            </a:r>
            <a:r>
              <a:rPr lang="en-US" dirty="0"/>
              <a:t>, </a:t>
            </a:r>
            <a:r>
              <a:rPr lang="en-US" dirty="0" err="1">
                <a:solidFill>
                  <a:schemeClr val="accent1"/>
                </a:solidFill>
              </a:rPr>
              <a:t>tollit</a:t>
            </a:r>
            <a:r>
              <a:rPr lang="en-US" dirty="0">
                <a:solidFill>
                  <a:schemeClr val="accent1"/>
                </a:solidFill>
              </a:rPr>
              <a:t> </a:t>
            </a:r>
            <a:r>
              <a:rPr lang="en-US" dirty="0" err="1">
                <a:solidFill>
                  <a:schemeClr val="accent1"/>
                </a:solidFill>
              </a:rPr>
              <a:t>soluta</a:t>
            </a:r>
            <a:r>
              <a:rPr lang="en-US" dirty="0">
                <a:solidFill>
                  <a:schemeClr val="accent1"/>
                </a:solidFill>
              </a:rPr>
              <a:t> </a:t>
            </a:r>
            <a:r>
              <a:rPr lang="en-US" dirty="0" err="1">
                <a:solidFill>
                  <a:schemeClr val="accent1"/>
                </a:solidFill>
              </a:rPr>
              <a:t>reprimique</a:t>
            </a:r>
            <a:r>
              <a:rPr lang="en-US" dirty="0">
                <a:solidFill>
                  <a:schemeClr val="accent1"/>
                </a:solidFill>
              </a:rPr>
              <a:t> in his</a:t>
            </a:r>
            <a:r>
              <a:rPr lang="en-US" dirty="0"/>
              <a:t>, </a:t>
            </a:r>
            <a:r>
              <a:rPr lang="en-US" dirty="0" err="1"/>
              <a:t>ea</a:t>
            </a:r>
            <a:r>
              <a:rPr lang="en-US" dirty="0"/>
              <a:t> </a:t>
            </a:r>
            <a:r>
              <a:rPr lang="en-US" dirty="0" err="1"/>
              <a:t>aeque</a:t>
            </a:r>
            <a:r>
              <a:rPr lang="en-US" dirty="0"/>
              <a:t> </a:t>
            </a:r>
            <a:r>
              <a:rPr lang="en-US" dirty="0" err="1"/>
              <a:t>nullam</a:t>
            </a:r>
            <a:r>
              <a:rPr lang="en-US" dirty="0"/>
              <a:t> </a:t>
            </a:r>
            <a:r>
              <a:rPr lang="en-US" dirty="0" err="1"/>
              <a:t>corrumpit</a:t>
            </a:r>
            <a:r>
              <a:rPr lang="en-US" dirty="0"/>
              <a:t> </a:t>
            </a:r>
            <a:r>
              <a:rPr lang="en-US" dirty="0" err="1"/>
              <a:t>pri</a:t>
            </a:r>
            <a:r>
              <a:rPr lang="en-US" dirty="0"/>
              <a:t>. </a:t>
            </a:r>
          </a:p>
        </p:txBody>
      </p:sp>
      <p:sp>
        <p:nvSpPr>
          <p:cNvPr id="29" name="テキスト プレースホルダー 28"/>
          <p:cNvSpPr>
            <a:spLocks noGrp="1"/>
          </p:cNvSpPr>
          <p:nvPr>
            <p:ph type="body" sz="quarter" idx="24"/>
          </p:nvPr>
        </p:nvSpPr>
        <p:spPr/>
        <p:txBody>
          <a:bodyPr/>
          <a:lstStyle/>
          <a:p>
            <a:r>
              <a:rPr lang="en-US" dirty="0" smtClean="0"/>
              <a:t>LOOP</a:t>
            </a:r>
            <a:endParaRPr lang="en-US" dirty="0"/>
          </a:p>
        </p:txBody>
      </p:sp>
    </p:spTree>
    <p:extLst>
      <p:ext uri="{BB962C8B-B14F-4D97-AF65-F5344CB8AC3E}">
        <p14:creationId xmlns:p14="http://schemas.microsoft.com/office/powerpoint/2010/main" val="4082271568"/>
      </p:ext>
    </p:extLst>
  </p:cSld>
  <p:clrMapOvr>
    <a:masterClrMapping/>
  </p:clrMapOvr>
  <p:transition spd="slow" advTm="9723">
    <p:cove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REGISTRATION STEPS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59</a:t>
            </a:fld>
            <a:endParaRPr lang="ja-JP" altLang="en-US"/>
          </a:p>
        </p:txBody>
      </p:sp>
      <p:sp>
        <p:nvSpPr>
          <p:cNvPr id="16" name="テキスト プレースホルダー 15"/>
          <p:cNvSpPr>
            <a:spLocks noGrp="1"/>
          </p:cNvSpPr>
          <p:nvPr>
            <p:ph type="body" sz="quarter" idx="13"/>
          </p:nvPr>
        </p:nvSpPr>
        <p:spPr/>
        <p:txBody>
          <a:bodyPr/>
          <a:lstStyle/>
          <a:p>
            <a:r>
              <a:rPr kumimoji="1" lang="en-US" altLang="ja-JP" dirty="0" smtClean="0"/>
              <a:t>3 STEPS</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en-US" altLang="ja-JP" dirty="0" smtClean="0"/>
              <a:t>1</a:t>
            </a:r>
            <a:endParaRPr kumimoji="1" lang="ja-JP" altLang="en-US" dirty="0"/>
          </a:p>
        </p:txBody>
      </p:sp>
      <p:sp>
        <p:nvSpPr>
          <p:cNvPr id="18" name="テキスト プレースホルダー 17"/>
          <p:cNvSpPr>
            <a:spLocks noGrp="1"/>
          </p:cNvSpPr>
          <p:nvPr>
            <p:ph type="body" sz="quarter" idx="20"/>
          </p:nvPr>
        </p:nvSpPr>
        <p:spPr/>
        <p:txBody>
          <a:bodyPr/>
          <a:lstStyle/>
          <a:p>
            <a:r>
              <a:rPr kumimoji="1" lang="en-US" altLang="ja-JP" dirty="0" smtClean="0"/>
              <a:t>CREATE AN ACCOUNT</a:t>
            </a:r>
            <a:endParaRPr kumimoji="1" lang="ja-JP" altLang="en-US" dirty="0"/>
          </a:p>
        </p:txBody>
      </p:sp>
      <p:sp>
        <p:nvSpPr>
          <p:cNvPr id="19" name="テキスト プレースホルダー 18"/>
          <p:cNvSpPr>
            <a:spLocks noGrp="1"/>
          </p:cNvSpPr>
          <p:nvPr>
            <p:ph type="body" sz="quarter" idx="21"/>
          </p:nvPr>
        </p:nvSpPr>
        <p:spPr/>
        <p:txBody>
          <a:bodyPr/>
          <a:lstStyle/>
          <a:p>
            <a:r>
              <a:rPr lang="en-US" altLang="ja-JP" dirty="0"/>
              <a:t>Eros mucius intellegam ut nec. Eu pro invidunt accommodare, id facer ponderum quo.</a:t>
            </a:r>
            <a:endParaRPr kumimoji="1" lang="ja-JP" altLang="en-US" dirty="0"/>
          </a:p>
        </p:txBody>
      </p:sp>
      <p:sp>
        <p:nvSpPr>
          <p:cNvPr id="20" name="テキスト プレースホルダー 19"/>
          <p:cNvSpPr>
            <a:spLocks noGrp="1"/>
          </p:cNvSpPr>
          <p:nvPr>
            <p:ph type="body" sz="quarter" idx="22"/>
          </p:nvPr>
        </p:nvSpPr>
        <p:spPr/>
        <p:txBody>
          <a:bodyPr/>
          <a:lstStyle/>
          <a:p>
            <a:r>
              <a:rPr kumimoji="1" lang="en-US" altLang="ja-JP" dirty="0" smtClean="0"/>
              <a:t>2</a:t>
            </a:r>
            <a:endParaRPr kumimoji="1" lang="ja-JP" altLang="en-US" dirty="0"/>
          </a:p>
        </p:txBody>
      </p:sp>
      <p:sp>
        <p:nvSpPr>
          <p:cNvPr id="21" name="テキスト プレースホルダー 20"/>
          <p:cNvSpPr>
            <a:spLocks noGrp="1"/>
          </p:cNvSpPr>
          <p:nvPr>
            <p:ph type="body" sz="quarter" idx="23"/>
          </p:nvPr>
        </p:nvSpPr>
        <p:spPr/>
        <p:txBody>
          <a:bodyPr/>
          <a:lstStyle/>
          <a:p>
            <a:r>
              <a:rPr kumimoji="1" lang="en-US" altLang="ja-JP" dirty="0" smtClean="0"/>
              <a:t>SET YOUR PROdFILE</a:t>
            </a:r>
            <a:endParaRPr kumimoji="1" lang="ja-JP" altLang="en-US" dirty="0"/>
          </a:p>
        </p:txBody>
      </p:sp>
      <p:sp>
        <p:nvSpPr>
          <p:cNvPr id="22" name="テキスト プレースホルダー 21"/>
          <p:cNvSpPr>
            <a:spLocks noGrp="1"/>
          </p:cNvSpPr>
          <p:nvPr>
            <p:ph type="body" sz="quarter" idx="24"/>
          </p:nvPr>
        </p:nvSpPr>
        <p:spPr/>
        <p:txBody>
          <a:bodyPr/>
          <a:lstStyle/>
          <a:p>
            <a:r>
              <a:rPr lang="en-US" altLang="ja-JP" dirty="0"/>
              <a:t>Tale eruditi expetenda ad mei, nostro persequeris ut eam. Te dicit impetus delenit </a:t>
            </a:r>
            <a:r>
              <a:rPr lang="en-US" altLang="ja-JP" dirty="0" smtClean="0"/>
              <a:t>eos.</a:t>
            </a:r>
            <a:endParaRPr kumimoji="1" lang="ja-JP" altLang="en-US" dirty="0"/>
          </a:p>
        </p:txBody>
      </p:sp>
      <p:sp>
        <p:nvSpPr>
          <p:cNvPr id="23" name="テキスト プレースホルダー 22"/>
          <p:cNvSpPr>
            <a:spLocks noGrp="1"/>
          </p:cNvSpPr>
          <p:nvPr>
            <p:ph type="body" sz="quarter" idx="25"/>
          </p:nvPr>
        </p:nvSpPr>
        <p:spPr/>
        <p:txBody>
          <a:bodyPr/>
          <a:lstStyle/>
          <a:p>
            <a:r>
              <a:rPr kumimoji="1" lang="en-US" altLang="ja-JP" dirty="0" smtClean="0"/>
              <a:t>3</a:t>
            </a:r>
            <a:endParaRPr kumimoji="1" lang="ja-JP" altLang="en-US" dirty="0"/>
          </a:p>
        </p:txBody>
      </p:sp>
      <p:sp>
        <p:nvSpPr>
          <p:cNvPr id="24" name="テキスト プレースホルダー 23"/>
          <p:cNvSpPr>
            <a:spLocks noGrp="1"/>
          </p:cNvSpPr>
          <p:nvPr>
            <p:ph type="body" sz="quarter" idx="26"/>
          </p:nvPr>
        </p:nvSpPr>
        <p:spPr/>
        <p:txBody>
          <a:bodyPr/>
          <a:lstStyle/>
          <a:p>
            <a:r>
              <a:rPr kumimoji="1" lang="en-US" altLang="ja-JP" dirty="0" smtClean="0"/>
              <a:t>SELECT A TEMPLATE</a:t>
            </a:r>
            <a:endParaRPr kumimoji="1" lang="ja-JP" altLang="en-US" dirty="0"/>
          </a:p>
        </p:txBody>
      </p:sp>
      <p:sp>
        <p:nvSpPr>
          <p:cNvPr id="25" name="テキスト プレースホルダー 24"/>
          <p:cNvSpPr>
            <a:spLocks noGrp="1"/>
          </p:cNvSpPr>
          <p:nvPr>
            <p:ph type="body" sz="quarter" idx="27"/>
          </p:nvPr>
        </p:nvSpPr>
        <p:spPr/>
        <p:txBody>
          <a:bodyPr>
            <a:normAutofit/>
          </a:bodyPr>
          <a:lstStyle/>
          <a:p>
            <a:r>
              <a:rPr lang="en-US" altLang="ja-JP" dirty="0"/>
              <a:t>Duo at possit lobortis. Id has aperiam temporibus. His iudico </a:t>
            </a:r>
            <a:r>
              <a:rPr lang="en-US" altLang="ja-JP" dirty="0" smtClean="0"/>
              <a:t>delenit.</a:t>
            </a:r>
            <a:endParaRPr kumimoji="1" lang="ja-JP" altLang="en-US" dirty="0"/>
          </a:p>
        </p:txBody>
      </p:sp>
    </p:spTree>
    <p:extLst>
      <p:ext uri="{BB962C8B-B14F-4D97-AF65-F5344CB8AC3E}">
        <p14:creationId xmlns:p14="http://schemas.microsoft.com/office/powerpoint/2010/main" val="524251588"/>
      </p:ext>
    </p:extLst>
  </p:cSld>
  <p:clrMapOvr>
    <a:masterClrMapping/>
  </p:clrMapOvr>
  <p:transition spd="slow" advTm="9970">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20" name="テキスト プレースホルダー 19"/>
          <p:cNvSpPr>
            <a:spLocks noGrp="1"/>
          </p:cNvSpPr>
          <p:nvPr>
            <p:ph type="body" sz="quarter" idx="4294967295"/>
          </p:nvPr>
        </p:nvSpPr>
        <p:spPr>
          <a:xfrm>
            <a:off x="0" y="-1"/>
            <a:ext cx="18291175" cy="1314451"/>
          </a:xfrm>
          <a:prstGeom prst="rect">
            <a:avLst/>
          </a:prstGeom>
        </p:spPr>
        <p:txBody>
          <a:bodyPr/>
          <a:lstStyle/>
          <a:p>
            <a:endParaRPr kumimoji="1" lang="ja-JP" altLang="en-US"/>
          </a:p>
        </p:txBody>
      </p:sp>
      <p:sp>
        <p:nvSpPr>
          <p:cNvPr id="17" name="テキスト プレースホルダー 16"/>
          <p:cNvSpPr>
            <a:spLocks noGrp="1"/>
          </p:cNvSpPr>
          <p:nvPr>
            <p:ph type="body" sz="quarter" idx="11"/>
          </p:nvPr>
        </p:nvSpPr>
        <p:spPr/>
        <p:txBody>
          <a:bodyPr/>
          <a:lstStyle/>
          <a:p>
            <a:endParaRPr kumimoji="1" lang="ja-JP" altLang="en-US"/>
          </a:p>
        </p:txBody>
      </p:sp>
      <p:sp>
        <p:nvSpPr>
          <p:cNvPr id="19" name="テキスト プレースホルダー 18"/>
          <p:cNvSpPr>
            <a:spLocks noGrp="1"/>
          </p:cNvSpPr>
          <p:nvPr>
            <p:ph type="body" sz="quarter" idx="19"/>
          </p:nvPr>
        </p:nvSpPr>
        <p:spPr/>
        <p:txBody>
          <a:bodyPr/>
          <a:lstStyle/>
          <a:p>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01</a:t>
            </a:r>
            <a:endParaRPr kumimoji="1" lang="ja-JP" altLang="en-US" dirty="0"/>
          </a:p>
        </p:txBody>
      </p:sp>
      <p:sp>
        <p:nvSpPr>
          <p:cNvPr id="21" name="テキスト プレースホルダー 20"/>
          <p:cNvSpPr>
            <a:spLocks noGrp="1"/>
          </p:cNvSpPr>
          <p:nvPr>
            <p:ph type="body" sz="quarter" idx="21"/>
          </p:nvPr>
        </p:nvSpPr>
        <p:spPr/>
        <p:txBody>
          <a:bodyPr/>
          <a:lstStyle/>
          <a:p>
            <a:r>
              <a:rPr kumimoji="1" lang="en-US" altLang="ja-JP" dirty="0" smtClean="0"/>
              <a:t>INTRODUCTION</a:t>
            </a:r>
            <a:endParaRPr kumimoji="1" lang="ja-JP" altLang="en-US" dirty="0"/>
          </a:p>
        </p:txBody>
      </p:sp>
    </p:spTree>
    <p:extLst>
      <p:ext uri="{BB962C8B-B14F-4D97-AF65-F5344CB8AC3E}">
        <p14:creationId xmlns:p14="http://schemas.microsoft.com/office/powerpoint/2010/main" val="2607627673"/>
      </p:ext>
    </p:extLst>
  </p:cSld>
  <p:clrMapOvr>
    <a:masterClrMapping/>
  </p:clrMapOvr>
  <mc:AlternateContent xmlns:mc="http://schemas.openxmlformats.org/markup-compatibility/2006" xmlns:p14="http://schemas.microsoft.com/office/powerpoint/2010/main">
    <mc:Choice Requires="p14">
      <p:transition spd="slow" p14:dur="1200" advTm="3198">
        <p14:flip dir="r"/>
      </p:transition>
    </mc:Choice>
    <mc:Fallback xmlns="">
      <p:transition spd="slow" advTm="3198">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60</a:t>
            </a:fld>
            <a:endParaRPr lang="ja-JP" altLang="en-US"/>
          </a:p>
        </p:txBody>
      </p:sp>
      <p:sp>
        <p:nvSpPr>
          <p:cNvPr id="19" name="テキスト プレースホルダー 18"/>
          <p:cNvSpPr>
            <a:spLocks noGrp="1"/>
          </p:cNvSpPr>
          <p:nvPr>
            <p:ph type="body" sz="quarter" idx="13"/>
          </p:nvPr>
        </p:nvSpPr>
        <p:spPr/>
        <p:txBody>
          <a:bodyPr/>
          <a:lstStyle/>
          <a:p>
            <a:r>
              <a:rPr lang="en-US" altLang="ja-JP" dirty="0" smtClean="0"/>
              <a:t>5 KEYWORDS AND DESCRIPTIONS</a:t>
            </a:r>
            <a:endParaRPr kumimoji="1" lang="ja-JP" altLang="en-US" dirty="0"/>
          </a:p>
        </p:txBody>
      </p:sp>
      <p:sp>
        <p:nvSpPr>
          <p:cNvPr id="20" name="テキスト プレースホルダー 19"/>
          <p:cNvSpPr>
            <a:spLocks noGrp="1"/>
          </p:cNvSpPr>
          <p:nvPr>
            <p:ph type="body" sz="quarter" idx="20"/>
          </p:nvPr>
        </p:nvSpPr>
        <p:spPr/>
        <p:txBody>
          <a:bodyPr/>
          <a:lstStyle/>
          <a:p>
            <a:r>
              <a:rPr lang="en-US" altLang="ja-JP" dirty="0"/>
              <a:t>Focus on the Experience</a:t>
            </a:r>
            <a:endParaRPr kumimoji="1" lang="ja-JP" altLang="en-US" dirty="0"/>
          </a:p>
        </p:txBody>
      </p:sp>
      <p:sp>
        <p:nvSpPr>
          <p:cNvPr id="21" name="テキスト プレースホルダー 20"/>
          <p:cNvSpPr>
            <a:spLocks noGrp="1"/>
          </p:cNvSpPr>
          <p:nvPr>
            <p:ph type="body" sz="quarter" idx="21"/>
          </p:nvPr>
        </p:nvSpPr>
        <p:spPr/>
        <p:txBody>
          <a:bodyPr>
            <a:normAutofit/>
          </a:bodyPr>
          <a:lstStyle/>
          <a:p>
            <a:r>
              <a:rPr lang="en-US" altLang="ja-JP" dirty="0"/>
              <a:t>Duo enim tota convenire ad. Has no facilis erroribus, ad pro veniam phaedrum. Intellegam definitiones ut est, eam ex iusto viris </a:t>
            </a:r>
            <a:r>
              <a:rPr lang="en-US" altLang="ja-JP" dirty="0" smtClean="0"/>
              <a:t>delicatissimi.</a:t>
            </a:r>
            <a:endParaRPr kumimoji="1" lang="ja-JP" altLang="en-US" dirty="0"/>
          </a:p>
        </p:txBody>
      </p:sp>
      <p:sp>
        <p:nvSpPr>
          <p:cNvPr id="22" name="テキスト プレースホルダー 21"/>
          <p:cNvSpPr>
            <a:spLocks noGrp="1"/>
          </p:cNvSpPr>
          <p:nvPr>
            <p:ph type="body" sz="quarter" idx="22"/>
          </p:nvPr>
        </p:nvSpPr>
        <p:spPr/>
        <p:txBody>
          <a:bodyPr/>
          <a:lstStyle/>
          <a:p>
            <a:r>
              <a:rPr lang="en-US" altLang="ja-JP" dirty="0"/>
              <a:t>Make it </a:t>
            </a:r>
            <a:r>
              <a:rPr lang="en-US" altLang="ja-JP" dirty="0" smtClean="0"/>
              <a:t>SIMPLE</a:t>
            </a:r>
            <a:endParaRPr kumimoji="1" lang="ja-JP" altLang="en-US" dirty="0"/>
          </a:p>
        </p:txBody>
      </p:sp>
      <p:sp>
        <p:nvSpPr>
          <p:cNvPr id="23" name="テキスト プレースホルダー 22"/>
          <p:cNvSpPr>
            <a:spLocks noGrp="1"/>
          </p:cNvSpPr>
          <p:nvPr>
            <p:ph type="body" sz="quarter" idx="23"/>
          </p:nvPr>
        </p:nvSpPr>
        <p:spPr/>
        <p:txBody>
          <a:bodyPr/>
          <a:lstStyle/>
          <a:p>
            <a:r>
              <a:rPr lang="en-US" altLang="ja-JP" dirty="0" smtClean="0"/>
              <a:t>Vis </a:t>
            </a:r>
            <a:r>
              <a:rPr lang="en-US" altLang="ja-JP" dirty="0"/>
              <a:t>in ullum commune volutpat, te appareat constituto vix. </a:t>
            </a:r>
            <a:r>
              <a:rPr lang="en-US" altLang="ja-JP" dirty="0">
                <a:solidFill>
                  <a:schemeClr val="accent1"/>
                </a:solidFill>
              </a:rPr>
              <a:t>Qui appareat adversarium ex</a:t>
            </a:r>
            <a:r>
              <a:rPr lang="en-US" altLang="ja-JP" dirty="0"/>
              <a:t>. Id vis postea nominavi </a:t>
            </a:r>
            <a:r>
              <a:rPr lang="en-US" altLang="ja-JP" dirty="0" smtClean="0"/>
              <a:t>voluptua.</a:t>
            </a:r>
            <a:endParaRPr kumimoji="1" lang="ja-JP" altLang="en-US" dirty="0"/>
          </a:p>
        </p:txBody>
      </p:sp>
      <p:sp>
        <p:nvSpPr>
          <p:cNvPr id="24" name="テキスト プレースホルダー 23"/>
          <p:cNvSpPr>
            <a:spLocks noGrp="1"/>
          </p:cNvSpPr>
          <p:nvPr>
            <p:ph type="body" sz="quarter" idx="24"/>
          </p:nvPr>
        </p:nvSpPr>
        <p:spPr/>
        <p:txBody>
          <a:bodyPr/>
          <a:lstStyle/>
          <a:p>
            <a:r>
              <a:rPr lang="en-US" altLang="ja-JP" dirty="0" smtClean="0"/>
              <a:t>UNDERSTAND NEEDS</a:t>
            </a:r>
            <a:endParaRPr kumimoji="1" lang="ja-JP" altLang="en-US" dirty="0"/>
          </a:p>
        </p:txBody>
      </p:sp>
      <p:sp>
        <p:nvSpPr>
          <p:cNvPr id="25" name="テキスト プレースホルダー 24"/>
          <p:cNvSpPr>
            <a:spLocks noGrp="1"/>
          </p:cNvSpPr>
          <p:nvPr>
            <p:ph type="body" sz="quarter" idx="25"/>
          </p:nvPr>
        </p:nvSpPr>
        <p:spPr/>
        <p:txBody>
          <a:bodyPr/>
          <a:lstStyle/>
          <a:p>
            <a:r>
              <a:rPr lang="en-US" altLang="ja-JP" dirty="0"/>
              <a:t>Stet possit impetus id eam, agam esse invidunt pro at, nam illud comprehensam an. Soleat facete deseruisse vis </a:t>
            </a:r>
            <a:r>
              <a:rPr lang="en-US" altLang="ja-JP" dirty="0" smtClean="0"/>
              <a:t>id.</a:t>
            </a:r>
            <a:endParaRPr kumimoji="1" lang="ja-JP" altLang="en-US" dirty="0"/>
          </a:p>
        </p:txBody>
      </p:sp>
      <p:sp>
        <p:nvSpPr>
          <p:cNvPr id="26" name="テキスト プレースホルダー 25"/>
          <p:cNvSpPr>
            <a:spLocks noGrp="1"/>
          </p:cNvSpPr>
          <p:nvPr>
            <p:ph type="body" sz="quarter" idx="26"/>
          </p:nvPr>
        </p:nvSpPr>
        <p:spPr/>
        <p:txBody>
          <a:bodyPr/>
          <a:lstStyle/>
          <a:p>
            <a:r>
              <a:rPr kumimoji="1" lang="en-US" altLang="ja-JP" dirty="0" smtClean="0"/>
              <a:t>EVALUAtE IT</a:t>
            </a:r>
            <a:endParaRPr kumimoji="1" lang="ja-JP" altLang="en-US" dirty="0"/>
          </a:p>
        </p:txBody>
      </p:sp>
      <p:sp>
        <p:nvSpPr>
          <p:cNvPr id="27" name="テキスト プレースホルダー 26"/>
          <p:cNvSpPr>
            <a:spLocks noGrp="1"/>
          </p:cNvSpPr>
          <p:nvPr>
            <p:ph type="body" sz="quarter" idx="27"/>
          </p:nvPr>
        </p:nvSpPr>
        <p:spPr/>
        <p:txBody>
          <a:bodyPr/>
          <a:lstStyle/>
          <a:p>
            <a:r>
              <a:rPr lang="en-US" altLang="ja-JP" dirty="0"/>
              <a:t>Cu mel facer phaedrum intellegam. </a:t>
            </a:r>
            <a:r>
              <a:rPr lang="en-US" altLang="ja-JP" dirty="0">
                <a:solidFill>
                  <a:schemeClr val="accent1"/>
                </a:solidFill>
              </a:rPr>
              <a:t>Eos error blandit cu</a:t>
            </a:r>
            <a:r>
              <a:rPr lang="en-US" altLang="ja-JP" dirty="0"/>
              <a:t>, mei ex ubique commune moderatius, sea eu diam saperet moderatius.</a:t>
            </a:r>
            <a:endParaRPr kumimoji="1" lang="ja-JP" altLang="en-US" dirty="0"/>
          </a:p>
        </p:txBody>
      </p:sp>
      <p:sp>
        <p:nvSpPr>
          <p:cNvPr id="28" name="テキスト プレースホルダー 27"/>
          <p:cNvSpPr>
            <a:spLocks noGrp="1"/>
          </p:cNvSpPr>
          <p:nvPr>
            <p:ph type="body" sz="quarter" idx="28"/>
          </p:nvPr>
        </p:nvSpPr>
        <p:spPr/>
        <p:txBody>
          <a:bodyPr/>
          <a:lstStyle/>
          <a:p>
            <a:r>
              <a:rPr kumimoji="1" lang="en-US" altLang="ja-JP" dirty="0" smtClean="0"/>
              <a:t>DO USER TESTING</a:t>
            </a:r>
            <a:endParaRPr kumimoji="1" lang="ja-JP" altLang="en-US" dirty="0"/>
          </a:p>
        </p:txBody>
      </p:sp>
      <p:sp>
        <p:nvSpPr>
          <p:cNvPr id="29" name="テキスト プレースホルダー 28"/>
          <p:cNvSpPr>
            <a:spLocks noGrp="1"/>
          </p:cNvSpPr>
          <p:nvPr>
            <p:ph type="body" sz="quarter" idx="29"/>
          </p:nvPr>
        </p:nvSpPr>
        <p:spPr/>
        <p:txBody>
          <a:bodyPr/>
          <a:lstStyle/>
          <a:p>
            <a:r>
              <a:rPr lang="en-US" altLang="ja-JP" dirty="0"/>
              <a:t>Quis detracto facilisi ea eam, an solet salutandi repudiandae his. Ne forensibus persequeris efficiantur nam. Nam vitae omnesque </a:t>
            </a:r>
            <a:r>
              <a:rPr lang="en-US" altLang="ja-JP" dirty="0" smtClean="0"/>
              <a:t>no.</a:t>
            </a:r>
            <a:endParaRPr kumimoji="1" lang="ja-JP" altLang="en-US" dirty="0"/>
          </a:p>
        </p:txBody>
      </p:sp>
    </p:spTree>
    <p:extLst>
      <p:ext uri="{BB962C8B-B14F-4D97-AF65-F5344CB8AC3E}">
        <p14:creationId xmlns:p14="http://schemas.microsoft.com/office/powerpoint/2010/main" val="213728099"/>
      </p:ext>
    </p:extLst>
  </p:cSld>
  <p:clrMapOvr>
    <a:masterClrMapping/>
  </p:clrMapOvr>
  <p:transition spd="slow" advTm="12833">
    <p:cove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KEY IDEAS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61</a:t>
            </a:fld>
            <a:endParaRPr lang="ja-JP" altLang="en-US"/>
          </a:p>
        </p:txBody>
      </p:sp>
      <p:sp>
        <p:nvSpPr>
          <p:cNvPr id="20" name="テキスト プレースホルダー 19"/>
          <p:cNvSpPr>
            <a:spLocks noGrp="1"/>
          </p:cNvSpPr>
          <p:nvPr>
            <p:ph type="body" sz="quarter" idx="13"/>
          </p:nvPr>
        </p:nvSpPr>
        <p:spPr/>
        <p:txBody>
          <a:bodyPr/>
          <a:lstStyle/>
          <a:p>
            <a:r>
              <a:rPr kumimoji="1" lang="en-US" altLang="ja-JP" dirty="0" smtClean="0"/>
              <a:t>1 IMAGE AND 2 COLUMNS</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IMPROVED EVALUATION SYSTEM</a:t>
            </a:r>
            <a:endParaRPr kumimoji="1" lang="ja-JP" altLang="en-US" dirty="0"/>
          </a:p>
        </p:txBody>
      </p:sp>
      <p:sp>
        <p:nvSpPr>
          <p:cNvPr id="19" name="テキスト プレースホルダー 18"/>
          <p:cNvSpPr>
            <a:spLocks noGrp="1"/>
          </p:cNvSpPr>
          <p:nvPr>
            <p:ph type="body" sz="quarter" idx="12"/>
          </p:nvPr>
        </p:nvSpPr>
        <p:spPr/>
        <p:txBody>
          <a:bodyPr/>
          <a:lstStyle/>
          <a:p>
            <a:r>
              <a:rPr lang="en-US" altLang="ja-JP" dirty="0"/>
              <a:t>Pri scripta mnesarchum no, id ubique omnium ius. Vidisse disputando mea ea, eam abhorreant scripserit ex. </a:t>
            </a:r>
            <a:r>
              <a:rPr lang="en-US" altLang="ja-JP" dirty="0">
                <a:solidFill>
                  <a:schemeClr val="accent1"/>
                </a:solidFill>
              </a:rPr>
              <a:t>Blandit accusamus honestatis cu cum</a:t>
            </a:r>
            <a:r>
              <a:rPr lang="en-US" altLang="ja-JP" dirty="0"/>
              <a:t>. Pri ut aperiri voluptua, ei sit iisque quaeque.</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smtClean="0"/>
              <a:t>SIMPLE FEEDBACK FLOW</a:t>
            </a:r>
            <a:endParaRPr kumimoji="1" lang="ja-JP" altLang="en-US" dirty="0"/>
          </a:p>
        </p:txBody>
      </p:sp>
      <p:sp>
        <p:nvSpPr>
          <p:cNvPr id="24" name="テキスト プレースホルダー 23"/>
          <p:cNvSpPr>
            <a:spLocks noGrp="1"/>
          </p:cNvSpPr>
          <p:nvPr>
            <p:ph type="body" sz="quarter" idx="19"/>
          </p:nvPr>
        </p:nvSpPr>
        <p:spPr/>
        <p:txBody>
          <a:bodyPr/>
          <a:lstStyle/>
          <a:p>
            <a:r>
              <a:rPr lang="en-US" altLang="ja-JP" dirty="0"/>
              <a:t>Pro no inermis reprehendunt, ne omnis paulo mediocrem mei, sit cu neglegentur reprehendunt. Sed ad sint probo gloriatur. Nibh dolores explicari pro ex.</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3401699353"/>
      </p:ext>
    </p:extLst>
  </p:cSld>
  <p:clrMapOvr>
    <a:masterClrMapping/>
  </p:clrMapOvr>
  <p:transition spd="slow" advTm="7843">
    <p:cove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62</a:t>
            </a:fld>
            <a:endParaRPr lang="ja-JP" altLang="en-US"/>
          </a:p>
        </p:txBody>
      </p:sp>
      <p:sp>
        <p:nvSpPr>
          <p:cNvPr id="17" name="テキスト プレースホルダー 16"/>
          <p:cNvSpPr>
            <a:spLocks noGrp="1"/>
          </p:cNvSpPr>
          <p:nvPr>
            <p:ph type="body" sz="quarter" idx="13"/>
          </p:nvPr>
        </p:nvSpPr>
        <p:spPr/>
        <p:txBody>
          <a:bodyPr/>
          <a:lstStyle/>
          <a:p>
            <a:r>
              <a:rPr kumimoji="1" lang="en-US" altLang="ja-JP" dirty="0" smtClean="0"/>
              <a:t>4 ALPHABETS, HEADERS AND DESCRIPTIONS</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smtClean="0"/>
              <a:t>S</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smtClean="0"/>
              <a:t>W</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smtClean="0"/>
              <a:t>O</a:t>
            </a:r>
            <a:endParaRPr kumimoji="1" lang="ja-JP" altLang="en-US" dirty="0"/>
          </a:p>
        </p:txBody>
      </p:sp>
      <p:sp>
        <p:nvSpPr>
          <p:cNvPr id="21" name="テキスト プレースホルダー 20"/>
          <p:cNvSpPr>
            <a:spLocks noGrp="1"/>
          </p:cNvSpPr>
          <p:nvPr>
            <p:ph type="body" sz="quarter" idx="19"/>
          </p:nvPr>
        </p:nvSpPr>
        <p:spPr/>
        <p:txBody>
          <a:bodyPr/>
          <a:lstStyle/>
          <a:p>
            <a:r>
              <a:rPr kumimoji="1" lang="en-US" altLang="ja-JP" dirty="0" smtClean="0"/>
              <a:t>T</a:t>
            </a:r>
            <a:endParaRPr kumimoji="1" lang="ja-JP" altLang="en-US" dirty="0"/>
          </a:p>
        </p:txBody>
      </p:sp>
      <p:sp>
        <p:nvSpPr>
          <p:cNvPr id="22" name="テキスト プレースホルダー 21"/>
          <p:cNvSpPr>
            <a:spLocks noGrp="1"/>
          </p:cNvSpPr>
          <p:nvPr>
            <p:ph type="body" sz="quarter" idx="20"/>
          </p:nvPr>
        </p:nvSpPr>
        <p:spPr/>
        <p:txBody>
          <a:bodyPr/>
          <a:lstStyle/>
          <a:p>
            <a:r>
              <a:rPr lang="en-US" altLang="ja-JP" dirty="0" smtClean="0"/>
              <a:t>STRENGTHS</a:t>
            </a:r>
            <a:endParaRPr kumimoji="1" lang="ja-JP" altLang="en-US" dirty="0"/>
          </a:p>
        </p:txBody>
      </p:sp>
      <p:sp>
        <p:nvSpPr>
          <p:cNvPr id="23" name="テキスト プレースホルダー 22"/>
          <p:cNvSpPr>
            <a:spLocks noGrp="1"/>
          </p:cNvSpPr>
          <p:nvPr>
            <p:ph type="body" sz="quarter" idx="21"/>
          </p:nvPr>
        </p:nvSpPr>
        <p:spPr/>
        <p:txBody>
          <a:bodyPr>
            <a:normAutofit/>
          </a:bodyPr>
          <a:lstStyle/>
          <a:p>
            <a:r>
              <a:rPr lang="en-US" altLang="ja-JP" dirty="0"/>
              <a:t>Eros mucius intellegam ut nec. </a:t>
            </a:r>
            <a:r>
              <a:rPr lang="en-US" altLang="ja-JP" dirty="0">
                <a:solidFill>
                  <a:schemeClr val="accent1"/>
                </a:solidFill>
              </a:rPr>
              <a:t>Eu pro invidunt accommodare</a:t>
            </a:r>
            <a:r>
              <a:rPr lang="en-US" altLang="ja-JP" dirty="0"/>
              <a:t>, id facer ponderum quo. Id eos nisl mnesarchum </a:t>
            </a:r>
            <a:r>
              <a:rPr lang="en-US" altLang="ja-JP" dirty="0" smtClean="0"/>
              <a:t>incorrupte.</a:t>
            </a:r>
            <a:endParaRPr kumimoji="1" lang="ja-JP" altLang="en-US" dirty="0"/>
          </a:p>
        </p:txBody>
      </p:sp>
      <p:sp>
        <p:nvSpPr>
          <p:cNvPr id="24" name="テキスト プレースホルダー 23"/>
          <p:cNvSpPr>
            <a:spLocks noGrp="1"/>
          </p:cNvSpPr>
          <p:nvPr>
            <p:ph type="body" sz="quarter" idx="22"/>
          </p:nvPr>
        </p:nvSpPr>
        <p:spPr/>
        <p:txBody>
          <a:bodyPr/>
          <a:lstStyle/>
          <a:p>
            <a:r>
              <a:rPr lang="en-US" altLang="ja-JP" dirty="0" smtClean="0"/>
              <a:t>OPPORTUNITIES</a:t>
            </a:r>
            <a:endParaRPr kumimoji="1" lang="ja-JP" altLang="en-US" dirty="0"/>
          </a:p>
        </p:txBody>
      </p:sp>
      <p:sp>
        <p:nvSpPr>
          <p:cNvPr id="25" name="テキスト プレースホルダー 24"/>
          <p:cNvSpPr>
            <a:spLocks noGrp="1"/>
          </p:cNvSpPr>
          <p:nvPr>
            <p:ph type="body" sz="quarter" idx="23"/>
          </p:nvPr>
        </p:nvSpPr>
        <p:spPr/>
        <p:txBody>
          <a:bodyPr>
            <a:normAutofit/>
          </a:bodyPr>
          <a:lstStyle/>
          <a:p>
            <a:r>
              <a:rPr lang="en-US" altLang="ja-JP" dirty="0"/>
              <a:t>Nam malis oratio invidunt ei, ex agam doctus sit. An nam facilis explicari </a:t>
            </a:r>
            <a:r>
              <a:rPr lang="en-US" altLang="ja-JP" dirty="0" smtClean="0"/>
              <a:t>concludaturque</a:t>
            </a:r>
            <a:r>
              <a:rPr lang="en-US" altLang="ja-JP" dirty="0"/>
              <a:t>.</a:t>
            </a:r>
            <a:endParaRPr kumimoji="1" lang="ja-JP" altLang="en-US" dirty="0"/>
          </a:p>
        </p:txBody>
      </p:sp>
      <p:sp>
        <p:nvSpPr>
          <p:cNvPr id="26" name="テキスト プレースホルダー 25"/>
          <p:cNvSpPr>
            <a:spLocks noGrp="1"/>
          </p:cNvSpPr>
          <p:nvPr>
            <p:ph type="body" sz="quarter" idx="24"/>
          </p:nvPr>
        </p:nvSpPr>
        <p:spPr/>
        <p:txBody>
          <a:bodyPr/>
          <a:lstStyle/>
          <a:p>
            <a:r>
              <a:rPr kumimoji="1" lang="en-US" altLang="ja-JP" dirty="0" smtClean="0"/>
              <a:t>WEAKNESSES</a:t>
            </a:r>
            <a:endParaRPr kumimoji="1" lang="ja-JP" altLang="en-US" dirty="0"/>
          </a:p>
        </p:txBody>
      </p:sp>
      <p:sp>
        <p:nvSpPr>
          <p:cNvPr id="16" name="テキスト プレースホルダー 15"/>
          <p:cNvSpPr>
            <a:spLocks noGrp="1"/>
          </p:cNvSpPr>
          <p:nvPr>
            <p:ph type="body" sz="quarter" idx="12"/>
          </p:nvPr>
        </p:nvSpPr>
        <p:spPr/>
        <p:txBody>
          <a:bodyPr/>
          <a:lstStyle/>
          <a:p>
            <a:r>
              <a:rPr lang="en-US" altLang="ja-JP" dirty="0"/>
              <a:t>In mea porro velit antiopam, nec ea sumo nonumy invenire. Vel an discere fierent. No debitis explicari </a:t>
            </a:r>
            <a:r>
              <a:rPr lang="en-US" altLang="ja-JP" dirty="0" smtClean="0"/>
              <a:t>vis.</a:t>
            </a:r>
            <a:endParaRPr kumimoji="1" lang="ja-JP" altLang="en-US" dirty="0"/>
          </a:p>
        </p:txBody>
      </p:sp>
      <p:sp>
        <p:nvSpPr>
          <p:cNvPr id="27" name="テキスト プレースホルダー 26"/>
          <p:cNvSpPr>
            <a:spLocks noGrp="1"/>
          </p:cNvSpPr>
          <p:nvPr>
            <p:ph type="body" sz="quarter" idx="25"/>
          </p:nvPr>
        </p:nvSpPr>
        <p:spPr/>
        <p:txBody>
          <a:bodyPr/>
          <a:lstStyle/>
          <a:p>
            <a:r>
              <a:rPr lang="en-US" altLang="ja-JP" dirty="0" smtClean="0"/>
              <a:t>THREATS</a:t>
            </a:r>
            <a:endParaRPr kumimoji="1" lang="ja-JP" altLang="en-US" dirty="0"/>
          </a:p>
        </p:txBody>
      </p:sp>
      <p:sp>
        <p:nvSpPr>
          <p:cNvPr id="28" name="テキスト プレースホルダー 27"/>
          <p:cNvSpPr>
            <a:spLocks noGrp="1"/>
          </p:cNvSpPr>
          <p:nvPr>
            <p:ph type="body" sz="quarter" idx="26"/>
          </p:nvPr>
        </p:nvSpPr>
        <p:spPr/>
        <p:txBody>
          <a:bodyPr/>
          <a:lstStyle/>
          <a:p>
            <a:r>
              <a:rPr lang="en-US" altLang="ja-JP" dirty="0"/>
              <a:t>Meliore inciderint ex mei, nec assum laoreet postulant ad. </a:t>
            </a:r>
            <a:r>
              <a:rPr lang="en-US" altLang="ja-JP" dirty="0">
                <a:solidFill>
                  <a:schemeClr val="accent1"/>
                </a:solidFill>
              </a:rPr>
              <a:t>Vix elit velit omnium ne</a:t>
            </a:r>
            <a:r>
              <a:rPr lang="en-US" altLang="ja-JP" dirty="0"/>
              <a:t>. At modo mucius </a:t>
            </a:r>
            <a:r>
              <a:rPr lang="en-US" altLang="ja-JP" dirty="0" smtClean="0"/>
              <a:t>vim.</a:t>
            </a:r>
            <a:endParaRPr kumimoji="1" lang="ja-JP" altLang="en-US" dirty="0"/>
          </a:p>
        </p:txBody>
      </p:sp>
    </p:spTree>
    <p:extLst>
      <p:ext uri="{BB962C8B-B14F-4D97-AF65-F5344CB8AC3E}">
        <p14:creationId xmlns:p14="http://schemas.microsoft.com/office/powerpoint/2010/main" val="1605085582"/>
      </p:ext>
    </p:extLst>
  </p:cSld>
  <p:clrMapOvr>
    <a:masterClrMapping/>
  </p:clrMapOvr>
  <p:transition spd="slow" advTm="9151">
    <p:cove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タイトル 27"/>
          <p:cNvSpPr>
            <a:spLocks noGrp="1"/>
          </p:cNvSpPr>
          <p:nvPr>
            <p:ph type="title"/>
          </p:nvPr>
        </p:nvSpPr>
        <p:spPr/>
        <p:txBody>
          <a:bodyPr/>
          <a:lstStyle/>
          <a:p>
            <a:r>
              <a:rPr kumimoji="1" lang="en-US" altLang="ja-JP" dirty="0" smtClean="0"/>
              <a:t>PRODUCT STRATEGY</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63</a:t>
            </a:fld>
            <a:endParaRPr lang="ja-JP" altLang="en-US"/>
          </a:p>
        </p:txBody>
      </p:sp>
      <p:sp>
        <p:nvSpPr>
          <p:cNvPr id="30" name="テキスト プレースホルダー 29"/>
          <p:cNvSpPr>
            <a:spLocks noGrp="1"/>
          </p:cNvSpPr>
          <p:nvPr>
            <p:ph type="body" sz="quarter" idx="13"/>
          </p:nvPr>
        </p:nvSpPr>
        <p:spPr/>
        <p:txBody>
          <a:bodyPr/>
          <a:lstStyle/>
          <a:p>
            <a:r>
              <a:rPr lang="en-US" altLang="ja-JP" dirty="0" smtClean="0"/>
              <a:t>A CHESS ICON AND 5 ICONIC ITEMS</a:t>
            </a:r>
            <a:endParaRPr kumimoji="1" lang="ja-JP" altLang="en-US" dirty="0"/>
          </a:p>
        </p:txBody>
      </p:sp>
      <p:pic>
        <p:nvPicPr>
          <p:cNvPr id="46" name="図プレースホルダー 45"/>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47" name="図プレースホルダー 46"/>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49" name="図プレースホルダー 48"/>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48" name="図プレースホルダー 47"/>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35" name="テキスト プレースホルダー 34"/>
          <p:cNvSpPr>
            <a:spLocks noGrp="1"/>
          </p:cNvSpPr>
          <p:nvPr>
            <p:ph type="body" sz="quarter" idx="18"/>
          </p:nvPr>
        </p:nvSpPr>
        <p:spPr/>
        <p:txBody>
          <a:bodyPr/>
          <a:lstStyle/>
          <a:p>
            <a:r>
              <a:rPr kumimoji="1" lang="en-US" altLang="ja-JP" dirty="0" smtClean="0"/>
              <a:t>GLOBALIZATION</a:t>
            </a:r>
            <a:endParaRPr kumimoji="1" lang="ja-JP" altLang="en-US" dirty="0"/>
          </a:p>
        </p:txBody>
      </p:sp>
      <p:sp>
        <p:nvSpPr>
          <p:cNvPr id="36" name="テキスト プレースホルダー 35"/>
          <p:cNvSpPr>
            <a:spLocks noGrp="1"/>
          </p:cNvSpPr>
          <p:nvPr>
            <p:ph type="body" sz="quarter" idx="19"/>
          </p:nvPr>
        </p:nvSpPr>
        <p:spPr/>
        <p:txBody>
          <a:bodyPr>
            <a:normAutofit/>
          </a:bodyPr>
          <a:lstStyle/>
          <a:p>
            <a:r>
              <a:rPr lang="en-US" altLang="ja-JP" dirty="0"/>
              <a:t>Lorem ipsum dolor sit </a:t>
            </a:r>
            <a:r>
              <a:rPr lang="en-US" altLang="ja-JP" dirty="0" smtClean="0"/>
              <a:t>amet.</a:t>
            </a:r>
            <a:endParaRPr kumimoji="1" lang="ja-JP" altLang="en-US" dirty="0"/>
          </a:p>
        </p:txBody>
      </p:sp>
      <p:sp>
        <p:nvSpPr>
          <p:cNvPr id="37" name="テキスト プレースホルダー 36"/>
          <p:cNvSpPr>
            <a:spLocks noGrp="1"/>
          </p:cNvSpPr>
          <p:nvPr>
            <p:ph type="body" sz="quarter" idx="20"/>
          </p:nvPr>
        </p:nvSpPr>
        <p:spPr/>
        <p:txBody>
          <a:bodyPr/>
          <a:lstStyle/>
          <a:p>
            <a:r>
              <a:rPr kumimoji="1" lang="en-US" altLang="ja-JP" dirty="0" smtClean="0"/>
              <a:t>INNOVATION</a:t>
            </a:r>
            <a:endParaRPr kumimoji="1" lang="ja-JP" altLang="en-US" dirty="0"/>
          </a:p>
        </p:txBody>
      </p:sp>
      <p:sp>
        <p:nvSpPr>
          <p:cNvPr id="38" name="テキスト プレースホルダー 37"/>
          <p:cNvSpPr>
            <a:spLocks noGrp="1"/>
          </p:cNvSpPr>
          <p:nvPr>
            <p:ph type="body" sz="quarter" idx="21"/>
          </p:nvPr>
        </p:nvSpPr>
        <p:spPr/>
        <p:txBody>
          <a:bodyPr/>
          <a:lstStyle/>
          <a:p>
            <a:r>
              <a:rPr lang="en-US" altLang="ja-JP" dirty="0"/>
              <a:t>Quo scaevola euripidis no. </a:t>
            </a:r>
            <a:r>
              <a:rPr lang="en-US" altLang="ja-JP" dirty="0">
                <a:solidFill>
                  <a:schemeClr val="accent1"/>
                </a:solidFill>
              </a:rPr>
              <a:t>Et debitis propriae</a:t>
            </a:r>
            <a:r>
              <a:rPr lang="en-US" altLang="ja-JP" dirty="0"/>
              <a:t> efficiendi eam.</a:t>
            </a:r>
            <a:endParaRPr kumimoji="1" lang="ja-JP" altLang="en-US" dirty="0"/>
          </a:p>
        </p:txBody>
      </p:sp>
      <p:sp>
        <p:nvSpPr>
          <p:cNvPr id="39" name="テキスト プレースホルダー 38"/>
          <p:cNvSpPr>
            <a:spLocks noGrp="1"/>
          </p:cNvSpPr>
          <p:nvPr>
            <p:ph type="body" sz="quarter" idx="22"/>
          </p:nvPr>
        </p:nvSpPr>
        <p:spPr/>
        <p:txBody>
          <a:bodyPr/>
          <a:lstStyle/>
          <a:p>
            <a:r>
              <a:rPr kumimoji="1" lang="en-US" altLang="ja-JP" dirty="0" smtClean="0"/>
              <a:t>COMMUNICATION</a:t>
            </a:r>
            <a:endParaRPr kumimoji="1" lang="ja-JP" altLang="en-US" dirty="0"/>
          </a:p>
        </p:txBody>
      </p:sp>
      <p:sp>
        <p:nvSpPr>
          <p:cNvPr id="40" name="テキスト プレースホルダー 39"/>
          <p:cNvSpPr>
            <a:spLocks noGrp="1"/>
          </p:cNvSpPr>
          <p:nvPr>
            <p:ph type="body" sz="quarter" idx="23"/>
          </p:nvPr>
        </p:nvSpPr>
        <p:spPr/>
        <p:txBody>
          <a:bodyPr/>
          <a:lstStyle/>
          <a:p>
            <a:r>
              <a:rPr lang="en-US" altLang="ja-JP" dirty="0"/>
              <a:t>Aliquid lobortis est et. Cu qui sale soleat, ad mei tamquam </a:t>
            </a:r>
            <a:r>
              <a:rPr lang="en-US" altLang="ja-JP" dirty="0" smtClean="0"/>
              <a:t>tibique.</a:t>
            </a:r>
            <a:endParaRPr kumimoji="1" lang="ja-JP" altLang="en-US" dirty="0"/>
          </a:p>
        </p:txBody>
      </p:sp>
      <p:sp>
        <p:nvSpPr>
          <p:cNvPr id="41" name="テキスト プレースホルダー 40"/>
          <p:cNvSpPr>
            <a:spLocks noGrp="1"/>
          </p:cNvSpPr>
          <p:nvPr>
            <p:ph type="body" sz="quarter" idx="24"/>
          </p:nvPr>
        </p:nvSpPr>
        <p:spPr/>
        <p:txBody>
          <a:bodyPr/>
          <a:lstStyle/>
          <a:p>
            <a:r>
              <a:rPr kumimoji="1" lang="en-US" altLang="ja-JP" dirty="0" smtClean="0"/>
              <a:t>DIRECTION</a:t>
            </a:r>
            <a:endParaRPr kumimoji="1" lang="ja-JP" altLang="en-US" dirty="0"/>
          </a:p>
        </p:txBody>
      </p:sp>
      <p:sp>
        <p:nvSpPr>
          <p:cNvPr id="42" name="テキスト プレースホルダー 41"/>
          <p:cNvSpPr>
            <a:spLocks noGrp="1"/>
          </p:cNvSpPr>
          <p:nvPr>
            <p:ph type="body" sz="quarter" idx="25"/>
          </p:nvPr>
        </p:nvSpPr>
        <p:spPr/>
        <p:txBody>
          <a:bodyPr/>
          <a:lstStyle/>
          <a:p>
            <a:r>
              <a:rPr lang="en-US" altLang="ja-JP" dirty="0"/>
              <a:t>Ut sea movet putant accumsan, no dicat utroque graecis </a:t>
            </a:r>
            <a:r>
              <a:rPr lang="en-US" altLang="ja-JP" dirty="0" smtClean="0"/>
              <a:t>has.</a:t>
            </a:r>
            <a:endParaRPr kumimoji="1" lang="ja-JP" altLang="en-US" dirty="0"/>
          </a:p>
        </p:txBody>
      </p:sp>
      <p:sp>
        <p:nvSpPr>
          <p:cNvPr id="43" name="テキスト プレースホルダー 42"/>
          <p:cNvSpPr>
            <a:spLocks noGrp="1"/>
          </p:cNvSpPr>
          <p:nvPr>
            <p:ph type="body" sz="quarter" idx="26"/>
          </p:nvPr>
        </p:nvSpPr>
        <p:spPr/>
        <p:txBody>
          <a:bodyPr/>
          <a:lstStyle/>
          <a:p>
            <a:r>
              <a:rPr kumimoji="1" lang="en-US" altLang="ja-JP" dirty="0" smtClean="0"/>
              <a:t>CUSTOMIZATION</a:t>
            </a:r>
            <a:endParaRPr kumimoji="1" lang="ja-JP" altLang="en-US" dirty="0"/>
          </a:p>
        </p:txBody>
      </p:sp>
      <p:sp>
        <p:nvSpPr>
          <p:cNvPr id="44" name="テキスト プレースホルダー 43"/>
          <p:cNvSpPr>
            <a:spLocks noGrp="1"/>
          </p:cNvSpPr>
          <p:nvPr>
            <p:ph type="body" sz="quarter" idx="27"/>
          </p:nvPr>
        </p:nvSpPr>
        <p:spPr/>
        <p:txBody>
          <a:bodyPr/>
          <a:lstStyle/>
          <a:p>
            <a:r>
              <a:rPr lang="en-US" altLang="ja-JP" dirty="0"/>
              <a:t>Ut feugiat appetere </a:t>
            </a:r>
            <a:r>
              <a:rPr lang="en-US" altLang="ja-JP" dirty="0">
                <a:solidFill>
                  <a:schemeClr val="accent1"/>
                </a:solidFill>
              </a:rPr>
              <a:t>accommodare</a:t>
            </a:r>
            <a:r>
              <a:rPr lang="en-US" altLang="ja-JP" dirty="0"/>
              <a:t> usu, in mei idque nulla.</a:t>
            </a:r>
            <a:endParaRPr kumimoji="1" lang="ja-JP" altLang="en-US" dirty="0"/>
          </a:p>
        </p:txBody>
      </p:sp>
      <p:pic>
        <p:nvPicPr>
          <p:cNvPr id="52" name="図プレースホルダー 51"/>
          <p:cNvPicPr>
            <a:picLocks noGrp="1" noChangeAspect="1"/>
          </p:cNvPicPr>
          <p:nvPr>
            <p:ph type="pic" sz="quarter" idx="15"/>
          </p:nvPr>
        </p:nvPicPr>
        <p:blipFill>
          <a:blip r:embed="rId6"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2183671335"/>
      </p:ext>
    </p:extLst>
  </p:cSld>
  <p:clrMapOvr>
    <a:masterClrMapping/>
  </p:clrMapOvr>
  <p:transition spd="slow" advTm="16494">
    <p:cove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CLEAR VISION</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64</a:t>
            </a:fld>
            <a:endParaRPr lang="ja-JP" altLang="en-US"/>
          </a:p>
        </p:txBody>
      </p:sp>
      <p:sp>
        <p:nvSpPr>
          <p:cNvPr id="20" name="テキスト プレースホルダー 19"/>
          <p:cNvSpPr>
            <a:spLocks noGrp="1"/>
          </p:cNvSpPr>
          <p:nvPr>
            <p:ph type="body" sz="quarter" idx="15"/>
          </p:nvPr>
        </p:nvSpPr>
        <p:spPr/>
        <p:txBody>
          <a:bodyPr/>
          <a:lstStyle/>
          <a:p>
            <a:r>
              <a:rPr lang="en-US" altLang="ja-JP" dirty="0" smtClean="0"/>
              <a:t>QUATATION AND DESCRIPTION</a:t>
            </a:r>
            <a:endParaRPr kumimoji="1" lang="ja-JP" altLang="en-US" dirty="0"/>
          </a:p>
        </p:txBody>
      </p:sp>
      <p:sp>
        <p:nvSpPr>
          <p:cNvPr id="3" name="フッター プレースホルダー 2"/>
          <p:cNvSpPr>
            <a:spLocks noGrp="1"/>
          </p:cNvSpPr>
          <p:nvPr>
            <p:ph type="ftr" sz="quarter" idx="3"/>
          </p:nvPr>
        </p:nvSpPr>
        <p:spPr/>
        <p:txBody>
          <a:bodyPr/>
          <a:lstStyle/>
          <a:p>
            <a:r>
              <a:rPr lang="en-US" altLang="ja-JP" smtClean="0"/>
              <a:t>The Power of PowerPoint - thepopp.com</a:t>
            </a:r>
            <a:endParaRPr lang="ja-JP" altLang="en-US" dirty="0"/>
          </a:p>
        </p:txBody>
      </p:sp>
      <p:sp>
        <p:nvSpPr>
          <p:cNvPr id="21" name="テキスト プレースホルダー 20"/>
          <p:cNvSpPr>
            <a:spLocks noGrp="1"/>
          </p:cNvSpPr>
          <p:nvPr>
            <p:ph type="body" sz="quarter" idx="32"/>
          </p:nvPr>
        </p:nvSpPr>
        <p:spPr/>
        <p:txBody>
          <a:bodyPr/>
          <a:lstStyle/>
          <a:p>
            <a:r>
              <a:rPr lang="en-US" altLang="ja-JP" dirty="0"/>
              <a:t>Minim nullam probatus in ius. Pro in doctus persequeris</a:t>
            </a:r>
            <a:r>
              <a:rPr lang="en-US" altLang="ja-JP" dirty="0">
                <a:solidFill>
                  <a:schemeClr val="accent1"/>
                </a:solidFill>
              </a:rPr>
              <a:t>, per exerci conceptam ad</a:t>
            </a:r>
            <a:r>
              <a:rPr lang="en-US" altLang="ja-JP" dirty="0"/>
              <a:t>. Ea vero posse timeam vim, ex utamur legimus salutatus usu. Usu in dignissim assueverit. No labore tractatos sed, pri at lucilius postulant expetendis. </a:t>
            </a:r>
            <a:endParaRPr kumimoji="1" lang="ja-JP" altLang="en-US" dirty="0"/>
          </a:p>
        </p:txBody>
      </p:sp>
      <p:sp>
        <p:nvSpPr>
          <p:cNvPr id="19" name="テキスト プレースホルダー 18"/>
          <p:cNvSpPr>
            <a:spLocks noGrp="1"/>
          </p:cNvSpPr>
          <p:nvPr>
            <p:ph type="body" sz="quarter" idx="12"/>
          </p:nvPr>
        </p:nvSpPr>
        <p:spPr/>
        <p:txBody>
          <a:bodyPr/>
          <a:lstStyle/>
          <a:p>
            <a:r>
              <a:rPr lang="en-US" altLang="ja-JP" dirty="0"/>
              <a:t>I can’t change the direction of the wind, </a:t>
            </a:r>
            <a:r>
              <a:rPr lang="en-US" altLang="ja-JP" dirty="0" smtClean="0"/>
              <a:t/>
            </a:r>
            <a:br>
              <a:rPr lang="en-US" altLang="ja-JP" dirty="0" smtClean="0"/>
            </a:br>
            <a:r>
              <a:rPr lang="en-US" altLang="ja-JP" dirty="0" smtClean="0"/>
              <a:t>but </a:t>
            </a:r>
            <a:r>
              <a:rPr lang="en-US" altLang="ja-JP" dirty="0"/>
              <a:t>I can adjust my sails to always reach my destination.</a:t>
            </a:r>
            <a:endParaRPr kumimoji="1" lang="ja-JP" altLang="en-US" dirty="0"/>
          </a:p>
        </p:txBody>
      </p:sp>
      <p:sp>
        <p:nvSpPr>
          <p:cNvPr id="2" name="図プレースホルダー 1"/>
          <p:cNvSpPr>
            <a:spLocks noGrp="1"/>
          </p:cNvSpPr>
          <p:nvPr>
            <p:ph type="pic" sz="quarter" idx="33"/>
          </p:nvPr>
        </p:nvSpPr>
        <p:spPr/>
      </p:sp>
    </p:spTree>
    <p:extLst>
      <p:ext uri="{BB962C8B-B14F-4D97-AF65-F5344CB8AC3E}">
        <p14:creationId xmlns:p14="http://schemas.microsoft.com/office/powerpoint/2010/main" val="4266783997"/>
      </p:ext>
    </p:extLst>
  </p:cSld>
  <p:clrMapOvr>
    <a:masterClrMapping/>
  </p:clrMapOvr>
  <p:transition spd="slow" advTm="7656">
    <p:cove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smtClean="0"/>
              <a:t>RELATIONSHIP</a:t>
            </a:r>
            <a:endParaRPr kumimoji="1" lang="ja-JP" altLang="en-US" dirty="0"/>
          </a:p>
        </p:txBody>
      </p:sp>
      <p:sp>
        <p:nvSpPr>
          <p:cNvPr id="5" name="フッター プレースホルダー 4"/>
          <p:cNvSpPr>
            <a:spLocks noGrp="1"/>
          </p:cNvSpPr>
          <p:nvPr>
            <p:ph type="ftr" sz="quarter" idx="10"/>
          </p:nvPr>
        </p:nvSpPr>
        <p:spPr/>
        <p:txBody>
          <a:bodyPr/>
          <a:lstStyle/>
          <a:p>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FADD65F2-3061-4838-8922-F719F7BAC906}" type="slidenum">
              <a:rPr lang="ja-JP" altLang="en-US" smtClean="0"/>
              <a:pPr/>
              <a:t>65</a:t>
            </a:fld>
            <a:endParaRPr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SOME KEYWORDS, ICONS DESCRIBING THEIR RELATIONSHIP</a:t>
            </a:r>
            <a:endParaRPr kumimoji="1" lang="ja-JP" altLang="en-US" dirty="0"/>
          </a:p>
        </p:txBody>
      </p:sp>
      <p:pic>
        <p:nvPicPr>
          <p:cNvPr id="33" name="図プレースホルダー 32"/>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32" name="図プレースホルダー 31"/>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1" name="図プレースホルダー 30"/>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27" name="図プレースホルダー 26"/>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rcRect l="16258" r="16258"/>
          <a:stretch>
            <a:fillRect/>
          </a:stretch>
        </p:blipFill>
        <p:spPr/>
      </p:pic>
      <p:pic>
        <p:nvPicPr>
          <p:cNvPr id="28" name="図プレースホルダー 27"/>
          <p:cNvPicPr>
            <a:picLocks noGrp="1" noChangeAspect="1"/>
          </p:cNvPicPr>
          <p:nvPr>
            <p:ph type="pic" sz="quarter" idx="17"/>
          </p:nvPr>
        </p:nvPicPr>
        <p:blipFill>
          <a:blip r:embed="rId6" cstate="print">
            <a:extLst>
              <a:ext uri="{28A0092B-C50C-407E-A947-70E740481C1C}">
                <a14:useLocalDpi xmlns:a14="http://schemas.microsoft.com/office/drawing/2010/main" val="0"/>
              </a:ext>
            </a:extLst>
          </a:blip>
          <a:srcRect l="16211" r="16211"/>
          <a:stretch>
            <a:fillRect/>
          </a:stretch>
        </p:blipFill>
        <p:spPr/>
      </p:pic>
      <p:pic>
        <p:nvPicPr>
          <p:cNvPr id="30" name="図プレースホルダー 29"/>
          <p:cNvPicPr>
            <a:picLocks noGrp="1" noChangeAspect="1"/>
          </p:cNvPicPr>
          <p:nvPr>
            <p:ph type="pic" sz="quarter" idx="18"/>
          </p:nvPr>
        </p:nvPicPr>
        <p:blipFill>
          <a:blip r:embed="rId7" cstate="print">
            <a:extLst>
              <a:ext uri="{28A0092B-C50C-407E-A947-70E740481C1C}">
                <a14:useLocalDpi xmlns:a14="http://schemas.microsoft.com/office/drawing/2010/main" val="0"/>
              </a:ext>
            </a:extLst>
          </a:blip>
          <a:srcRect l="16123" r="16123"/>
          <a:stretch>
            <a:fillRect/>
          </a:stretch>
        </p:blipFill>
        <p:spPr/>
      </p:pic>
      <p:pic>
        <p:nvPicPr>
          <p:cNvPr id="29" name="図プレースホルダー 28"/>
          <p:cNvPicPr>
            <a:picLocks noGrp="1" noChangeAspect="1"/>
          </p:cNvPicPr>
          <p:nvPr>
            <p:ph type="pic" sz="quarter" idx="19"/>
          </p:nvPr>
        </p:nvPicPr>
        <p:blipFill>
          <a:blip r:embed="rId8" cstate="print">
            <a:extLst>
              <a:ext uri="{28A0092B-C50C-407E-A947-70E740481C1C}">
                <a14:useLocalDpi xmlns:a14="http://schemas.microsoft.com/office/drawing/2010/main" val="0"/>
              </a:ext>
            </a:extLst>
          </a:blip>
          <a:srcRect l="16281" r="16281"/>
          <a:stretch>
            <a:fillRect/>
          </a:stretch>
        </p:blipFill>
        <p:spPr/>
      </p:pic>
      <p:sp>
        <p:nvSpPr>
          <p:cNvPr id="18" name="テキスト プレースホルダー 17"/>
          <p:cNvSpPr>
            <a:spLocks noGrp="1"/>
          </p:cNvSpPr>
          <p:nvPr>
            <p:ph type="body" sz="quarter" idx="20"/>
          </p:nvPr>
        </p:nvSpPr>
        <p:spPr/>
        <p:txBody>
          <a:bodyPr/>
          <a:lstStyle/>
          <a:p>
            <a:r>
              <a:rPr kumimoji="1" lang="en-US" altLang="ja-JP" dirty="0" smtClean="0"/>
              <a:t>SOCIAL SHARING</a:t>
            </a:r>
            <a:endParaRPr kumimoji="1" lang="ja-JP" altLang="en-US" dirty="0"/>
          </a:p>
        </p:txBody>
      </p:sp>
      <p:sp>
        <p:nvSpPr>
          <p:cNvPr id="19" name="テキスト プレースホルダー 18"/>
          <p:cNvSpPr>
            <a:spLocks noGrp="1"/>
          </p:cNvSpPr>
          <p:nvPr>
            <p:ph type="body" sz="quarter" idx="22"/>
          </p:nvPr>
        </p:nvSpPr>
        <p:spPr/>
        <p:txBody>
          <a:bodyPr/>
          <a:lstStyle/>
          <a:p>
            <a:r>
              <a:rPr lang="en-US" altLang="ja-JP" dirty="0"/>
              <a:t>LICENSING</a:t>
            </a:r>
            <a:endParaRPr kumimoji="1" lang="ja-JP" altLang="en-US" dirty="0"/>
          </a:p>
        </p:txBody>
      </p:sp>
      <p:sp>
        <p:nvSpPr>
          <p:cNvPr id="20" name="テキスト プレースホルダー 19"/>
          <p:cNvSpPr>
            <a:spLocks noGrp="1"/>
          </p:cNvSpPr>
          <p:nvPr>
            <p:ph type="body" sz="quarter" idx="24"/>
          </p:nvPr>
        </p:nvSpPr>
        <p:spPr/>
        <p:txBody>
          <a:bodyPr/>
          <a:lstStyle/>
          <a:p>
            <a:r>
              <a:rPr lang="en-US" altLang="ja-JP" dirty="0"/>
              <a:t>MARKETING</a:t>
            </a:r>
            <a:endParaRPr kumimoji="1" lang="ja-JP" altLang="en-US" dirty="0"/>
          </a:p>
        </p:txBody>
      </p:sp>
      <p:sp>
        <p:nvSpPr>
          <p:cNvPr id="21" name="テキスト プレースホルダー 20"/>
          <p:cNvSpPr>
            <a:spLocks noGrp="1"/>
          </p:cNvSpPr>
          <p:nvPr>
            <p:ph type="body" sz="quarter" idx="28"/>
          </p:nvPr>
        </p:nvSpPr>
        <p:spPr/>
        <p:txBody>
          <a:bodyPr/>
          <a:lstStyle/>
          <a:p>
            <a:r>
              <a:rPr kumimoji="1" lang="en-US" altLang="ja-JP" dirty="0" smtClean="0"/>
              <a:t>CORE FEATURES</a:t>
            </a:r>
            <a:endParaRPr kumimoji="1" lang="ja-JP" altLang="en-US" dirty="0"/>
          </a:p>
        </p:txBody>
      </p:sp>
      <p:sp>
        <p:nvSpPr>
          <p:cNvPr id="22" name="テキスト プレースホルダー 21"/>
          <p:cNvSpPr>
            <a:spLocks noGrp="1"/>
          </p:cNvSpPr>
          <p:nvPr>
            <p:ph type="body" sz="quarter" idx="29"/>
          </p:nvPr>
        </p:nvSpPr>
        <p:spPr/>
        <p:txBody>
          <a:bodyPr/>
          <a:lstStyle/>
          <a:p>
            <a:r>
              <a:rPr kumimoji="1" lang="en-US" altLang="ja-JP" dirty="0" smtClean="0"/>
              <a:t>LINK</a:t>
            </a:r>
            <a:endParaRPr kumimoji="1" lang="ja-JP" altLang="en-US" dirty="0"/>
          </a:p>
        </p:txBody>
      </p:sp>
      <p:sp>
        <p:nvSpPr>
          <p:cNvPr id="23" name="テキスト プレースホルダー 22"/>
          <p:cNvSpPr>
            <a:spLocks noGrp="1"/>
          </p:cNvSpPr>
          <p:nvPr>
            <p:ph type="body" sz="quarter" idx="30"/>
          </p:nvPr>
        </p:nvSpPr>
        <p:spPr/>
        <p:txBody>
          <a:bodyPr/>
          <a:lstStyle/>
          <a:p>
            <a:r>
              <a:rPr kumimoji="1" lang="en-US" altLang="ja-JP" dirty="0" smtClean="0"/>
              <a:t>SETTINGS</a:t>
            </a:r>
            <a:endParaRPr kumimoji="1" lang="ja-JP" altLang="en-US" dirty="0"/>
          </a:p>
        </p:txBody>
      </p:sp>
      <p:sp>
        <p:nvSpPr>
          <p:cNvPr id="24" name="テキスト プレースホルダー 23"/>
          <p:cNvSpPr>
            <a:spLocks noGrp="1"/>
          </p:cNvSpPr>
          <p:nvPr>
            <p:ph type="body" sz="quarter" idx="31"/>
          </p:nvPr>
        </p:nvSpPr>
        <p:spPr/>
        <p:txBody>
          <a:bodyPr/>
          <a:lstStyle/>
          <a:p>
            <a:r>
              <a:rPr kumimoji="1" lang="en-US" altLang="ja-JP" dirty="0" smtClean="0"/>
              <a:t>COMMUNICATION</a:t>
            </a:r>
            <a:endParaRPr kumimoji="1" lang="ja-JP" altLang="en-US" dirty="0"/>
          </a:p>
        </p:txBody>
      </p:sp>
      <p:sp>
        <p:nvSpPr>
          <p:cNvPr id="25" name="テキスト プレースホルダー 24"/>
          <p:cNvSpPr>
            <a:spLocks noGrp="1"/>
          </p:cNvSpPr>
          <p:nvPr>
            <p:ph type="body" sz="quarter" idx="32"/>
          </p:nvPr>
        </p:nvSpPr>
        <p:spPr/>
        <p:txBody>
          <a:bodyPr>
            <a:normAutofit/>
          </a:bodyPr>
          <a:lstStyle/>
          <a:p>
            <a:r>
              <a:rPr lang="en-US" altLang="ja-JP" dirty="0"/>
              <a:t>Cu dolorum suscipiantur pro, sit ut nostro impedit </a:t>
            </a:r>
            <a:r>
              <a:rPr lang="en-US" altLang="ja-JP" dirty="0" smtClean="0"/>
              <a:t>appareat.</a:t>
            </a:r>
            <a:endParaRPr kumimoji="1" lang="ja-JP" altLang="en-US" dirty="0"/>
          </a:p>
        </p:txBody>
      </p:sp>
      <p:sp>
        <p:nvSpPr>
          <p:cNvPr id="26" name="テキスト プレースホルダー 25"/>
          <p:cNvSpPr>
            <a:spLocks noGrp="1"/>
          </p:cNvSpPr>
          <p:nvPr>
            <p:ph type="body" sz="quarter" idx="33"/>
          </p:nvPr>
        </p:nvSpPr>
        <p:spPr/>
        <p:txBody>
          <a:bodyPr/>
          <a:lstStyle/>
          <a:p>
            <a:r>
              <a:rPr lang="en-US" altLang="ja-JP" dirty="0"/>
              <a:t>Ad dictas mnesarchum conclusionemque quo. An illud prompta moderatius vim, </a:t>
            </a:r>
            <a:r>
              <a:rPr lang="en-US" altLang="ja-JP" dirty="0">
                <a:solidFill>
                  <a:schemeClr val="accent1"/>
                </a:solidFill>
              </a:rPr>
              <a:t>per ut mandamus sapientem scriptorem</a:t>
            </a:r>
            <a:r>
              <a:rPr lang="en-US" altLang="ja-JP" dirty="0"/>
              <a:t>, ius invenire prodesset assueverit ei. Id dolor copiosae inimicus sed.</a:t>
            </a:r>
            <a:endParaRPr kumimoji="1" lang="ja-JP" altLang="en-US" dirty="0"/>
          </a:p>
        </p:txBody>
      </p:sp>
    </p:spTree>
    <p:extLst>
      <p:ext uri="{BB962C8B-B14F-4D97-AF65-F5344CB8AC3E}">
        <p14:creationId xmlns:p14="http://schemas.microsoft.com/office/powerpoint/2010/main" val="2418410683"/>
      </p:ext>
    </p:extLst>
  </p:cSld>
  <p:clrMapOvr>
    <a:masterClrMapping/>
  </p:clrMapOvr>
  <p:transition spd="slow" advTm="16983">
    <p:cove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MISSION ANS GOAL</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66</a:t>
            </a:fld>
            <a:endParaRPr lang="ja-JP" altLang="en-US"/>
          </a:p>
        </p:txBody>
      </p:sp>
      <p:pic>
        <p:nvPicPr>
          <p:cNvPr id="27" name="図プレースホルダー 26"/>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13"/>
          </p:nvPr>
        </p:nvSpPr>
        <p:spPr/>
        <p:txBody>
          <a:bodyPr>
            <a:normAutofit/>
          </a:bodyPr>
          <a:lstStyle/>
          <a:p>
            <a:r>
              <a:rPr lang="en-US" altLang="ja-JP" dirty="0"/>
              <a:t>Pri tation ancillae luptatum et, </a:t>
            </a:r>
            <a:r>
              <a:rPr lang="en-US" altLang="ja-JP" dirty="0">
                <a:solidFill>
                  <a:schemeClr val="accent1"/>
                </a:solidFill>
              </a:rPr>
              <a:t>mentitum lucilius eos cu</a:t>
            </a:r>
            <a:r>
              <a:rPr lang="en-US" altLang="ja-JP" dirty="0"/>
              <a:t>. Id ius tota labores pertinacia, at vis decore iisque. Cibo adipiscing intellegam est id, legere aeterno eu eam, alterum nostrum eu </a:t>
            </a:r>
            <a:r>
              <a:rPr lang="en-US" altLang="ja-JP" dirty="0" smtClean="0"/>
              <a:t>nam.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MISSIONS TO BE ACHIEVED</a:t>
            </a:r>
            <a:endParaRPr kumimoji="1" lang="ja-JP" altLang="en-US" dirty="0"/>
          </a:p>
        </p:txBody>
      </p:sp>
      <p:pic>
        <p:nvPicPr>
          <p:cNvPr id="26" name="図プレースホルダー 25"/>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3" name="テキスト プレースホルダー 22"/>
          <p:cNvSpPr>
            <a:spLocks noGrp="1"/>
          </p:cNvSpPr>
          <p:nvPr>
            <p:ph type="body" sz="quarter" idx="17"/>
          </p:nvPr>
        </p:nvSpPr>
        <p:spPr/>
        <p:txBody>
          <a:bodyPr/>
          <a:lstStyle/>
          <a:p>
            <a:r>
              <a:rPr lang="en-US" altLang="ja-JP" dirty="0"/>
              <a:t>Cu dolorum suscipiantur pro, sit ut nostro impedit appareat, </a:t>
            </a:r>
            <a:r>
              <a:rPr lang="en-US" altLang="ja-JP" dirty="0">
                <a:solidFill>
                  <a:schemeClr val="accent1"/>
                </a:solidFill>
              </a:rPr>
              <a:t>putent nusquam minimum at per</a:t>
            </a:r>
            <a:r>
              <a:rPr lang="en-US" altLang="ja-JP" dirty="0"/>
              <a:t>. Ea aeque petentium qui. Ne usu alia dolorum posidonium, delectus percipit vim te, an pro euismod feugait definiebas.</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smtClean="0"/>
              <a:t>GOALS TO BE REACHED</a:t>
            </a:r>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smtClean="0"/>
              <a:t>2 ICONS AND COLUMNS</a:t>
            </a:r>
            <a:endParaRPr kumimoji="1" lang="ja-JP" altLang="en-US" dirty="0"/>
          </a:p>
        </p:txBody>
      </p:sp>
    </p:spTree>
    <p:extLst>
      <p:ext uri="{BB962C8B-B14F-4D97-AF65-F5344CB8AC3E}">
        <p14:creationId xmlns:p14="http://schemas.microsoft.com/office/powerpoint/2010/main" val="1766987743"/>
      </p:ext>
    </p:extLst>
  </p:cSld>
  <p:clrMapOvr>
    <a:masterClrMapping/>
  </p:clrMapOvr>
  <mc:AlternateContent xmlns:mc="http://schemas.openxmlformats.org/markup-compatibility/2006" xmlns:p14="http://schemas.microsoft.com/office/powerpoint/2010/main">
    <mc:Choice Requires="p14">
      <p:transition spd="slow" p14:dur="800" advTm="6936">
        <p14:flythrough/>
      </p:transition>
    </mc:Choice>
    <mc:Fallback xmlns="">
      <p:transition spd="slow" advTm="6936">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ROUGH SCHEDULE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67</a:t>
            </a:fld>
            <a:endParaRPr lang="ja-JP" altLang="en-US"/>
          </a:p>
        </p:txBody>
      </p:sp>
      <p:sp>
        <p:nvSpPr>
          <p:cNvPr id="5" name="テキスト プレースホルダー 4"/>
          <p:cNvSpPr>
            <a:spLocks noGrp="1"/>
          </p:cNvSpPr>
          <p:nvPr>
            <p:ph type="body" sz="quarter" idx="13"/>
          </p:nvPr>
        </p:nvSpPr>
        <p:spPr/>
        <p:txBody>
          <a:bodyPr/>
          <a:lstStyle/>
          <a:p>
            <a:r>
              <a:rPr kumimoji="1" lang="en-US" altLang="ja-JP" dirty="0" smtClean="0"/>
              <a:t>SIMPLE TIMELINE</a:t>
            </a:r>
            <a:endParaRPr kumimoji="1" lang="ja-JP" altLang="en-US" dirty="0"/>
          </a:p>
        </p:txBody>
      </p:sp>
      <p:sp>
        <p:nvSpPr>
          <p:cNvPr id="6" name="テキスト プレースホルダー 5"/>
          <p:cNvSpPr>
            <a:spLocks noGrp="1"/>
          </p:cNvSpPr>
          <p:nvPr>
            <p:ph type="body" sz="quarter" idx="17"/>
          </p:nvPr>
        </p:nvSpPr>
        <p:spPr/>
        <p:txBody>
          <a:bodyPr/>
          <a:lstStyle/>
          <a:p>
            <a:r>
              <a:rPr kumimoji="1" lang="en-US" altLang="ja-JP" dirty="0" smtClean="0"/>
              <a:t>DEFINE</a:t>
            </a:r>
            <a:endParaRPr kumimoji="1" lang="ja-JP" altLang="en-US" dirty="0"/>
          </a:p>
        </p:txBody>
      </p:sp>
      <p:sp>
        <p:nvSpPr>
          <p:cNvPr id="7" name="テキスト プレースホルダー 6"/>
          <p:cNvSpPr>
            <a:spLocks noGrp="1"/>
          </p:cNvSpPr>
          <p:nvPr>
            <p:ph type="body" sz="quarter" idx="18"/>
          </p:nvPr>
        </p:nvSpPr>
        <p:spPr/>
        <p:txBody>
          <a:bodyPr/>
          <a:lstStyle/>
          <a:p>
            <a:r>
              <a:rPr kumimoji="1" lang="en-US" altLang="ja-JP" dirty="0" smtClean="0"/>
              <a:t>PROTOTYPE</a:t>
            </a:r>
            <a:endParaRPr kumimoji="1" lang="ja-JP" altLang="en-US" dirty="0"/>
          </a:p>
        </p:txBody>
      </p:sp>
      <p:sp>
        <p:nvSpPr>
          <p:cNvPr id="8" name="テキスト プレースホルダー 7"/>
          <p:cNvSpPr>
            <a:spLocks noGrp="1"/>
          </p:cNvSpPr>
          <p:nvPr>
            <p:ph type="body" sz="quarter" idx="19"/>
          </p:nvPr>
        </p:nvSpPr>
        <p:spPr/>
        <p:txBody>
          <a:bodyPr/>
          <a:lstStyle/>
          <a:p>
            <a:r>
              <a:rPr lang="en-US" altLang="ja-JP" dirty="0" smtClean="0"/>
              <a:t>REVISE</a:t>
            </a:r>
            <a:endParaRPr kumimoji="1" lang="ja-JP" altLang="en-US" dirty="0"/>
          </a:p>
        </p:txBody>
      </p:sp>
      <p:sp>
        <p:nvSpPr>
          <p:cNvPr id="9" name="テキスト プレースホルダー 8"/>
          <p:cNvSpPr>
            <a:spLocks noGrp="1"/>
          </p:cNvSpPr>
          <p:nvPr>
            <p:ph type="body" sz="quarter" idx="20"/>
          </p:nvPr>
        </p:nvSpPr>
        <p:spPr/>
        <p:txBody>
          <a:bodyPr/>
          <a:lstStyle/>
          <a:p>
            <a:r>
              <a:rPr kumimoji="1" lang="en-US" altLang="ja-JP" dirty="0" smtClean="0"/>
              <a:t>SHIP</a:t>
            </a:r>
            <a:endParaRPr kumimoji="1" lang="ja-JP" altLang="en-US" dirty="0"/>
          </a:p>
        </p:txBody>
      </p:sp>
      <p:sp>
        <p:nvSpPr>
          <p:cNvPr id="10" name="テキスト プレースホルダー 9"/>
          <p:cNvSpPr>
            <a:spLocks noGrp="1"/>
          </p:cNvSpPr>
          <p:nvPr>
            <p:ph type="body" sz="quarter" idx="21"/>
          </p:nvPr>
        </p:nvSpPr>
        <p:spPr/>
        <p:txBody>
          <a:bodyPr>
            <a:normAutofit fontScale="92500" lnSpcReduction="10000"/>
          </a:bodyPr>
          <a:lstStyle/>
          <a:p>
            <a:r>
              <a:rPr lang="en-US" altLang="ja-JP" dirty="0" smtClean="0"/>
              <a:t>AUGUST 19</a:t>
            </a:r>
            <a:r>
              <a:rPr lang="en-US" altLang="ja-JP" baseline="30000" dirty="0" smtClean="0"/>
              <a:t>th</a:t>
            </a:r>
            <a:r>
              <a:rPr lang="en-US" altLang="ja-JP" dirty="0" smtClean="0"/>
              <a:t>, 2019</a:t>
            </a:r>
            <a:endParaRPr kumimoji="1" lang="ja-JP" altLang="en-US" dirty="0"/>
          </a:p>
        </p:txBody>
      </p:sp>
      <p:sp>
        <p:nvSpPr>
          <p:cNvPr id="11" name="テキスト プレースホルダー 10"/>
          <p:cNvSpPr>
            <a:spLocks noGrp="1"/>
          </p:cNvSpPr>
          <p:nvPr>
            <p:ph type="body" sz="quarter" idx="22"/>
          </p:nvPr>
        </p:nvSpPr>
        <p:spPr/>
        <p:txBody>
          <a:bodyPr>
            <a:normAutofit fontScale="92500" lnSpcReduction="10000"/>
          </a:bodyPr>
          <a:lstStyle/>
          <a:p>
            <a:r>
              <a:rPr lang="en-US" altLang="ja-JP" dirty="0" smtClean="0"/>
              <a:t>SEPTEMBER 24</a:t>
            </a:r>
            <a:r>
              <a:rPr lang="en-US" altLang="ja-JP" baseline="30000" dirty="0" smtClean="0"/>
              <a:t>th</a:t>
            </a:r>
            <a:r>
              <a:rPr lang="en-US" altLang="ja-JP" dirty="0"/>
              <a:t>, 2019</a:t>
            </a:r>
            <a:endParaRPr lang="ja-JP" altLang="en-US" dirty="0"/>
          </a:p>
          <a:p>
            <a:endParaRPr kumimoji="1" lang="ja-JP" altLang="en-US" dirty="0"/>
          </a:p>
        </p:txBody>
      </p:sp>
      <p:sp>
        <p:nvSpPr>
          <p:cNvPr id="12" name="テキスト プレースホルダー 11"/>
          <p:cNvSpPr>
            <a:spLocks noGrp="1"/>
          </p:cNvSpPr>
          <p:nvPr>
            <p:ph type="body" sz="quarter" idx="23"/>
          </p:nvPr>
        </p:nvSpPr>
        <p:spPr/>
        <p:txBody>
          <a:bodyPr>
            <a:normAutofit fontScale="92500" lnSpcReduction="10000"/>
          </a:bodyPr>
          <a:lstStyle/>
          <a:p>
            <a:r>
              <a:rPr lang="en-US" altLang="ja-JP" dirty="0" smtClean="0"/>
              <a:t>OCTOBER 30</a:t>
            </a:r>
            <a:r>
              <a:rPr lang="en-US" altLang="ja-JP" baseline="30000" dirty="0" smtClean="0"/>
              <a:t>th</a:t>
            </a:r>
            <a:r>
              <a:rPr lang="en-US" altLang="ja-JP" dirty="0"/>
              <a:t>, 2019</a:t>
            </a:r>
            <a:endParaRPr lang="ja-JP" altLang="en-US" dirty="0"/>
          </a:p>
          <a:p>
            <a:endParaRPr kumimoji="1" lang="ja-JP" altLang="en-US" dirty="0"/>
          </a:p>
        </p:txBody>
      </p:sp>
      <p:sp>
        <p:nvSpPr>
          <p:cNvPr id="13" name="テキスト プレースホルダー 12"/>
          <p:cNvSpPr>
            <a:spLocks noGrp="1"/>
          </p:cNvSpPr>
          <p:nvPr>
            <p:ph type="body" sz="quarter" idx="24"/>
          </p:nvPr>
        </p:nvSpPr>
        <p:spPr/>
        <p:txBody>
          <a:bodyPr>
            <a:normAutofit fontScale="92500" lnSpcReduction="10000"/>
          </a:bodyPr>
          <a:lstStyle/>
          <a:p>
            <a:r>
              <a:rPr lang="en-US" altLang="ja-JP" dirty="0" smtClean="0"/>
              <a:t>FEBRUARY 10</a:t>
            </a:r>
            <a:r>
              <a:rPr lang="en-US" altLang="ja-JP" baseline="30000" dirty="0" smtClean="0"/>
              <a:t>th</a:t>
            </a:r>
            <a:r>
              <a:rPr lang="en-US" altLang="ja-JP" dirty="0"/>
              <a:t>, </a:t>
            </a:r>
            <a:r>
              <a:rPr lang="en-US" altLang="ja-JP" dirty="0" smtClean="0"/>
              <a:t>2020</a:t>
            </a:r>
            <a:endParaRPr lang="ja-JP" altLang="en-US" dirty="0"/>
          </a:p>
          <a:p>
            <a:endParaRPr kumimoji="1" lang="ja-JP" altLang="en-US" dirty="0"/>
          </a:p>
        </p:txBody>
      </p:sp>
      <p:sp>
        <p:nvSpPr>
          <p:cNvPr id="14" name="テキスト プレースホルダー 13"/>
          <p:cNvSpPr>
            <a:spLocks noGrp="1"/>
          </p:cNvSpPr>
          <p:nvPr>
            <p:ph type="body" sz="quarter" idx="25"/>
          </p:nvPr>
        </p:nvSpPr>
        <p:spPr/>
        <p:txBody>
          <a:bodyPr/>
          <a:lstStyle/>
          <a:p>
            <a:r>
              <a:rPr lang="en-US" altLang="ja-JP" dirty="0"/>
              <a:t>Pri tritani accusata efficiantur te, </a:t>
            </a:r>
            <a:r>
              <a:rPr lang="en-US" altLang="ja-JP" dirty="0">
                <a:solidFill>
                  <a:schemeClr val="accent1"/>
                </a:solidFill>
              </a:rPr>
              <a:t>conceptam theophrastus vel ne</a:t>
            </a:r>
            <a:r>
              <a:rPr lang="en-US" altLang="ja-JP" dirty="0"/>
              <a:t>, meis </a:t>
            </a:r>
            <a:r>
              <a:rPr lang="en-US" altLang="ja-JP" dirty="0" smtClean="0"/>
              <a:t>saperet.</a:t>
            </a:r>
            <a:endParaRPr kumimoji="1" lang="ja-JP" altLang="en-US" dirty="0"/>
          </a:p>
        </p:txBody>
      </p:sp>
      <p:sp>
        <p:nvSpPr>
          <p:cNvPr id="15" name="テキスト プレースホルダー 14"/>
          <p:cNvSpPr>
            <a:spLocks noGrp="1"/>
          </p:cNvSpPr>
          <p:nvPr>
            <p:ph type="body" sz="quarter" idx="26"/>
          </p:nvPr>
        </p:nvSpPr>
        <p:spPr/>
        <p:txBody>
          <a:bodyPr/>
          <a:lstStyle/>
          <a:p>
            <a:r>
              <a:rPr lang="en-US" altLang="ja-JP" dirty="0"/>
              <a:t> Ea vero posse timeam vim, ex utamur legimus salutatus usu. Usu in dignissim assueverit.</a:t>
            </a:r>
            <a:endParaRPr kumimoji="1" lang="ja-JP" altLang="en-US" dirty="0"/>
          </a:p>
        </p:txBody>
      </p:sp>
      <p:sp>
        <p:nvSpPr>
          <p:cNvPr id="16" name="テキスト プレースホルダー 15"/>
          <p:cNvSpPr>
            <a:spLocks noGrp="1"/>
          </p:cNvSpPr>
          <p:nvPr>
            <p:ph type="body" sz="quarter" idx="27"/>
          </p:nvPr>
        </p:nvSpPr>
        <p:spPr/>
        <p:txBody>
          <a:bodyPr/>
          <a:lstStyle/>
          <a:p>
            <a:r>
              <a:rPr lang="en-US" altLang="ja-JP" dirty="0"/>
              <a:t>No labore tractatos sed, pri at lucilius postulant expetendis. Ex sed hinc altera </a:t>
            </a:r>
            <a:r>
              <a:rPr lang="en-US" altLang="ja-JP" dirty="0" smtClean="0"/>
              <a:t>recteque.</a:t>
            </a:r>
            <a:endParaRPr kumimoji="1" lang="ja-JP" altLang="en-US" dirty="0"/>
          </a:p>
        </p:txBody>
      </p:sp>
      <p:sp>
        <p:nvSpPr>
          <p:cNvPr id="17" name="テキスト プレースホルダー 16"/>
          <p:cNvSpPr>
            <a:spLocks noGrp="1"/>
          </p:cNvSpPr>
          <p:nvPr>
            <p:ph type="body" sz="quarter" idx="28"/>
          </p:nvPr>
        </p:nvSpPr>
        <p:spPr/>
        <p:txBody>
          <a:bodyPr/>
          <a:lstStyle/>
          <a:p>
            <a:r>
              <a:rPr lang="en-US" altLang="ja-JP" dirty="0"/>
              <a:t>Minim nullam probatus in ius. </a:t>
            </a:r>
            <a:r>
              <a:rPr lang="en-US" altLang="ja-JP" dirty="0">
                <a:solidFill>
                  <a:schemeClr val="accent1"/>
                </a:solidFill>
              </a:rPr>
              <a:t>Pro in doctus persequeris</a:t>
            </a:r>
            <a:r>
              <a:rPr lang="en-US" altLang="ja-JP" dirty="0"/>
              <a:t>, per exerci conceptam ad.</a:t>
            </a:r>
            <a:endParaRPr kumimoji="1" lang="ja-JP" altLang="en-US" dirty="0"/>
          </a:p>
        </p:txBody>
      </p:sp>
    </p:spTree>
    <p:extLst>
      <p:ext uri="{BB962C8B-B14F-4D97-AF65-F5344CB8AC3E}">
        <p14:creationId xmlns:p14="http://schemas.microsoft.com/office/powerpoint/2010/main" val="383263757"/>
      </p:ext>
    </p:extLst>
  </p:cSld>
  <p:clrMapOvr>
    <a:masterClrMapping/>
  </p:clrMapOvr>
  <p:transition spd="slow" advTm="9576">
    <p:cove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smtClean="0"/>
              <a:t>CUSTOMER SATISFACTION</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smtClean="0"/>
              <a:t>1 BIG IMAGE ON THE RIGHT SIDE AND ICONIC LIST WITH 3 ITEMS</a:t>
            </a:r>
            <a:endParaRPr kumimoji="1" lang="ja-JP" altLang="en-US" dirty="0"/>
          </a:p>
        </p:txBody>
      </p:sp>
      <p:pic>
        <p:nvPicPr>
          <p:cNvPr id="31" name="図プレースホルダー 30"/>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299" r="16299"/>
          <a:stretch>
            <a:fillRect/>
          </a:stretch>
        </p:blipFill>
        <p:spPr/>
      </p:pic>
      <p:sp>
        <p:nvSpPr>
          <p:cNvPr id="20" name="テキスト プレースホルダー 19"/>
          <p:cNvSpPr>
            <a:spLocks noGrp="1"/>
          </p:cNvSpPr>
          <p:nvPr>
            <p:ph type="body" sz="quarter" idx="14"/>
          </p:nvPr>
        </p:nvSpPr>
        <p:spPr/>
        <p:txBody>
          <a:bodyPr/>
          <a:lstStyle/>
          <a:p>
            <a:r>
              <a:rPr lang="en-US" altLang="ja-JP" dirty="0"/>
              <a:t>Pri tation ancillae luptatum et, </a:t>
            </a:r>
            <a:r>
              <a:rPr lang="en-US" altLang="ja-JP" dirty="0">
                <a:solidFill>
                  <a:schemeClr val="accent1"/>
                </a:solidFill>
              </a:rPr>
              <a:t>mentitum lucilius eos cu</a:t>
            </a:r>
            <a:r>
              <a:rPr lang="en-US" altLang="ja-JP" dirty="0"/>
              <a:t>. Id ius tota labores </a:t>
            </a:r>
            <a:r>
              <a:rPr lang="en-US" altLang="ja-JP" dirty="0" smtClean="0"/>
              <a:t>pertinacia.</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smtClean="0"/>
              <a:t>NEW ADVENTURE</a:t>
            </a:r>
            <a:endParaRPr kumimoji="1" lang="ja-JP" altLang="en-US" dirty="0"/>
          </a:p>
        </p:txBody>
      </p:sp>
      <p:pic>
        <p:nvPicPr>
          <p:cNvPr id="32" name="図プレースホルダー 31"/>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25" name="テキスト プレースホルダー 24"/>
          <p:cNvSpPr>
            <a:spLocks noGrp="1"/>
          </p:cNvSpPr>
          <p:nvPr>
            <p:ph type="body" sz="quarter" idx="27"/>
          </p:nvPr>
        </p:nvSpPr>
        <p:spPr/>
        <p:txBody>
          <a:bodyPr>
            <a:normAutofit/>
          </a:bodyPr>
          <a:lstStyle/>
          <a:p>
            <a:r>
              <a:rPr lang="en-US" altLang="ja-JP" dirty="0"/>
              <a:t>Cu dolorum suscipiantur pro, sit ut nostro impedit appareat, putent nusquam minimum at per. </a:t>
            </a:r>
            <a:endParaRPr kumimoji="1" lang="ja-JP" altLang="en-US" dirty="0"/>
          </a:p>
        </p:txBody>
      </p:sp>
      <p:sp>
        <p:nvSpPr>
          <p:cNvPr id="26" name="テキスト プレースホルダー 25"/>
          <p:cNvSpPr>
            <a:spLocks noGrp="1"/>
          </p:cNvSpPr>
          <p:nvPr>
            <p:ph type="body" sz="quarter" idx="28"/>
          </p:nvPr>
        </p:nvSpPr>
        <p:spPr/>
        <p:txBody>
          <a:bodyPr/>
          <a:lstStyle/>
          <a:p>
            <a:r>
              <a:rPr lang="en-US" altLang="ja-JP" dirty="0" smtClean="0"/>
              <a:t>CLEAR SOLUTION</a:t>
            </a:r>
            <a:endParaRPr kumimoji="1" lang="ja-JP" altLang="en-US" dirty="0"/>
          </a:p>
        </p:txBody>
      </p:sp>
      <p:pic>
        <p:nvPicPr>
          <p:cNvPr id="33" name="図プレースホルダー 32"/>
          <p:cNvPicPr>
            <a:picLocks noGrp="1" noChangeAspect="1"/>
          </p:cNvPicPr>
          <p:nvPr>
            <p:ph type="pic" sz="quarter" idx="29"/>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8" name="テキスト プレースホルダー 27"/>
          <p:cNvSpPr>
            <a:spLocks noGrp="1"/>
          </p:cNvSpPr>
          <p:nvPr>
            <p:ph type="body" sz="quarter" idx="30"/>
          </p:nvPr>
        </p:nvSpPr>
        <p:spPr/>
        <p:txBody>
          <a:bodyPr/>
          <a:lstStyle/>
          <a:p>
            <a:r>
              <a:rPr lang="en-US" altLang="ja-JP" dirty="0"/>
              <a:t>Ne usu alia dolorum posidonium, delectus percipit vim te, an pro euismod feugait definiebas. </a:t>
            </a:r>
            <a:endParaRPr kumimoji="1" lang="ja-JP" altLang="en-US" dirty="0"/>
          </a:p>
        </p:txBody>
      </p:sp>
      <p:sp>
        <p:nvSpPr>
          <p:cNvPr id="29" name="テキスト プレースホルダー 28"/>
          <p:cNvSpPr>
            <a:spLocks noGrp="1"/>
          </p:cNvSpPr>
          <p:nvPr>
            <p:ph type="body" sz="quarter" idx="31"/>
          </p:nvPr>
        </p:nvSpPr>
        <p:spPr/>
        <p:txBody>
          <a:bodyPr/>
          <a:lstStyle/>
          <a:p>
            <a:r>
              <a:rPr kumimoji="1" lang="en-US" altLang="ja-JP" dirty="0" smtClean="0"/>
              <a:t>SATISFACTION</a:t>
            </a:r>
            <a:endParaRPr kumimoji="1" lang="ja-JP" altLang="en-US" dirty="0"/>
          </a:p>
        </p:txBody>
      </p:sp>
      <p:sp>
        <p:nvSpPr>
          <p:cNvPr id="2" name="図プレースホルダー 1"/>
          <p:cNvSpPr>
            <a:spLocks noGrp="1"/>
          </p:cNvSpPr>
          <p:nvPr>
            <p:ph type="pic" sz="quarter" idx="23"/>
          </p:nvPr>
        </p:nvSpPr>
        <p:spPr/>
      </p:sp>
    </p:spTree>
    <p:extLst>
      <p:ext uri="{BB962C8B-B14F-4D97-AF65-F5344CB8AC3E}">
        <p14:creationId xmlns:p14="http://schemas.microsoft.com/office/powerpoint/2010/main" val="1090852292"/>
      </p:ext>
    </p:extLst>
  </p:cSld>
  <p:clrMapOvr>
    <a:masterClrMapping/>
  </p:clrMapOvr>
  <p:transition spd="slow" advTm="11169">
    <p:cove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a:p>
        </p:txBody>
      </p:sp>
      <p:sp>
        <p:nvSpPr>
          <p:cNvPr id="4" name="テキスト プレースホルダー 3"/>
          <p:cNvSpPr>
            <a:spLocks noGrp="1"/>
          </p:cNvSpPr>
          <p:nvPr>
            <p:ph type="body" sz="quarter" idx="16"/>
          </p:nvPr>
        </p:nvSpPr>
        <p:spPr/>
        <p:txBody>
          <a:bodyPr/>
          <a:lstStyle/>
          <a:p>
            <a:r>
              <a:rPr lang="en-US" altLang="ja-JP" dirty="0" smtClean="0"/>
              <a:t>CAHNGE YOUR BUSINESS</a:t>
            </a:r>
            <a:endParaRPr lang="ja-JP" altLang="en-US" dirty="0"/>
          </a:p>
        </p:txBody>
      </p:sp>
      <p:sp>
        <p:nvSpPr>
          <p:cNvPr id="5" name="テキスト プレースホルダー 4"/>
          <p:cNvSpPr>
            <a:spLocks noGrp="1"/>
          </p:cNvSpPr>
          <p:nvPr>
            <p:ph type="body" sz="quarter" idx="17"/>
          </p:nvPr>
        </p:nvSpPr>
        <p:spPr/>
        <p:txBody>
          <a:bodyPr/>
          <a:lstStyle/>
          <a:p>
            <a:r>
              <a:rPr lang="en-US" altLang="ja-JP" dirty="0"/>
              <a:t>Eu solum comprehensam pro, eam amet stet maiorum ei, no suas omnes est. </a:t>
            </a:r>
            <a:br>
              <a:rPr lang="en-US" altLang="ja-JP" dirty="0"/>
            </a:br>
            <a:r>
              <a:rPr lang="en-US" altLang="ja-JP" dirty="0"/>
              <a:t>Eum alterum accumsan ei, his etiam accusata aliquando ut, idque salutatus theophrastus mel eu. </a:t>
            </a:r>
            <a:endParaRPr lang="ja-JP" altLang="en-US" dirty="0"/>
          </a:p>
        </p:txBody>
      </p:sp>
      <p:sp>
        <p:nvSpPr>
          <p:cNvPr id="6" name="テキスト プレースホルダー 5"/>
          <p:cNvSpPr>
            <a:spLocks noGrp="1"/>
          </p:cNvSpPr>
          <p:nvPr>
            <p:ph type="body" sz="quarter" idx="18"/>
          </p:nvPr>
        </p:nvSpPr>
        <p:spPr/>
        <p:txBody>
          <a:bodyPr/>
          <a:lstStyle/>
          <a:p>
            <a:endParaRPr kumimoji="1" lang="ja-JP" altLang="en-US"/>
          </a:p>
        </p:txBody>
      </p:sp>
    </p:spTree>
    <p:extLst>
      <p:ext uri="{BB962C8B-B14F-4D97-AF65-F5344CB8AC3E}">
        <p14:creationId xmlns:p14="http://schemas.microsoft.com/office/powerpoint/2010/main" val="2201047358"/>
      </p:ext>
    </p:extLst>
  </p:cSld>
  <p:clrMapOvr>
    <a:masterClrMapping/>
  </p:clrMapOvr>
  <p:transition spd="slow" advTm="4999">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6"/>
          </p:nvPr>
        </p:nvSpPr>
        <p:spPr/>
        <p:txBody>
          <a:bodyPr/>
          <a:lstStyle/>
          <a:p>
            <a:endParaRPr kumimoji="1" lang="ja-JP" altLang="en-US"/>
          </a:p>
        </p:txBody>
      </p:sp>
      <p:sp>
        <p:nvSpPr>
          <p:cNvPr id="4" name="テキスト プレースホルダー 3"/>
          <p:cNvSpPr>
            <a:spLocks noGrp="1"/>
          </p:cNvSpPr>
          <p:nvPr>
            <p:ph type="body" sz="quarter" idx="15"/>
          </p:nvPr>
        </p:nvSpPr>
        <p:spPr/>
        <p:txBody>
          <a:bodyPr/>
          <a:lstStyle/>
          <a:p>
            <a:endParaRPr kumimoji="1" lang="ja-JP" altLang="en-US" dirty="0"/>
          </a:p>
        </p:txBody>
      </p:sp>
      <p:sp>
        <p:nvSpPr>
          <p:cNvPr id="5" name="テキスト プレースホルダー 4"/>
          <p:cNvSpPr>
            <a:spLocks noGrp="1"/>
          </p:cNvSpPr>
          <p:nvPr>
            <p:ph type="body" sz="quarter" idx="14"/>
          </p:nvPr>
        </p:nvSpPr>
        <p:spPr/>
        <p:txBody>
          <a:bodyPr/>
          <a:lstStyle/>
          <a:p>
            <a:endParaRPr kumimoji="1" lang="ja-JP" altLang="en-US"/>
          </a:p>
        </p:txBody>
      </p:sp>
      <p:sp>
        <p:nvSpPr>
          <p:cNvPr id="6" name="テキスト プレースホルダー 5"/>
          <p:cNvSpPr>
            <a:spLocks noGrp="1"/>
          </p:cNvSpPr>
          <p:nvPr>
            <p:ph type="body" sz="quarter" idx="13"/>
          </p:nvPr>
        </p:nvSpPr>
        <p:spPr/>
        <p:txBody>
          <a:bodyPr/>
          <a:lstStyle/>
          <a:p>
            <a:endParaRPr kumimoji="1" lang="ja-JP" altLang="en-US"/>
          </a:p>
        </p:txBody>
      </p:sp>
      <p:sp>
        <p:nvSpPr>
          <p:cNvPr id="7" name="テキスト プレースホルダー 6"/>
          <p:cNvSpPr>
            <a:spLocks noGrp="1"/>
          </p:cNvSpPr>
          <p:nvPr>
            <p:ph type="body" sz="quarter" idx="11"/>
          </p:nvPr>
        </p:nvSpPr>
        <p:spPr/>
        <p:txBody>
          <a:bodyPr/>
          <a:lstStyle/>
          <a:p>
            <a:endParaRPr kumimoji="1" lang="ja-JP" altLang="en-US"/>
          </a:p>
        </p:txBody>
      </p:sp>
      <p:sp>
        <p:nvSpPr>
          <p:cNvPr id="8" name="テキスト プレースホルダー 7"/>
          <p:cNvSpPr>
            <a:spLocks noGrp="1"/>
          </p:cNvSpPr>
          <p:nvPr>
            <p:ph type="body" sz="quarter" idx="12"/>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lang="en-US" altLang="ja-JP" dirty="0"/>
              <a:t>WE ARE</a:t>
            </a:r>
          </a:p>
          <a:p>
            <a:r>
              <a:rPr lang="en-US" altLang="ja-JP" dirty="0"/>
              <a:t>SUPER </a:t>
            </a:r>
            <a:r>
              <a:rPr lang="en-US" altLang="ja-JP" dirty="0" smtClean="0"/>
              <a:t>AWESOME</a:t>
            </a:r>
            <a:endParaRPr lang="ja-JP" altLang="en-US" dirty="0"/>
          </a:p>
        </p:txBody>
      </p:sp>
      <p:sp>
        <p:nvSpPr>
          <p:cNvPr id="10" name="テキスト プレースホルダー 9"/>
          <p:cNvSpPr>
            <a:spLocks noGrp="1"/>
          </p:cNvSpPr>
          <p:nvPr>
            <p:ph type="body" sz="quarter" idx="18"/>
          </p:nvPr>
        </p:nvSpPr>
        <p:spPr/>
        <p:txBody>
          <a:bodyPr/>
          <a:lstStyle/>
          <a:p>
            <a:r>
              <a:rPr lang="en-US" altLang="ja-JP" dirty="0"/>
              <a:t>Ut sea feugait delicata, vix id fugit constituto. Id elit mandamus vix, eu modus persius corpora ius. Id modus aliquid vel. </a:t>
            </a:r>
            <a:endParaRPr lang="ja-JP" altLang="en-US" dirty="0"/>
          </a:p>
          <a:p>
            <a:endParaRPr kumimoji="1" lang="ja-JP" altLang="en-US" dirty="0"/>
          </a:p>
        </p:txBody>
      </p:sp>
      <p:sp>
        <p:nvSpPr>
          <p:cNvPr id="11" name="テキスト プレースホルダー 10"/>
          <p:cNvSpPr>
            <a:spLocks noGrp="1"/>
          </p:cNvSpPr>
          <p:nvPr>
            <p:ph type="body" sz="quarter" idx="19"/>
          </p:nvPr>
        </p:nvSpPr>
        <p:spPr/>
        <p:txBody>
          <a:bodyPr/>
          <a:lstStyle/>
          <a:p>
            <a:endParaRPr kumimoji="1" lang="ja-JP" altLang="en-US"/>
          </a:p>
        </p:txBody>
      </p:sp>
      <p:sp>
        <p:nvSpPr>
          <p:cNvPr id="12" name="テキスト プレースホルダー 11"/>
          <p:cNvSpPr>
            <a:spLocks noGrp="1"/>
          </p:cNvSpPr>
          <p:nvPr>
            <p:ph type="body" sz="quarter" idx="20"/>
          </p:nvPr>
        </p:nvSpPr>
        <p:spPr/>
        <p:txBody>
          <a:bodyPr/>
          <a:lstStyle/>
          <a:p>
            <a:endParaRPr kumimoji="1" lang="ja-JP" altLang="en-US"/>
          </a:p>
        </p:txBody>
      </p:sp>
      <p:sp>
        <p:nvSpPr>
          <p:cNvPr id="13" name="テキスト プレースホルダー 12"/>
          <p:cNvSpPr>
            <a:spLocks noGrp="1"/>
          </p:cNvSpPr>
          <p:nvPr>
            <p:ph type="body" sz="quarter" idx="21"/>
          </p:nvPr>
        </p:nvSpPr>
        <p:spPr/>
        <p:txBody>
          <a:bodyPr>
            <a:normAutofit fontScale="25000" lnSpcReduction="20000"/>
          </a:bodyPr>
          <a:lstStyle/>
          <a:p>
            <a:endParaRPr kumimoji="1" lang="ja-JP" altLang="en-US"/>
          </a:p>
        </p:txBody>
      </p:sp>
      <p:sp>
        <p:nvSpPr>
          <p:cNvPr id="14" name="テキスト プレースホルダー 13"/>
          <p:cNvSpPr>
            <a:spLocks noGrp="1"/>
          </p:cNvSpPr>
          <p:nvPr>
            <p:ph type="body" sz="quarter" idx="22"/>
          </p:nvPr>
        </p:nvSpPr>
        <p:spPr/>
        <p:txBody>
          <a:bodyPr/>
          <a:lstStyle/>
          <a:p>
            <a:endParaRPr kumimoji="1" lang="ja-JP" altLang="en-US"/>
          </a:p>
        </p:txBody>
      </p:sp>
      <p:sp>
        <p:nvSpPr>
          <p:cNvPr id="15" name="テキスト プレースホルダー 14"/>
          <p:cNvSpPr>
            <a:spLocks noGrp="1"/>
          </p:cNvSpPr>
          <p:nvPr>
            <p:ph type="body" sz="quarter" idx="23"/>
          </p:nvPr>
        </p:nvSpPr>
        <p:spPr/>
        <p:txBody>
          <a:bodyPr/>
          <a:lstStyle/>
          <a:p>
            <a:endParaRPr kumimoji="1" lang="ja-JP" altLang="en-US"/>
          </a:p>
        </p:txBody>
      </p:sp>
    </p:spTree>
    <p:extLst>
      <p:ext uri="{BB962C8B-B14F-4D97-AF65-F5344CB8AC3E}">
        <p14:creationId xmlns:p14="http://schemas.microsoft.com/office/powerpoint/2010/main" val="511927740"/>
      </p:ext>
    </p:extLst>
  </p:cSld>
  <p:clrMapOvr>
    <a:masterClrMapping/>
  </p:clrMapOvr>
  <p:transition spd="slow" advTm="3684">
    <p:cove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22"/>
          </p:nvPr>
        </p:nvSpPr>
        <p:spPr/>
        <p:txBody>
          <a:bodyPr/>
          <a:lstStyle/>
          <a:p>
            <a:endParaRPr kumimoji="1" lang="ja-JP" altLang="en-US"/>
          </a:p>
        </p:txBody>
      </p:sp>
      <p:sp>
        <p:nvSpPr>
          <p:cNvPr id="11" name="テキスト プレースホルダー 10"/>
          <p:cNvSpPr>
            <a:spLocks noGrp="1"/>
          </p:cNvSpPr>
          <p:nvPr>
            <p:ph type="body" sz="quarter" idx="23"/>
          </p:nvPr>
        </p:nvSpPr>
        <p:spPr/>
        <p:txBody>
          <a:bodyPr/>
          <a:lstStyle/>
          <a:p>
            <a:endParaRPr kumimoji="1" lang="ja-JP" altLang="en-US"/>
          </a:p>
        </p:txBody>
      </p:sp>
      <p:sp>
        <p:nvSpPr>
          <p:cNvPr id="8" name="テキスト プレースホルダー 7"/>
          <p:cNvSpPr>
            <a:spLocks noGrp="1"/>
          </p:cNvSpPr>
          <p:nvPr>
            <p:ph type="body" sz="quarter" idx="16"/>
          </p:nvPr>
        </p:nvSpPr>
        <p:spPr/>
        <p:txBody>
          <a:bodyPr/>
          <a:lstStyle/>
          <a:p>
            <a:r>
              <a:rPr kumimoji="1" lang="en-US" altLang="ja-JP" dirty="0" smtClean="0"/>
              <a:t>05</a:t>
            </a:r>
            <a:endParaRPr kumimoji="1" lang="ja-JP" altLang="en-US" dirty="0"/>
          </a:p>
        </p:txBody>
      </p:sp>
      <p:sp>
        <p:nvSpPr>
          <p:cNvPr id="9" name="テキスト プレースホルダー 8"/>
          <p:cNvSpPr>
            <a:spLocks noGrp="1"/>
          </p:cNvSpPr>
          <p:nvPr>
            <p:ph type="body" sz="quarter" idx="21"/>
          </p:nvPr>
        </p:nvSpPr>
        <p:spPr/>
        <p:txBody>
          <a:bodyPr/>
          <a:lstStyle/>
          <a:p>
            <a:r>
              <a:rPr lang="en-US" altLang="ja-JP" dirty="0"/>
              <a:t>ANALYSIS</a:t>
            </a:r>
            <a:endParaRPr kumimoji="1" lang="ja-JP" altLang="en-US" dirty="0"/>
          </a:p>
        </p:txBody>
      </p:sp>
    </p:spTree>
    <p:extLst>
      <p:ext uri="{BB962C8B-B14F-4D97-AF65-F5344CB8AC3E}">
        <p14:creationId xmlns:p14="http://schemas.microsoft.com/office/powerpoint/2010/main" val="1005948312"/>
      </p:ext>
    </p:extLst>
  </p:cSld>
  <p:clrMapOvr>
    <a:masterClrMapping/>
  </p:clrMapOvr>
  <mc:AlternateContent xmlns:mc="http://schemas.openxmlformats.org/markup-compatibility/2006" xmlns:p14="http://schemas.microsoft.com/office/powerpoint/2010/main">
    <mc:Choice Requires="p14">
      <p:transition spd="slow" p14:dur="1200" advTm="2977">
        <p14:flip dir="r"/>
      </p:transition>
    </mc:Choice>
    <mc:Fallback xmlns="">
      <p:transition spd="slow" advTm="2977">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MARKETING PRINCIPLES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smtClean="0"/>
              <a:t>4 COLUMNS</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smtClean="0"/>
              <a:t>UNERSTAND MARKET</a:t>
            </a:r>
            <a:endParaRPr kumimoji="1" lang="ja-JP" altLang="en-US" dirty="0"/>
          </a:p>
        </p:txBody>
      </p:sp>
      <p:sp>
        <p:nvSpPr>
          <p:cNvPr id="8" name="テキスト プレースホルダー 7"/>
          <p:cNvSpPr>
            <a:spLocks noGrp="1"/>
          </p:cNvSpPr>
          <p:nvPr>
            <p:ph type="body" sz="quarter" idx="12"/>
          </p:nvPr>
        </p:nvSpPr>
        <p:spPr/>
        <p:txBody>
          <a:bodyPr/>
          <a:lstStyle/>
          <a:p>
            <a:r>
              <a:rPr lang="en-US" altLang="ja-JP" dirty="0"/>
              <a:t>Sea an diam mazim soleat, illum signiferumque ne duo. </a:t>
            </a:r>
            <a:r>
              <a:rPr lang="en-US" altLang="ja-JP" dirty="0">
                <a:solidFill>
                  <a:schemeClr val="accent1"/>
                </a:solidFill>
              </a:rPr>
              <a:t>Nonumy temporibus deterruisset mea ne</a:t>
            </a:r>
            <a:r>
              <a:rPr lang="en-US" altLang="ja-JP" dirty="0"/>
              <a:t>. Case alienum mea ad. </a:t>
            </a:r>
            <a:endParaRPr kumimoji="1" lang="ja-JP" altLang="en-US" dirty="0"/>
          </a:p>
        </p:txBody>
      </p:sp>
      <p:sp>
        <p:nvSpPr>
          <p:cNvPr id="11" name="テキスト プレースホルダー 10"/>
          <p:cNvSpPr>
            <a:spLocks noGrp="1"/>
          </p:cNvSpPr>
          <p:nvPr>
            <p:ph type="body" sz="quarter" idx="16"/>
          </p:nvPr>
        </p:nvSpPr>
        <p:spPr/>
        <p:txBody>
          <a:bodyPr/>
          <a:lstStyle/>
          <a:p>
            <a:r>
              <a:rPr kumimoji="1" lang="en-US" altLang="ja-JP" dirty="0" smtClean="0"/>
              <a:t>UNDERSTAND NEEDS</a:t>
            </a:r>
            <a:endParaRPr kumimoji="1" lang="ja-JP" altLang="en-US" dirty="0"/>
          </a:p>
        </p:txBody>
      </p:sp>
      <p:sp>
        <p:nvSpPr>
          <p:cNvPr id="12" name="テキスト プレースホルダー 11"/>
          <p:cNvSpPr>
            <a:spLocks noGrp="1"/>
          </p:cNvSpPr>
          <p:nvPr>
            <p:ph type="body" sz="quarter" idx="17"/>
          </p:nvPr>
        </p:nvSpPr>
        <p:spPr/>
        <p:txBody>
          <a:bodyPr>
            <a:normAutofit/>
          </a:bodyPr>
          <a:lstStyle/>
          <a:p>
            <a:r>
              <a:rPr lang="en-US" altLang="ja-JP" dirty="0"/>
              <a:t>Tritani fierent ei eum. Duo ne volumus abhorreant vituperatoribus. Autem repudiandae reprehendunt id qui. Alterum commune elaboraret vim </a:t>
            </a:r>
            <a:r>
              <a:rPr lang="en-US" altLang="ja-JP" dirty="0" smtClean="0"/>
              <a:t>ne.</a:t>
            </a:r>
            <a:endParaRPr kumimoji="1" lang="ja-JP" altLang="en-US" dirty="0"/>
          </a:p>
        </p:txBody>
      </p:sp>
      <p:sp>
        <p:nvSpPr>
          <p:cNvPr id="13" name="テキスト プレースホルダー 12"/>
          <p:cNvSpPr>
            <a:spLocks noGrp="1"/>
          </p:cNvSpPr>
          <p:nvPr>
            <p:ph type="body" sz="quarter" idx="18"/>
          </p:nvPr>
        </p:nvSpPr>
        <p:spPr/>
        <p:txBody>
          <a:bodyPr/>
          <a:lstStyle/>
          <a:p>
            <a:r>
              <a:rPr kumimoji="1" lang="en-US" altLang="ja-JP" dirty="0" smtClean="0"/>
              <a:t>UNDERSTAND TRENDS</a:t>
            </a:r>
            <a:endParaRPr kumimoji="1" lang="ja-JP" altLang="en-US" dirty="0"/>
          </a:p>
        </p:txBody>
      </p:sp>
      <p:sp>
        <p:nvSpPr>
          <p:cNvPr id="14" name="テキスト プレースホルダー 13"/>
          <p:cNvSpPr>
            <a:spLocks noGrp="1"/>
          </p:cNvSpPr>
          <p:nvPr>
            <p:ph type="body" sz="quarter" idx="19"/>
          </p:nvPr>
        </p:nvSpPr>
        <p:spPr/>
        <p:txBody>
          <a:bodyPr/>
          <a:lstStyle/>
          <a:p>
            <a:r>
              <a:rPr lang="en-US" altLang="ja-JP" dirty="0"/>
              <a:t>Ex eum iisque delectus, per nobis quaeque eu. </a:t>
            </a:r>
            <a:r>
              <a:rPr lang="en-US" altLang="ja-JP" dirty="0">
                <a:solidFill>
                  <a:schemeClr val="accent1"/>
                </a:solidFill>
              </a:rPr>
              <a:t>Sonet veniam conclusionemque ex pri</a:t>
            </a:r>
            <a:r>
              <a:rPr lang="en-US" altLang="ja-JP" dirty="0"/>
              <a:t>, eu dicit tempor dolorum mei.</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smtClean="0"/>
              <a:t>UNDERSTAND FUTURE</a:t>
            </a:r>
            <a:endParaRPr kumimoji="1" lang="ja-JP" altLang="en-US" dirty="0"/>
          </a:p>
        </p:txBody>
      </p:sp>
      <p:sp>
        <p:nvSpPr>
          <p:cNvPr id="16" name="テキスト プレースホルダー 15"/>
          <p:cNvSpPr>
            <a:spLocks noGrp="1"/>
          </p:cNvSpPr>
          <p:nvPr>
            <p:ph type="body" sz="quarter" idx="21"/>
          </p:nvPr>
        </p:nvSpPr>
        <p:spPr/>
        <p:txBody>
          <a:bodyPr/>
          <a:lstStyle/>
          <a:p>
            <a:r>
              <a:rPr lang="en-US" altLang="ja-JP" dirty="0"/>
              <a:t>Ne stet invenire sea, facete everti ceteros eum et. Tempor omnesque dissentiunt pri no. Habemus concludaturque an nam.</a:t>
            </a:r>
            <a:endParaRPr kumimoji="1" lang="ja-JP" altLang="en-US" dirty="0"/>
          </a:p>
        </p:txBody>
      </p:sp>
      <p:sp>
        <p:nvSpPr>
          <p:cNvPr id="17" name="フッター プレースホルダー 16"/>
          <p:cNvSpPr>
            <a:spLocks noGrp="1"/>
          </p:cNvSpPr>
          <p:nvPr>
            <p:ph type="ftr" sz="quarter" idx="10"/>
          </p:nvPr>
        </p:nvSpPr>
        <p:spPr/>
        <p:txBody>
          <a:bodyPr/>
          <a:lstStyle/>
          <a:p>
            <a:r>
              <a:rPr lang="en-US" altLang="ja-JP" smtClean="0"/>
              <a:t>The Power of PowerPoint - thepopp.com</a:t>
            </a:r>
            <a:endParaRPr lang="ja-JP" altLang="en-US" dirty="0"/>
          </a:p>
        </p:txBody>
      </p:sp>
      <p:sp>
        <p:nvSpPr>
          <p:cNvPr id="18" name="スライド番号プレースホルダー 17"/>
          <p:cNvSpPr>
            <a:spLocks noGrp="1"/>
          </p:cNvSpPr>
          <p:nvPr>
            <p:ph type="sldNum" sz="quarter" idx="11"/>
          </p:nvPr>
        </p:nvSpPr>
        <p:spPr/>
        <p:txBody>
          <a:bodyPr/>
          <a:lstStyle/>
          <a:p>
            <a:fld id="{FADD65F2-3061-4838-8922-F719F7BAC906}" type="slidenum">
              <a:rPr lang="ja-JP" altLang="en-US" smtClean="0"/>
              <a:pPr/>
              <a:t>71</a:t>
            </a:fld>
            <a:endParaRPr lang="ja-JP" altLang="en-US"/>
          </a:p>
        </p:txBody>
      </p:sp>
    </p:spTree>
    <p:extLst>
      <p:ext uri="{BB962C8B-B14F-4D97-AF65-F5344CB8AC3E}">
        <p14:creationId xmlns:p14="http://schemas.microsoft.com/office/powerpoint/2010/main" val="1571953854"/>
      </p:ext>
    </p:extLst>
  </p:cSld>
  <p:clrMapOvr>
    <a:masterClrMapping/>
  </p:clrMapOvr>
  <p:transition spd="slow" advTm="10886">
    <p:cove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正方形/長方形 33"/>
          <p:cNvSpPr/>
          <p:nvPr/>
        </p:nvSpPr>
        <p:spPr>
          <a:xfrm>
            <a:off x="-49241" y="4258390"/>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テキスト ボックス 36"/>
          <p:cNvSpPr txBox="1"/>
          <p:nvPr/>
        </p:nvSpPr>
        <p:spPr>
          <a:xfrm>
            <a:off x="894556" y="4364073"/>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LONDON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9" name="正方形/長方形 38"/>
          <p:cNvSpPr/>
          <p:nvPr/>
        </p:nvSpPr>
        <p:spPr>
          <a:xfrm>
            <a:off x="-49241" y="5592940"/>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テキスト ボックス 41"/>
          <p:cNvSpPr txBox="1"/>
          <p:nvPr/>
        </p:nvSpPr>
        <p:spPr>
          <a:xfrm>
            <a:off x="894556" y="5698623"/>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TOKYO</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4" name="正方形/長方形 43"/>
          <p:cNvSpPr/>
          <p:nvPr/>
        </p:nvSpPr>
        <p:spPr>
          <a:xfrm>
            <a:off x="-49241" y="6927490"/>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7" name="テキスト ボックス 46"/>
          <p:cNvSpPr txBox="1"/>
          <p:nvPr/>
        </p:nvSpPr>
        <p:spPr>
          <a:xfrm>
            <a:off x="894556" y="7033173"/>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PARIS</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9" name="正方形/長方形 48"/>
          <p:cNvSpPr/>
          <p:nvPr/>
        </p:nvSpPr>
        <p:spPr>
          <a:xfrm>
            <a:off x="-49241" y="8262039"/>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ボックス 51"/>
          <p:cNvSpPr txBox="1"/>
          <p:nvPr/>
        </p:nvSpPr>
        <p:spPr>
          <a:xfrm>
            <a:off x="894556" y="8367722"/>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MOSCOW</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5" name="正方形/長方形 19"/>
          <p:cNvSpPr/>
          <p:nvPr/>
        </p:nvSpPr>
        <p:spPr>
          <a:xfrm rot="1493160">
            <a:off x="4294981" y="4046125"/>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正方形/長方形 19"/>
          <p:cNvSpPr/>
          <p:nvPr/>
        </p:nvSpPr>
        <p:spPr>
          <a:xfrm rot="1493160">
            <a:off x="4294981" y="5380675"/>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正方形/長方形 19"/>
          <p:cNvSpPr/>
          <p:nvPr/>
        </p:nvSpPr>
        <p:spPr>
          <a:xfrm rot="1493160">
            <a:off x="4294981" y="6715225"/>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0" name="正方形/長方形 19"/>
          <p:cNvSpPr/>
          <p:nvPr/>
        </p:nvSpPr>
        <p:spPr>
          <a:xfrm rot="1493160">
            <a:off x="4294981" y="8049774"/>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67" name="グループ化 66"/>
          <p:cNvGrpSpPr/>
          <p:nvPr/>
        </p:nvGrpSpPr>
        <p:grpSpPr>
          <a:xfrm>
            <a:off x="4524837" y="3729510"/>
            <a:ext cx="4390563" cy="798286"/>
            <a:chOff x="4524837" y="2396558"/>
            <a:chExt cx="6505113" cy="798286"/>
          </a:xfrm>
        </p:grpSpPr>
        <p:sp>
          <p:nvSpPr>
            <p:cNvPr id="68" name="正方形/長方形 67"/>
            <p:cNvSpPr/>
            <p:nvPr/>
          </p:nvSpPr>
          <p:spPr>
            <a:xfrm>
              <a:off x="4524837" y="2396558"/>
              <a:ext cx="6505113" cy="79828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9" name="直線コネクタ 68"/>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1" name="グループ化 70"/>
          <p:cNvGrpSpPr/>
          <p:nvPr/>
        </p:nvGrpSpPr>
        <p:grpSpPr>
          <a:xfrm>
            <a:off x="4524837" y="5062462"/>
            <a:ext cx="5447837" cy="798286"/>
            <a:chOff x="4524837" y="2396558"/>
            <a:chExt cx="6505113" cy="798286"/>
          </a:xfrm>
        </p:grpSpPr>
        <p:sp>
          <p:nvSpPr>
            <p:cNvPr id="72" name="正方形/長方形 71"/>
            <p:cNvSpPr/>
            <p:nvPr/>
          </p:nvSpPr>
          <p:spPr>
            <a:xfrm>
              <a:off x="4524837" y="2396558"/>
              <a:ext cx="6505113" cy="798286"/>
            </a:xfrm>
            <a:prstGeom prst="rect">
              <a:avLst/>
            </a:prstGeom>
            <a:blipFill dpi="0" rotWithShape="0">
              <a:blip r:embed="rId6"/>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3" name="直線コネクタ 72"/>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5" name="グループ化 74"/>
          <p:cNvGrpSpPr/>
          <p:nvPr/>
        </p:nvGrpSpPr>
        <p:grpSpPr>
          <a:xfrm>
            <a:off x="4524838" y="6395415"/>
            <a:ext cx="6147926" cy="798286"/>
            <a:chOff x="4524837" y="2396558"/>
            <a:chExt cx="6505113" cy="798286"/>
          </a:xfrm>
        </p:grpSpPr>
        <p:sp>
          <p:nvSpPr>
            <p:cNvPr id="76" name="正方形/長方形 75"/>
            <p:cNvSpPr/>
            <p:nvPr/>
          </p:nvSpPr>
          <p:spPr>
            <a:xfrm>
              <a:off x="4524837" y="2396558"/>
              <a:ext cx="6505113" cy="79828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77" name="直線コネクタ 76"/>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79" name="グループ化 78"/>
          <p:cNvGrpSpPr/>
          <p:nvPr/>
        </p:nvGrpSpPr>
        <p:grpSpPr>
          <a:xfrm>
            <a:off x="4524837" y="7728368"/>
            <a:ext cx="4962063" cy="798286"/>
            <a:chOff x="4524837" y="2396558"/>
            <a:chExt cx="6505113" cy="798286"/>
          </a:xfrm>
        </p:grpSpPr>
        <p:sp>
          <p:nvSpPr>
            <p:cNvPr id="80" name="正方形/長方形 79"/>
            <p:cNvSpPr/>
            <p:nvPr/>
          </p:nvSpPr>
          <p:spPr>
            <a:xfrm>
              <a:off x="4524837" y="2396558"/>
              <a:ext cx="6505113" cy="798286"/>
            </a:xfrm>
            <a:prstGeom prst="rect">
              <a:avLst/>
            </a:prstGeom>
            <a:blipFill dpi="0" rotWithShape="0">
              <a:blip r:embed="rId6"/>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1" name="直線コネクタ 80"/>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9" name="正方形/長方形 18"/>
          <p:cNvSpPr/>
          <p:nvPr/>
        </p:nvSpPr>
        <p:spPr>
          <a:xfrm>
            <a:off x="-49241" y="2923841"/>
            <a:ext cx="580226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1" name="テキスト ボックス 30"/>
          <p:cNvSpPr txBox="1"/>
          <p:nvPr/>
        </p:nvSpPr>
        <p:spPr>
          <a:xfrm>
            <a:off x="894556" y="3029524"/>
            <a:ext cx="3491707"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NEW YORK</a:t>
            </a:r>
            <a:endParaRPr kumimoji="1" lang="ja-JP" altLang="en-US" sz="3600" dirty="0">
              <a:solidFill>
                <a:schemeClr val="accent2">
                  <a:lumMod val="75000"/>
                </a:schemeClr>
              </a:solidFill>
              <a:effectLst>
                <a:innerShdw blurRad="114300">
                  <a:prstClr val="black"/>
                </a:innerShdw>
              </a:effectLst>
              <a:latin typeface="+mj-lt"/>
            </a:endParaRPr>
          </a:p>
        </p:txBody>
      </p:sp>
      <p:sp>
        <p:nvSpPr>
          <p:cNvPr id="20" name="正方形/長方形 19"/>
          <p:cNvSpPr/>
          <p:nvPr/>
        </p:nvSpPr>
        <p:spPr>
          <a:xfrm rot="1493160">
            <a:off x="4294981" y="2711576"/>
            <a:ext cx="1687898" cy="720000"/>
          </a:xfrm>
          <a:custGeom>
            <a:avLst/>
            <a:gdLst/>
            <a:ahLst/>
            <a:cxnLst/>
            <a:rect l="l" t="t" r="r" b="b"/>
            <a:pathLst>
              <a:path w="1687898" h="720000">
                <a:moveTo>
                  <a:pt x="0" y="0"/>
                </a:moveTo>
                <a:lnTo>
                  <a:pt x="1353900" y="0"/>
                </a:lnTo>
                <a:lnTo>
                  <a:pt x="1687898" y="720000"/>
                </a:lnTo>
                <a:lnTo>
                  <a:pt x="333999" y="720000"/>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66" name="グループ化 65"/>
          <p:cNvGrpSpPr/>
          <p:nvPr/>
        </p:nvGrpSpPr>
        <p:grpSpPr>
          <a:xfrm>
            <a:off x="4524837" y="2396558"/>
            <a:ext cx="6505113" cy="798286"/>
            <a:chOff x="4524837" y="2396558"/>
            <a:chExt cx="6505113" cy="798286"/>
          </a:xfrm>
        </p:grpSpPr>
        <p:sp>
          <p:nvSpPr>
            <p:cNvPr id="21" name="正方形/長方形 20"/>
            <p:cNvSpPr/>
            <p:nvPr/>
          </p:nvSpPr>
          <p:spPr>
            <a:xfrm>
              <a:off x="4524837" y="2396558"/>
              <a:ext cx="6505113" cy="798286"/>
            </a:xfrm>
            <a:prstGeom prst="rect">
              <a:avLst/>
            </a:prstGeom>
            <a:blipFill dpi="0" rotWithShape="0">
              <a:blip r:embed="rId6"/>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1" name="直線コネクタ 60"/>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7" name="タイトル 16"/>
          <p:cNvSpPr>
            <a:spLocks noGrp="1"/>
          </p:cNvSpPr>
          <p:nvPr>
            <p:ph type="title"/>
          </p:nvPr>
        </p:nvSpPr>
        <p:spPr/>
        <p:txBody>
          <a:bodyPr/>
          <a:lstStyle/>
          <a:p>
            <a:r>
              <a:rPr kumimoji="1" lang="en-US" altLang="ja-JP" dirty="0" smtClean="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72</a:t>
            </a:fld>
            <a:endParaRPr lang="ja-JP" altLang="en-US"/>
          </a:p>
        </p:txBody>
      </p:sp>
      <p:sp>
        <p:nvSpPr>
          <p:cNvPr id="18" name="テキスト プレースホルダー 17"/>
          <p:cNvSpPr>
            <a:spLocks noGrp="1"/>
          </p:cNvSpPr>
          <p:nvPr>
            <p:ph type="body" sz="quarter" idx="13"/>
          </p:nvPr>
        </p:nvSpPr>
        <p:spPr/>
        <p:txBody>
          <a:bodyPr/>
          <a:lstStyle/>
          <a:p>
            <a:r>
              <a:rPr kumimoji="1" lang="en-US" altLang="ja-JP" dirty="0" smtClean="0"/>
              <a:t>THIS LAYOUT IS NOT DEFINED BY SLIDE MASTER</a:t>
            </a:r>
            <a:endParaRPr kumimoji="1" lang="ja-JP" altLang="en-US" dirty="0"/>
          </a:p>
        </p:txBody>
      </p:sp>
      <p:sp>
        <p:nvSpPr>
          <p:cNvPr id="33" name="テキスト ボックス 32"/>
          <p:cNvSpPr txBox="1"/>
          <p:nvPr/>
        </p:nvSpPr>
        <p:spPr>
          <a:xfrm>
            <a:off x="9178943" y="243729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96%</a:t>
            </a:r>
            <a:endParaRPr kumimoji="1" lang="ja-JP" altLang="en-US" sz="3600" dirty="0">
              <a:solidFill>
                <a:schemeClr val="bg1"/>
              </a:solidFill>
              <a:latin typeface="Bebas Neue Regular" panose="00000500000000000000" pitchFamily="2" charset="0"/>
            </a:endParaRPr>
          </a:p>
        </p:txBody>
      </p:sp>
      <p:sp>
        <p:nvSpPr>
          <p:cNvPr id="38" name="テキスト ボックス 37"/>
          <p:cNvSpPr txBox="1"/>
          <p:nvPr/>
        </p:nvSpPr>
        <p:spPr>
          <a:xfrm>
            <a:off x="7095348" y="377184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66%</a:t>
            </a:r>
            <a:endParaRPr kumimoji="1" lang="ja-JP" altLang="en-US" sz="3600" dirty="0">
              <a:solidFill>
                <a:schemeClr val="bg1"/>
              </a:solidFill>
              <a:latin typeface="Bebas Neue Regular" panose="00000500000000000000" pitchFamily="2" charset="0"/>
            </a:endParaRPr>
          </a:p>
        </p:txBody>
      </p:sp>
      <p:sp>
        <p:nvSpPr>
          <p:cNvPr id="43" name="テキスト ボックス 42"/>
          <p:cNvSpPr txBox="1"/>
          <p:nvPr/>
        </p:nvSpPr>
        <p:spPr>
          <a:xfrm>
            <a:off x="8126827" y="510639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82%</a:t>
            </a:r>
            <a:endParaRPr kumimoji="1" lang="ja-JP" altLang="en-US" sz="3600" dirty="0">
              <a:solidFill>
                <a:schemeClr val="bg1"/>
              </a:solidFill>
              <a:latin typeface="Bebas Neue Regular" panose="00000500000000000000" pitchFamily="2" charset="0"/>
            </a:endParaRPr>
          </a:p>
        </p:txBody>
      </p:sp>
      <p:sp>
        <p:nvSpPr>
          <p:cNvPr id="48" name="テキスト ボックス 47"/>
          <p:cNvSpPr txBox="1"/>
          <p:nvPr/>
        </p:nvSpPr>
        <p:spPr>
          <a:xfrm>
            <a:off x="8841202" y="6440940"/>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90%</a:t>
            </a:r>
            <a:endParaRPr kumimoji="1" lang="ja-JP" altLang="en-US" sz="3600" dirty="0">
              <a:solidFill>
                <a:schemeClr val="bg1"/>
              </a:solidFill>
              <a:latin typeface="Bebas Neue Regular" panose="00000500000000000000" pitchFamily="2" charset="0"/>
            </a:endParaRPr>
          </a:p>
        </p:txBody>
      </p:sp>
      <p:sp>
        <p:nvSpPr>
          <p:cNvPr id="53" name="テキスト ボックス 52"/>
          <p:cNvSpPr txBox="1"/>
          <p:nvPr/>
        </p:nvSpPr>
        <p:spPr>
          <a:xfrm>
            <a:off x="7656472" y="7775488"/>
            <a:ext cx="1712498" cy="646331"/>
          </a:xfrm>
          <a:prstGeom prst="rect">
            <a:avLst/>
          </a:prstGeom>
          <a:noFill/>
        </p:spPr>
        <p:txBody>
          <a:bodyPr wrap="square" rtlCol="0">
            <a:spAutoFit/>
          </a:bodyPr>
          <a:lstStyle/>
          <a:p>
            <a:pPr algn="r"/>
            <a:r>
              <a:rPr kumimoji="1" lang="en-US" altLang="ja-JP" sz="3600" dirty="0" smtClean="0">
                <a:solidFill>
                  <a:schemeClr val="bg1"/>
                </a:solidFill>
                <a:latin typeface="Bebas Neue Regular" panose="00000500000000000000" pitchFamily="2" charset="0"/>
              </a:rPr>
              <a:t>75%</a:t>
            </a:r>
            <a:endParaRPr kumimoji="1" lang="ja-JP" altLang="en-US" sz="3600" dirty="0">
              <a:solidFill>
                <a:schemeClr val="bg1"/>
              </a:solidFill>
              <a:latin typeface="Bebas Neue Regular" panose="00000500000000000000" pitchFamily="2" charset="0"/>
            </a:endParaRPr>
          </a:p>
        </p:txBody>
      </p:sp>
      <p:sp>
        <p:nvSpPr>
          <p:cNvPr id="58" name="テキスト ボックス 57"/>
          <p:cNvSpPr txBox="1"/>
          <p:nvPr/>
        </p:nvSpPr>
        <p:spPr>
          <a:xfrm>
            <a:off x="11730038" y="3916973"/>
            <a:ext cx="5472112" cy="1631216"/>
          </a:xfrm>
          <a:prstGeom prst="rect">
            <a:avLst/>
          </a:prstGeom>
          <a:noFill/>
        </p:spPr>
        <p:txBody>
          <a:bodyPr wrap="square" rtlCol="0" anchor="b">
            <a:spAutoFit/>
          </a:bodyPr>
          <a:lstStyle/>
          <a:p>
            <a:pPr>
              <a:lnSpc>
                <a:spcPts val="6000"/>
              </a:lnSpc>
            </a:pPr>
            <a:r>
              <a:rPr lang="en-US" altLang="ja-JP" sz="6000" dirty="0" smtClean="0">
                <a:solidFill>
                  <a:schemeClr val="accent2">
                    <a:lumMod val="75000"/>
                  </a:schemeClr>
                </a:solidFill>
                <a:latin typeface="Bebas Neue Regular" panose="00000500000000000000" pitchFamily="2" charset="0"/>
              </a:rPr>
              <a:t>THE MARGET IS</a:t>
            </a:r>
          </a:p>
          <a:p>
            <a:pPr>
              <a:lnSpc>
                <a:spcPts val="6000"/>
              </a:lnSpc>
            </a:pPr>
            <a:r>
              <a:rPr kumimoji="1" lang="en-US" altLang="ja-JP" sz="6000" dirty="0" smtClean="0">
                <a:solidFill>
                  <a:schemeClr val="accent2">
                    <a:lumMod val="75000"/>
                  </a:schemeClr>
                </a:solidFill>
                <a:latin typeface="Bebas Neue Regular" panose="00000500000000000000" pitchFamily="2" charset="0"/>
              </a:rPr>
              <a:t>STILL GROWING UP</a:t>
            </a:r>
            <a:endParaRPr kumimoji="1" lang="ja-JP" altLang="en-US" sz="6000" dirty="0">
              <a:solidFill>
                <a:schemeClr val="accent2">
                  <a:lumMod val="75000"/>
                </a:schemeClr>
              </a:solidFill>
              <a:latin typeface="Bebas Neue Regular" panose="00000500000000000000" pitchFamily="2" charset="0"/>
            </a:endParaRPr>
          </a:p>
        </p:txBody>
      </p:sp>
      <p:sp>
        <p:nvSpPr>
          <p:cNvPr id="59" name="テキスト ボックス 58"/>
          <p:cNvSpPr txBox="1"/>
          <p:nvPr/>
        </p:nvSpPr>
        <p:spPr>
          <a:xfrm>
            <a:off x="11730038" y="5559105"/>
            <a:ext cx="6017164" cy="3447098"/>
          </a:xfrm>
          <a:prstGeom prst="rect">
            <a:avLst/>
          </a:prstGeom>
          <a:noFill/>
        </p:spPr>
        <p:txBody>
          <a:bodyPr wrap="square" rtlCol="0">
            <a:spAutoFit/>
          </a:bodyPr>
          <a:lstStyle/>
          <a:p>
            <a:pPr>
              <a:lnSpc>
                <a:spcPct val="130000"/>
              </a:lnSpc>
              <a:spcBef>
                <a:spcPts val="1200"/>
              </a:spcBef>
            </a:pPr>
            <a:r>
              <a:rPr lang="en-US" altLang="ja-JP" sz="2000" dirty="0"/>
              <a:t>Sea an diam mazim soleat, illum signiferumque ne duo. </a:t>
            </a:r>
            <a:r>
              <a:rPr lang="en-US" altLang="ja-JP" sz="2000" dirty="0">
                <a:solidFill>
                  <a:schemeClr val="accent1"/>
                </a:solidFill>
              </a:rPr>
              <a:t>Nonumy temporibus deterruisset mea ne</a:t>
            </a:r>
            <a:r>
              <a:rPr lang="en-US" altLang="ja-JP" sz="2000" dirty="0"/>
              <a:t>. Case alienum mea ad. Voluptua consectetuer vim ne, his assum omnesque ocurreret ut. Vim vidit aperiam no</a:t>
            </a:r>
            <a:r>
              <a:rPr lang="en-US" altLang="ja-JP" sz="2000" dirty="0" smtClean="0"/>
              <a:t>.</a:t>
            </a:r>
          </a:p>
          <a:p>
            <a:pPr>
              <a:lnSpc>
                <a:spcPct val="130000"/>
              </a:lnSpc>
              <a:spcBef>
                <a:spcPts val="1200"/>
              </a:spcBef>
            </a:pPr>
            <a:r>
              <a:rPr lang="en-US" altLang="ja-JP" sz="2000" dirty="0"/>
              <a:t>Tritani fierent ei eum. Duo ne volumus abhorreant vituperatoribus. Autem repudiandae reprehendunt id qui. </a:t>
            </a:r>
            <a:endParaRPr kumimoji="1" lang="ja-JP" altLang="en-US" sz="2000" dirty="0"/>
          </a:p>
        </p:txBody>
      </p:sp>
    </p:spTree>
    <p:extLst>
      <p:ext uri="{BB962C8B-B14F-4D97-AF65-F5344CB8AC3E}">
        <p14:creationId xmlns:p14="http://schemas.microsoft.com/office/powerpoint/2010/main" val="3958306494"/>
      </p:ext>
    </p:extLst>
  </p:cSld>
  <p:clrMapOvr>
    <a:masterClrMapping/>
  </p:clrMapOvr>
  <p:transition spd="slow" advTm="1435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wipe(left)">
                                      <p:cBhvr>
                                        <p:cTn id="10" dur="500"/>
                                        <p:tgtEl>
                                          <p:spTgt spid="31"/>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right)">
                                      <p:cBhvr>
                                        <p:cTn id="14" dur="250"/>
                                        <p:tgtEl>
                                          <p:spTgt spid="20"/>
                                        </p:tgtEl>
                                      </p:cBhvr>
                                    </p:animEffect>
                                  </p:childTnLst>
                                </p:cTn>
                              </p:par>
                            </p:childTnLst>
                          </p:cTn>
                        </p:par>
                        <p:par>
                          <p:cTn id="15" fill="hold">
                            <p:stCondLst>
                              <p:cond delay="750"/>
                            </p:stCondLst>
                            <p:childTnLst>
                              <p:par>
                                <p:cTn id="16" presetID="22" presetClass="entr" presetSubtype="8" fill="hold"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wipe(left)">
                                      <p:cBhvr>
                                        <p:cTn id="18" dur="500"/>
                                        <p:tgtEl>
                                          <p:spTgt spid="66"/>
                                        </p:tgtEl>
                                      </p:cBhvr>
                                    </p:animEffect>
                                  </p:childTnLst>
                                </p:cTn>
                              </p:par>
                            </p:childTnLst>
                          </p:cTn>
                        </p:par>
                        <p:par>
                          <p:cTn id="19" fill="hold">
                            <p:stCondLst>
                              <p:cond delay="1250"/>
                            </p:stCondLst>
                            <p:childTnLst>
                              <p:par>
                                <p:cTn id="20" presetID="2" presetClass="entr" presetSubtype="8" decel="10000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750" fill="hold"/>
                                        <p:tgtEl>
                                          <p:spTgt spid="33"/>
                                        </p:tgtEl>
                                        <p:attrNameLst>
                                          <p:attrName>ppt_x</p:attrName>
                                        </p:attrNameLst>
                                      </p:cBhvr>
                                      <p:tavLst>
                                        <p:tav tm="0">
                                          <p:val>
                                            <p:strVal val="0-#ppt_w/2"/>
                                          </p:val>
                                        </p:tav>
                                        <p:tav tm="100000">
                                          <p:val>
                                            <p:strVal val="#ppt_x"/>
                                          </p:val>
                                        </p:tav>
                                      </p:tavLst>
                                    </p:anim>
                                    <p:anim calcmode="lin" valueType="num">
                                      <p:cBhvr additive="base">
                                        <p:cTn id="23" dur="75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childTnLst>
                          </p:cTn>
                        </p:par>
                        <p:par>
                          <p:cTn id="31" fill="hold">
                            <p:stCondLst>
                              <p:cond delay="2500"/>
                            </p:stCondLst>
                            <p:childTnLst>
                              <p:par>
                                <p:cTn id="32" presetID="22" presetClass="entr" presetSubtype="2"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right)">
                                      <p:cBhvr>
                                        <p:cTn id="34" dur="250"/>
                                        <p:tgtEl>
                                          <p:spTgt spid="35"/>
                                        </p:tgtEl>
                                      </p:cBhvr>
                                    </p:animEffect>
                                  </p:childTnLst>
                                </p:cTn>
                              </p:par>
                            </p:childTnLst>
                          </p:cTn>
                        </p:par>
                        <p:par>
                          <p:cTn id="35" fill="hold">
                            <p:stCondLst>
                              <p:cond delay="275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3250"/>
                            </p:stCondLst>
                            <p:childTnLst>
                              <p:par>
                                <p:cTn id="40" presetID="2" presetClass="entr" presetSubtype="8" decel="10000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750" fill="hold"/>
                                        <p:tgtEl>
                                          <p:spTgt spid="38"/>
                                        </p:tgtEl>
                                        <p:attrNameLst>
                                          <p:attrName>ppt_x</p:attrName>
                                        </p:attrNameLst>
                                      </p:cBhvr>
                                      <p:tavLst>
                                        <p:tav tm="0">
                                          <p:val>
                                            <p:strVal val="0-#ppt_w/2"/>
                                          </p:val>
                                        </p:tav>
                                        <p:tav tm="100000">
                                          <p:val>
                                            <p:strVal val="#ppt_x"/>
                                          </p:val>
                                        </p:tav>
                                      </p:tavLst>
                                    </p:anim>
                                    <p:anim calcmode="lin" valueType="num">
                                      <p:cBhvr additive="base">
                                        <p:cTn id="43" dur="750" fill="hold"/>
                                        <p:tgtEl>
                                          <p:spTgt spid="38"/>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childTnLst>
                          </p:cTn>
                        </p:par>
                        <p:par>
                          <p:cTn id="51" fill="hold">
                            <p:stCondLst>
                              <p:cond delay="4500"/>
                            </p:stCondLst>
                            <p:childTnLst>
                              <p:par>
                                <p:cTn id="52" presetID="22" presetClass="entr" presetSubtype="2"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right)">
                                      <p:cBhvr>
                                        <p:cTn id="54" dur="250"/>
                                        <p:tgtEl>
                                          <p:spTgt spid="40"/>
                                        </p:tgtEl>
                                      </p:cBhvr>
                                    </p:animEffect>
                                  </p:childTnLst>
                                </p:cTn>
                              </p:par>
                            </p:childTnLst>
                          </p:cTn>
                        </p:par>
                        <p:par>
                          <p:cTn id="55" fill="hold">
                            <p:stCondLst>
                              <p:cond delay="4750"/>
                            </p:stCondLst>
                            <p:childTnLst>
                              <p:par>
                                <p:cTn id="56" presetID="22" presetClass="entr" presetSubtype="8" fill="hold" nodeType="after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childTnLst>
                          </p:cTn>
                        </p:par>
                        <p:par>
                          <p:cTn id="59" fill="hold">
                            <p:stCondLst>
                              <p:cond delay="5250"/>
                            </p:stCondLst>
                            <p:childTnLst>
                              <p:par>
                                <p:cTn id="60" presetID="2" presetClass="entr" presetSubtype="8" decel="10000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750" fill="hold"/>
                                        <p:tgtEl>
                                          <p:spTgt spid="43"/>
                                        </p:tgtEl>
                                        <p:attrNameLst>
                                          <p:attrName>ppt_x</p:attrName>
                                        </p:attrNameLst>
                                      </p:cBhvr>
                                      <p:tavLst>
                                        <p:tav tm="0">
                                          <p:val>
                                            <p:strVal val="0-#ppt_w/2"/>
                                          </p:val>
                                        </p:tav>
                                        <p:tav tm="100000">
                                          <p:val>
                                            <p:strVal val="#ppt_x"/>
                                          </p:val>
                                        </p:tav>
                                      </p:tavLst>
                                    </p:anim>
                                    <p:anim calcmode="lin" valueType="num">
                                      <p:cBhvr additive="base">
                                        <p:cTn id="63" dur="750" fill="hold"/>
                                        <p:tgtEl>
                                          <p:spTgt spid="43"/>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500"/>
                                        <p:tgtEl>
                                          <p:spTgt spid="44"/>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left)">
                                      <p:cBhvr>
                                        <p:cTn id="70" dur="500"/>
                                        <p:tgtEl>
                                          <p:spTgt spid="47"/>
                                        </p:tgtEl>
                                      </p:cBhvr>
                                    </p:animEffect>
                                  </p:childTnLst>
                                </p:cTn>
                              </p:par>
                            </p:childTnLst>
                          </p:cTn>
                        </p:par>
                        <p:par>
                          <p:cTn id="71" fill="hold">
                            <p:stCondLst>
                              <p:cond delay="6500"/>
                            </p:stCondLst>
                            <p:childTnLst>
                              <p:par>
                                <p:cTn id="72" presetID="22" presetClass="entr" presetSubtype="2"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250"/>
                                        <p:tgtEl>
                                          <p:spTgt spid="45"/>
                                        </p:tgtEl>
                                      </p:cBhvr>
                                    </p:animEffect>
                                  </p:childTnLst>
                                </p:cTn>
                              </p:par>
                            </p:childTnLst>
                          </p:cTn>
                        </p:par>
                        <p:par>
                          <p:cTn id="75" fill="hold">
                            <p:stCondLst>
                              <p:cond delay="6750"/>
                            </p:stCondLst>
                            <p:childTnLst>
                              <p:par>
                                <p:cTn id="76" presetID="22" presetClass="entr" presetSubtype="8" fill="hold" nodeType="afterEffect">
                                  <p:stCondLst>
                                    <p:cond delay="0"/>
                                  </p:stCondLst>
                                  <p:childTnLst>
                                    <p:set>
                                      <p:cBhvr>
                                        <p:cTn id="77" dur="1" fill="hold">
                                          <p:stCondLst>
                                            <p:cond delay="0"/>
                                          </p:stCondLst>
                                        </p:cTn>
                                        <p:tgtEl>
                                          <p:spTgt spid="75"/>
                                        </p:tgtEl>
                                        <p:attrNameLst>
                                          <p:attrName>style.visibility</p:attrName>
                                        </p:attrNameLst>
                                      </p:cBhvr>
                                      <p:to>
                                        <p:strVal val="visible"/>
                                      </p:to>
                                    </p:set>
                                    <p:animEffect transition="in" filter="wipe(left)">
                                      <p:cBhvr>
                                        <p:cTn id="78" dur="500"/>
                                        <p:tgtEl>
                                          <p:spTgt spid="75"/>
                                        </p:tgtEl>
                                      </p:cBhvr>
                                    </p:animEffect>
                                  </p:childTnLst>
                                </p:cTn>
                              </p:par>
                            </p:childTnLst>
                          </p:cTn>
                        </p:par>
                        <p:par>
                          <p:cTn id="79" fill="hold">
                            <p:stCondLst>
                              <p:cond delay="7250"/>
                            </p:stCondLst>
                            <p:childTnLst>
                              <p:par>
                                <p:cTn id="80" presetID="2" presetClass="entr" presetSubtype="8" decel="100000"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 calcmode="lin" valueType="num">
                                      <p:cBhvr additive="base">
                                        <p:cTn id="82" dur="750" fill="hold"/>
                                        <p:tgtEl>
                                          <p:spTgt spid="48"/>
                                        </p:tgtEl>
                                        <p:attrNameLst>
                                          <p:attrName>ppt_x</p:attrName>
                                        </p:attrNameLst>
                                      </p:cBhvr>
                                      <p:tavLst>
                                        <p:tav tm="0">
                                          <p:val>
                                            <p:strVal val="0-#ppt_w/2"/>
                                          </p:val>
                                        </p:tav>
                                        <p:tav tm="100000">
                                          <p:val>
                                            <p:strVal val="#ppt_x"/>
                                          </p:val>
                                        </p:tav>
                                      </p:tavLst>
                                    </p:anim>
                                    <p:anim calcmode="lin" valueType="num">
                                      <p:cBhvr additive="base">
                                        <p:cTn id="83" dur="750" fill="hold"/>
                                        <p:tgtEl>
                                          <p:spTgt spid="48"/>
                                        </p:tgtEl>
                                        <p:attrNameLst>
                                          <p:attrName>ppt_y</p:attrName>
                                        </p:attrNameLst>
                                      </p:cBhvr>
                                      <p:tavLst>
                                        <p:tav tm="0">
                                          <p:val>
                                            <p:strVal val="#ppt_y"/>
                                          </p:val>
                                        </p:tav>
                                        <p:tav tm="100000">
                                          <p:val>
                                            <p:strVal val="#ppt_y"/>
                                          </p:val>
                                        </p:tav>
                                      </p:tavLst>
                                    </p:anim>
                                  </p:childTnLst>
                                </p:cTn>
                              </p:par>
                            </p:childTnLst>
                          </p:cTn>
                        </p:par>
                        <p:par>
                          <p:cTn id="84" fill="hold">
                            <p:stCondLst>
                              <p:cond delay="8000"/>
                            </p:stCondLst>
                            <p:childTnLst>
                              <p:par>
                                <p:cTn id="85" presetID="22" presetClass="entr" presetSubtype="8"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wipe(left)">
                                      <p:cBhvr>
                                        <p:cTn id="87" dur="500"/>
                                        <p:tgtEl>
                                          <p:spTgt spid="49"/>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2"/>
                                        </p:tgtEl>
                                        <p:attrNameLst>
                                          <p:attrName>style.visibility</p:attrName>
                                        </p:attrNameLst>
                                      </p:cBhvr>
                                      <p:to>
                                        <p:strVal val="visible"/>
                                      </p:to>
                                    </p:set>
                                    <p:animEffect transition="in" filter="wipe(left)">
                                      <p:cBhvr>
                                        <p:cTn id="90" dur="500"/>
                                        <p:tgtEl>
                                          <p:spTgt spid="52"/>
                                        </p:tgtEl>
                                      </p:cBhvr>
                                    </p:animEffect>
                                  </p:childTnLst>
                                </p:cTn>
                              </p:par>
                            </p:childTnLst>
                          </p:cTn>
                        </p:par>
                        <p:par>
                          <p:cTn id="91" fill="hold">
                            <p:stCondLst>
                              <p:cond delay="8500"/>
                            </p:stCondLst>
                            <p:childTnLst>
                              <p:par>
                                <p:cTn id="92" presetID="22" presetClass="entr" presetSubtype="2" fill="hold" grpId="0" nodeType="afterEffect">
                                  <p:stCondLst>
                                    <p:cond delay="0"/>
                                  </p:stCondLst>
                                  <p:childTnLst>
                                    <p:set>
                                      <p:cBhvr>
                                        <p:cTn id="93" dur="1" fill="hold">
                                          <p:stCondLst>
                                            <p:cond delay="0"/>
                                          </p:stCondLst>
                                        </p:cTn>
                                        <p:tgtEl>
                                          <p:spTgt spid="50"/>
                                        </p:tgtEl>
                                        <p:attrNameLst>
                                          <p:attrName>style.visibility</p:attrName>
                                        </p:attrNameLst>
                                      </p:cBhvr>
                                      <p:to>
                                        <p:strVal val="visible"/>
                                      </p:to>
                                    </p:set>
                                    <p:animEffect transition="in" filter="wipe(right)">
                                      <p:cBhvr>
                                        <p:cTn id="94" dur="250"/>
                                        <p:tgtEl>
                                          <p:spTgt spid="50"/>
                                        </p:tgtEl>
                                      </p:cBhvr>
                                    </p:animEffect>
                                  </p:childTnLst>
                                </p:cTn>
                              </p:par>
                            </p:childTnLst>
                          </p:cTn>
                        </p:par>
                        <p:par>
                          <p:cTn id="95" fill="hold">
                            <p:stCondLst>
                              <p:cond delay="8750"/>
                            </p:stCondLst>
                            <p:childTnLst>
                              <p:par>
                                <p:cTn id="96" presetID="22" presetClass="entr" presetSubtype="8" fill="hold" nodeType="afterEffect">
                                  <p:stCondLst>
                                    <p:cond delay="0"/>
                                  </p:stCondLst>
                                  <p:childTnLst>
                                    <p:set>
                                      <p:cBhvr>
                                        <p:cTn id="97" dur="1" fill="hold">
                                          <p:stCondLst>
                                            <p:cond delay="0"/>
                                          </p:stCondLst>
                                        </p:cTn>
                                        <p:tgtEl>
                                          <p:spTgt spid="79"/>
                                        </p:tgtEl>
                                        <p:attrNameLst>
                                          <p:attrName>style.visibility</p:attrName>
                                        </p:attrNameLst>
                                      </p:cBhvr>
                                      <p:to>
                                        <p:strVal val="visible"/>
                                      </p:to>
                                    </p:set>
                                    <p:animEffect transition="in" filter="wipe(left)">
                                      <p:cBhvr>
                                        <p:cTn id="98" dur="500"/>
                                        <p:tgtEl>
                                          <p:spTgt spid="79"/>
                                        </p:tgtEl>
                                      </p:cBhvr>
                                    </p:animEffect>
                                  </p:childTnLst>
                                </p:cTn>
                              </p:par>
                            </p:childTnLst>
                          </p:cTn>
                        </p:par>
                        <p:par>
                          <p:cTn id="99" fill="hold">
                            <p:stCondLst>
                              <p:cond delay="9250"/>
                            </p:stCondLst>
                            <p:childTnLst>
                              <p:par>
                                <p:cTn id="100" presetID="2" presetClass="entr" presetSubtype="8" decel="100000" fill="hold" grpId="0" nodeType="afterEffect">
                                  <p:stCondLst>
                                    <p:cond delay="0"/>
                                  </p:stCondLst>
                                  <p:childTnLst>
                                    <p:set>
                                      <p:cBhvr>
                                        <p:cTn id="101" dur="1" fill="hold">
                                          <p:stCondLst>
                                            <p:cond delay="0"/>
                                          </p:stCondLst>
                                        </p:cTn>
                                        <p:tgtEl>
                                          <p:spTgt spid="53"/>
                                        </p:tgtEl>
                                        <p:attrNameLst>
                                          <p:attrName>style.visibility</p:attrName>
                                        </p:attrNameLst>
                                      </p:cBhvr>
                                      <p:to>
                                        <p:strVal val="visible"/>
                                      </p:to>
                                    </p:set>
                                    <p:anim calcmode="lin" valueType="num">
                                      <p:cBhvr additive="base">
                                        <p:cTn id="102" dur="750" fill="hold"/>
                                        <p:tgtEl>
                                          <p:spTgt spid="53"/>
                                        </p:tgtEl>
                                        <p:attrNameLst>
                                          <p:attrName>ppt_x</p:attrName>
                                        </p:attrNameLst>
                                      </p:cBhvr>
                                      <p:tavLst>
                                        <p:tav tm="0">
                                          <p:val>
                                            <p:strVal val="0-#ppt_w/2"/>
                                          </p:val>
                                        </p:tav>
                                        <p:tav tm="100000">
                                          <p:val>
                                            <p:strVal val="#ppt_x"/>
                                          </p:val>
                                        </p:tav>
                                      </p:tavLst>
                                    </p:anim>
                                    <p:anim calcmode="lin" valueType="num">
                                      <p:cBhvr additive="base">
                                        <p:cTn id="103" dur="750" fill="hold"/>
                                        <p:tgtEl>
                                          <p:spTgt spid="53"/>
                                        </p:tgtEl>
                                        <p:attrNameLst>
                                          <p:attrName>ppt_y</p:attrName>
                                        </p:attrNameLst>
                                      </p:cBhvr>
                                      <p:tavLst>
                                        <p:tav tm="0">
                                          <p:val>
                                            <p:strVal val="#ppt_y"/>
                                          </p:val>
                                        </p:tav>
                                        <p:tav tm="100000">
                                          <p:val>
                                            <p:strVal val="#ppt_y"/>
                                          </p:val>
                                        </p:tav>
                                      </p:tavLst>
                                    </p:anim>
                                  </p:childTnLst>
                                </p:cTn>
                              </p:par>
                            </p:childTnLst>
                          </p:cTn>
                        </p:par>
                        <p:par>
                          <p:cTn id="104" fill="hold">
                            <p:stCondLst>
                              <p:cond delay="10000"/>
                            </p:stCondLst>
                            <p:childTnLst>
                              <p:par>
                                <p:cTn id="105" presetID="2" presetClass="entr" presetSubtype="3" decel="100000" fill="hold" grpId="0" nodeType="afterEffect">
                                  <p:stCondLst>
                                    <p:cond delay="0"/>
                                  </p:stCondLst>
                                  <p:iterate type="wd">
                                    <p:tmPct val="10000"/>
                                  </p:iterate>
                                  <p:childTnLst>
                                    <p:set>
                                      <p:cBhvr>
                                        <p:cTn id="106" dur="1" fill="hold">
                                          <p:stCondLst>
                                            <p:cond delay="0"/>
                                          </p:stCondLst>
                                        </p:cTn>
                                        <p:tgtEl>
                                          <p:spTgt spid="58"/>
                                        </p:tgtEl>
                                        <p:attrNameLst>
                                          <p:attrName>style.visibility</p:attrName>
                                        </p:attrNameLst>
                                      </p:cBhvr>
                                      <p:to>
                                        <p:strVal val="visible"/>
                                      </p:to>
                                    </p:set>
                                    <p:anim calcmode="lin" valueType="num">
                                      <p:cBhvr additive="base">
                                        <p:cTn id="107" dur="750" fill="hold"/>
                                        <p:tgtEl>
                                          <p:spTgt spid="58"/>
                                        </p:tgtEl>
                                        <p:attrNameLst>
                                          <p:attrName>ppt_x</p:attrName>
                                        </p:attrNameLst>
                                      </p:cBhvr>
                                      <p:tavLst>
                                        <p:tav tm="0">
                                          <p:val>
                                            <p:strVal val="1+#ppt_w/2"/>
                                          </p:val>
                                        </p:tav>
                                        <p:tav tm="100000">
                                          <p:val>
                                            <p:strVal val="#ppt_x"/>
                                          </p:val>
                                        </p:tav>
                                      </p:tavLst>
                                    </p:anim>
                                    <p:anim calcmode="lin" valueType="num">
                                      <p:cBhvr additive="base">
                                        <p:cTn id="108" dur="750" fill="hold"/>
                                        <p:tgtEl>
                                          <p:spTgt spid="58"/>
                                        </p:tgtEl>
                                        <p:attrNameLst>
                                          <p:attrName>ppt_y</p:attrName>
                                        </p:attrNameLst>
                                      </p:cBhvr>
                                      <p:tavLst>
                                        <p:tav tm="0">
                                          <p:val>
                                            <p:strVal val="0-#ppt_h/2"/>
                                          </p:val>
                                        </p:tav>
                                        <p:tav tm="100000">
                                          <p:val>
                                            <p:strVal val="#ppt_y"/>
                                          </p:val>
                                        </p:tav>
                                      </p:tavLst>
                                    </p:anim>
                                  </p:childTnLst>
                                </p:cTn>
                              </p:par>
                            </p:childTnLst>
                          </p:cTn>
                        </p:par>
                        <p:par>
                          <p:cTn id="109" fill="hold">
                            <p:stCondLst>
                              <p:cond delay="11125"/>
                            </p:stCondLst>
                            <p:childTnLst>
                              <p:par>
                                <p:cTn id="110" presetID="22" presetClass="entr" presetSubtype="8"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wipe(left)">
                                      <p:cBhvr>
                                        <p:cTn id="11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39" grpId="0" animBg="1"/>
      <p:bldP spid="42" grpId="0"/>
      <p:bldP spid="44" grpId="0" animBg="1"/>
      <p:bldP spid="47" grpId="0"/>
      <p:bldP spid="49" grpId="0" animBg="1"/>
      <p:bldP spid="52" grpId="0"/>
      <p:bldP spid="35" grpId="0" animBg="1"/>
      <p:bldP spid="40" grpId="0" animBg="1"/>
      <p:bldP spid="45" grpId="0" animBg="1"/>
      <p:bldP spid="50" grpId="0" animBg="1"/>
      <p:bldP spid="19" grpId="0" animBg="1"/>
      <p:bldP spid="31" grpId="0"/>
      <p:bldP spid="20" grpId="0" animBg="1"/>
      <p:bldP spid="33" grpId="0"/>
      <p:bldP spid="38" grpId="0"/>
      <p:bldP spid="43" grpId="0"/>
      <p:bldP spid="48" grpId="0"/>
      <p:bldP spid="53" grpId="0"/>
      <p:bldP spid="58" grpId="0"/>
      <p:bldP spid="59"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smtClean="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73</a:t>
            </a:fld>
            <a:endParaRPr lang="ja-JP" altLang="en-US"/>
          </a:p>
        </p:txBody>
      </p:sp>
      <p:sp>
        <p:nvSpPr>
          <p:cNvPr id="18" name="テキスト プレースホルダー 17"/>
          <p:cNvSpPr>
            <a:spLocks noGrp="1"/>
          </p:cNvSpPr>
          <p:nvPr>
            <p:ph type="body" sz="quarter" idx="13"/>
          </p:nvPr>
        </p:nvSpPr>
        <p:spPr/>
        <p:txBody>
          <a:bodyPr/>
          <a:lstStyle/>
          <a:p>
            <a:r>
              <a:rPr kumimoji="1" lang="en-US" altLang="ja-JP" dirty="0" smtClean="0"/>
              <a:t>THIS LAYOUT IS NOT DEFINED BY SLIDE MASTER</a:t>
            </a:r>
            <a:endParaRPr kumimoji="1" lang="ja-JP" altLang="en-US" dirty="0"/>
          </a:p>
        </p:txBody>
      </p:sp>
      <p:cxnSp>
        <p:nvCxnSpPr>
          <p:cNvPr id="51" name="直線コネクタ 50"/>
          <p:cNvCxnSpPr/>
          <p:nvPr/>
        </p:nvCxnSpPr>
        <p:spPr>
          <a:xfrm>
            <a:off x="6866185" y="2668719"/>
            <a:ext cx="0" cy="6028419"/>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4" name="グループ化 53"/>
          <p:cNvGrpSpPr/>
          <p:nvPr/>
        </p:nvGrpSpPr>
        <p:grpSpPr>
          <a:xfrm rot="10800000">
            <a:off x="3591403" y="3339805"/>
            <a:ext cx="5653061" cy="798286"/>
            <a:chOff x="4524837" y="2396558"/>
            <a:chExt cx="6505113" cy="798286"/>
          </a:xfrm>
        </p:grpSpPr>
        <p:sp>
          <p:nvSpPr>
            <p:cNvPr id="55" name="正方形/長方形 54"/>
            <p:cNvSpPr/>
            <p:nvPr/>
          </p:nvSpPr>
          <p:spPr>
            <a:xfrm>
              <a:off x="4524837" y="2396558"/>
              <a:ext cx="650511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6" name="直線コネクタ 55"/>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60" name="グループ化 59"/>
          <p:cNvGrpSpPr/>
          <p:nvPr/>
        </p:nvGrpSpPr>
        <p:grpSpPr>
          <a:xfrm rot="10800000">
            <a:off x="3591403" y="4647905"/>
            <a:ext cx="4338611" cy="798286"/>
            <a:chOff x="4524837" y="2396558"/>
            <a:chExt cx="6505113" cy="798286"/>
          </a:xfrm>
        </p:grpSpPr>
        <p:sp>
          <p:nvSpPr>
            <p:cNvPr id="62" name="正方形/長方形 61"/>
            <p:cNvSpPr/>
            <p:nvPr/>
          </p:nvSpPr>
          <p:spPr>
            <a:xfrm>
              <a:off x="4524837" y="2396558"/>
              <a:ext cx="6505113" cy="79828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64" name="直線コネクタ 63"/>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83" name="グループ化 82"/>
          <p:cNvGrpSpPr/>
          <p:nvPr/>
        </p:nvGrpSpPr>
        <p:grpSpPr>
          <a:xfrm rot="10800000">
            <a:off x="3591403" y="5956005"/>
            <a:ext cx="6396011" cy="798286"/>
            <a:chOff x="4524837" y="2396558"/>
            <a:chExt cx="6505113" cy="798286"/>
          </a:xfrm>
        </p:grpSpPr>
        <p:sp>
          <p:nvSpPr>
            <p:cNvPr id="84" name="正方形/長方形 83"/>
            <p:cNvSpPr/>
            <p:nvPr/>
          </p:nvSpPr>
          <p:spPr>
            <a:xfrm>
              <a:off x="4524837" y="2396558"/>
              <a:ext cx="6505113" cy="798286"/>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5" name="直線コネクタ 84"/>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87" name="グループ化 86"/>
          <p:cNvGrpSpPr/>
          <p:nvPr/>
        </p:nvGrpSpPr>
        <p:grpSpPr>
          <a:xfrm rot="10800000">
            <a:off x="3591403" y="7264105"/>
            <a:ext cx="5081561" cy="798286"/>
            <a:chOff x="4524837" y="2396558"/>
            <a:chExt cx="6505113" cy="798286"/>
          </a:xfrm>
        </p:grpSpPr>
        <p:sp>
          <p:nvSpPr>
            <p:cNvPr id="88" name="正方形/長方形 87"/>
            <p:cNvSpPr/>
            <p:nvPr/>
          </p:nvSpPr>
          <p:spPr>
            <a:xfrm>
              <a:off x="4524837" y="2396558"/>
              <a:ext cx="6505113" cy="79828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9" name="直線コネクタ 88"/>
            <p:cNvCxnSpPr/>
            <p:nvPr/>
          </p:nvCxnSpPr>
          <p:spPr>
            <a:xfrm>
              <a:off x="4616651" y="2523018"/>
              <a:ext cx="630336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4616651" y="3071576"/>
              <a:ext cx="6303366" cy="120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91" name="図 9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5693" y="2394181"/>
            <a:ext cx="482540" cy="6654828"/>
          </a:xfrm>
          <a:prstGeom prst="rect">
            <a:avLst/>
          </a:prstGeom>
        </p:spPr>
      </p:pic>
      <p:sp>
        <p:nvSpPr>
          <p:cNvPr id="92" name="テキスト ボックス 91"/>
          <p:cNvSpPr txBox="1"/>
          <p:nvPr/>
        </p:nvSpPr>
        <p:spPr>
          <a:xfrm>
            <a:off x="485775" y="34157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PUBLISHING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3" name="テキスト ボックス 92"/>
          <p:cNvSpPr txBox="1"/>
          <p:nvPr/>
        </p:nvSpPr>
        <p:spPr>
          <a:xfrm>
            <a:off x="485775" y="47238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MANAGEMENT</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4" name="テキスト ボックス 93"/>
          <p:cNvSpPr txBox="1"/>
          <p:nvPr/>
        </p:nvSpPr>
        <p:spPr>
          <a:xfrm>
            <a:off x="485775" y="60319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ONLINE SHOP</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5" name="テキスト ボックス 94"/>
          <p:cNvSpPr txBox="1"/>
          <p:nvPr/>
        </p:nvSpPr>
        <p:spPr>
          <a:xfrm>
            <a:off x="485775" y="7340082"/>
            <a:ext cx="3035744" cy="646331"/>
          </a:xfrm>
          <a:prstGeom prst="rect">
            <a:avLst/>
          </a:prstGeom>
          <a:noFill/>
        </p:spPr>
        <p:txBody>
          <a:bodyPr wrap="square" rtlCol="0">
            <a:spAutoFit/>
          </a:bodyPr>
          <a:lstStyle/>
          <a:p>
            <a:pPr algn="r"/>
            <a:r>
              <a:rPr kumimoji="1" lang="en-US" altLang="ja-JP" sz="3600" dirty="0" smtClean="0">
                <a:solidFill>
                  <a:schemeClr val="accent2">
                    <a:lumMod val="75000"/>
                  </a:schemeClr>
                </a:solidFill>
                <a:effectLst>
                  <a:innerShdw blurRad="114300">
                    <a:prstClr val="black"/>
                  </a:innerShdw>
                </a:effectLst>
                <a:latin typeface="+mj-lt"/>
              </a:rPr>
              <a:t>ADS</a:t>
            </a:r>
            <a:endParaRPr kumimoji="1" lang="ja-JP" altLang="en-US" sz="3600" dirty="0">
              <a:solidFill>
                <a:schemeClr val="accent2">
                  <a:lumMod val="75000"/>
                </a:schemeClr>
              </a:solidFill>
              <a:effectLst>
                <a:innerShdw blurRad="114300">
                  <a:prstClr val="black"/>
                </a:innerShdw>
              </a:effectLst>
              <a:latin typeface="+mj-lt"/>
            </a:endParaRPr>
          </a:p>
        </p:txBody>
      </p:sp>
      <p:sp>
        <p:nvSpPr>
          <p:cNvPr id="96" name="テキスト ボックス 95"/>
          <p:cNvSpPr txBox="1"/>
          <p:nvPr/>
        </p:nvSpPr>
        <p:spPr>
          <a:xfrm>
            <a:off x="3750451" y="3371474"/>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869</a:t>
            </a:r>
            <a:endParaRPr kumimoji="1" lang="ja-JP" altLang="en-US" sz="3600" dirty="0">
              <a:solidFill>
                <a:schemeClr val="bg1"/>
              </a:solidFill>
              <a:latin typeface="Bebas Neue Regular" panose="00000500000000000000" pitchFamily="2" charset="0"/>
            </a:endParaRPr>
          </a:p>
        </p:txBody>
      </p:sp>
      <p:sp>
        <p:nvSpPr>
          <p:cNvPr id="97" name="テキスト ボックス 96"/>
          <p:cNvSpPr txBox="1"/>
          <p:nvPr/>
        </p:nvSpPr>
        <p:spPr>
          <a:xfrm>
            <a:off x="3750451" y="4680790"/>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691</a:t>
            </a:r>
            <a:endParaRPr kumimoji="1" lang="ja-JP" altLang="en-US" sz="3600" dirty="0">
              <a:solidFill>
                <a:schemeClr val="bg1"/>
              </a:solidFill>
              <a:latin typeface="Bebas Neue Regular" panose="00000500000000000000" pitchFamily="2" charset="0"/>
            </a:endParaRPr>
          </a:p>
        </p:txBody>
      </p:sp>
      <p:sp>
        <p:nvSpPr>
          <p:cNvPr id="98" name="テキスト ボックス 97"/>
          <p:cNvSpPr txBox="1"/>
          <p:nvPr/>
        </p:nvSpPr>
        <p:spPr>
          <a:xfrm>
            <a:off x="3750451" y="5990106"/>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958</a:t>
            </a:r>
            <a:endParaRPr kumimoji="1" lang="ja-JP" altLang="en-US" sz="3600" dirty="0">
              <a:solidFill>
                <a:schemeClr val="bg1"/>
              </a:solidFill>
              <a:latin typeface="Bebas Neue Regular" panose="00000500000000000000" pitchFamily="2" charset="0"/>
            </a:endParaRPr>
          </a:p>
        </p:txBody>
      </p:sp>
      <p:sp>
        <p:nvSpPr>
          <p:cNvPr id="99" name="テキスト ボックス 98"/>
          <p:cNvSpPr txBox="1"/>
          <p:nvPr/>
        </p:nvSpPr>
        <p:spPr>
          <a:xfrm>
            <a:off x="3750451" y="7299423"/>
            <a:ext cx="1745853" cy="646331"/>
          </a:xfrm>
          <a:prstGeom prst="rect">
            <a:avLst/>
          </a:prstGeom>
          <a:noFill/>
        </p:spPr>
        <p:txBody>
          <a:bodyPr wrap="square" rtlCol="0">
            <a:spAutoFit/>
          </a:bodyPr>
          <a:lstStyle/>
          <a:p>
            <a:r>
              <a:rPr kumimoji="1" lang="en-US" altLang="ja-JP" sz="3600" dirty="0" smtClean="0">
                <a:solidFill>
                  <a:schemeClr val="bg1"/>
                </a:solidFill>
                <a:latin typeface="Bebas Neue Regular" panose="00000500000000000000" pitchFamily="2" charset="0"/>
              </a:rPr>
              <a:t>757</a:t>
            </a:r>
            <a:endParaRPr kumimoji="1" lang="ja-JP" altLang="en-US" sz="3600" dirty="0">
              <a:solidFill>
                <a:schemeClr val="bg1"/>
              </a:solidFill>
              <a:latin typeface="Bebas Neue Regular" panose="00000500000000000000" pitchFamily="2" charset="0"/>
            </a:endParaRPr>
          </a:p>
        </p:txBody>
      </p:sp>
      <p:cxnSp>
        <p:nvCxnSpPr>
          <p:cNvPr id="100" name="直線コネクタ 99"/>
          <p:cNvCxnSpPr/>
          <p:nvPr/>
        </p:nvCxnSpPr>
        <p:spPr>
          <a:xfrm>
            <a:off x="10218984" y="2668719"/>
            <a:ext cx="0" cy="6028419"/>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1" name="テキスト ボックス 100"/>
          <p:cNvSpPr txBox="1"/>
          <p:nvPr/>
        </p:nvSpPr>
        <p:spPr>
          <a:xfrm>
            <a:off x="6564660" y="8656604"/>
            <a:ext cx="603049"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anose="00000500000000000000" pitchFamily="2" charset="0"/>
              </a:rPr>
              <a:t>500</a:t>
            </a:r>
            <a:endParaRPr kumimoji="1" lang="ja-JP" altLang="en-US" sz="2800" dirty="0">
              <a:solidFill>
                <a:schemeClr val="accent2"/>
              </a:solidFill>
              <a:latin typeface="Bebas Neue Regular" panose="00000500000000000000" pitchFamily="2" charset="0"/>
            </a:endParaRPr>
          </a:p>
        </p:txBody>
      </p:sp>
      <p:sp>
        <p:nvSpPr>
          <p:cNvPr id="102" name="テキスト ボックス 101"/>
          <p:cNvSpPr txBox="1"/>
          <p:nvPr/>
        </p:nvSpPr>
        <p:spPr>
          <a:xfrm>
            <a:off x="9827691" y="8656604"/>
            <a:ext cx="782587" cy="523220"/>
          </a:xfrm>
          <a:prstGeom prst="rect">
            <a:avLst/>
          </a:prstGeom>
          <a:noFill/>
        </p:spPr>
        <p:txBody>
          <a:bodyPr wrap="none" rtlCol="0">
            <a:spAutoFit/>
          </a:bodyPr>
          <a:lstStyle/>
          <a:p>
            <a:pPr algn="ctr"/>
            <a:r>
              <a:rPr kumimoji="1" lang="en-US" altLang="ja-JP" sz="2800" dirty="0" smtClean="0">
                <a:solidFill>
                  <a:schemeClr val="accent2"/>
                </a:solidFill>
                <a:latin typeface="Bebas Neue Regular" panose="00000500000000000000" pitchFamily="2" charset="0"/>
              </a:rPr>
              <a:t>1,000</a:t>
            </a:r>
            <a:endParaRPr kumimoji="1" lang="ja-JP" altLang="en-US" sz="2800" dirty="0">
              <a:solidFill>
                <a:schemeClr val="accent2"/>
              </a:solidFill>
              <a:latin typeface="Bebas Neue Regular" panose="00000500000000000000" pitchFamily="2" charset="0"/>
            </a:endParaRPr>
          </a:p>
        </p:txBody>
      </p:sp>
      <p:sp>
        <p:nvSpPr>
          <p:cNvPr id="103" name="テキスト ボックス 102"/>
          <p:cNvSpPr txBox="1"/>
          <p:nvPr/>
        </p:nvSpPr>
        <p:spPr>
          <a:xfrm>
            <a:off x="11072812" y="2877173"/>
            <a:ext cx="6303803" cy="861774"/>
          </a:xfrm>
          <a:prstGeom prst="rect">
            <a:avLst/>
          </a:prstGeom>
          <a:noFill/>
        </p:spPr>
        <p:txBody>
          <a:bodyPr wrap="square" rtlCol="0" anchor="b">
            <a:spAutoFit/>
          </a:bodyPr>
          <a:lstStyle/>
          <a:p>
            <a:pPr>
              <a:lnSpc>
                <a:spcPts val="6000"/>
              </a:lnSpc>
            </a:pPr>
            <a:r>
              <a:rPr lang="en-US" altLang="ja-JP" sz="6000" dirty="0">
                <a:solidFill>
                  <a:schemeClr val="accent2">
                    <a:lumMod val="75000"/>
                  </a:schemeClr>
                </a:solidFill>
                <a:latin typeface="Bebas Neue Regular" panose="00000500000000000000" pitchFamily="2" charset="0"/>
              </a:rPr>
              <a:t>profit accumulation</a:t>
            </a:r>
            <a:endParaRPr kumimoji="1" lang="ja-JP" altLang="en-US" sz="6000" dirty="0">
              <a:solidFill>
                <a:schemeClr val="accent2">
                  <a:lumMod val="75000"/>
                </a:schemeClr>
              </a:solidFill>
              <a:latin typeface="Bebas Neue Regular" panose="00000500000000000000" pitchFamily="2" charset="0"/>
            </a:endParaRPr>
          </a:p>
        </p:txBody>
      </p:sp>
      <p:sp>
        <p:nvSpPr>
          <p:cNvPr id="104" name="テキスト ボックス 103"/>
          <p:cNvSpPr txBox="1"/>
          <p:nvPr/>
        </p:nvSpPr>
        <p:spPr>
          <a:xfrm>
            <a:off x="11072813" y="3749863"/>
            <a:ext cx="6303802" cy="1692771"/>
          </a:xfrm>
          <a:prstGeom prst="rect">
            <a:avLst/>
          </a:prstGeom>
          <a:noFill/>
        </p:spPr>
        <p:txBody>
          <a:bodyPr wrap="square" rtlCol="0">
            <a:spAutoFit/>
          </a:bodyPr>
          <a:lstStyle/>
          <a:p>
            <a:pPr>
              <a:lnSpc>
                <a:spcPct val="130000"/>
              </a:lnSpc>
              <a:spcBef>
                <a:spcPts val="1200"/>
              </a:spcBef>
            </a:pPr>
            <a:r>
              <a:rPr lang="en-US" altLang="ja-JP" sz="2000" dirty="0"/>
              <a:t>Ex eum iisque delectus, per nobis quaeque eu. Sonet veniam conclusionemque ex pri, eu dicit tempor dolorum mei. </a:t>
            </a:r>
            <a:r>
              <a:rPr lang="en-US" altLang="ja-JP" sz="2000" dirty="0">
                <a:solidFill>
                  <a:schemeClr val="accent1"/>
                </a:solidFill>
              </a:rPr>
              <a:t>Ad qui epicurei recteque</a:t>
            </a:r>
            <a:r>
              <a:rPr lang="en-US" altLang="ja-JP" sz="2000" dirty="0"/>
              <a:t>, vim posse melius tritani et. Vel suscipit definiebas et.</a:t>
            </a:r>
            <a:endParaRPr lang="en-US" altLang="ja-JP" sz="2000" dirty="0" smtClean="0"/>
          </a:p>
        </p:txBody>
      </p:sp>
      <p:sp>
        <p:nvSpPr>
          <p:cNvPr id="105" name="テキスト ボックス 104"/>
          <p:cNvSpPr txBox="1"/>
          <p:nvPr/>
        </p:nvSpPr>
        <p:spPr>
          <a:xfrm>
            <a:off x="11072811" y="6006093"/>
            <a:ext cx="6303803" cy="861774"/>
          </a:xfrm>
          <a:prstGeom prst="rect">
            <a:avLst/>
          </a:prstGeom>
          <a:noFill/>
        </p:spPr>
        <p:txBody>
          <a:bodyPr wrap="square" rtlCol="0" anchor="b">
            <a:spAutoFit/>
          </a:bodyPr>
          <a:lstStyle/>
          <a:p>
            <a:pPr>
              <a:lnSpc>
                <a:spcPts val="6000"/>
              </a:lnSpc>
            </a:pPr>
            <a:r>
              <a:rPr lang="en-US" altLang="ja-JP" sz="6000" dirty="0">
                <a:solidFill>
                  <a:schemeClr val="accent2">
                    <a:lumMod val="75000"/>
                  </a:schemeClr>
                </a:solidFill>
                <a:latin typeface="Bebas Neue Regular" panose="00000500000000000000" pitchFamily="2" charset="0"/>
              </a:rPr>
              <a:t>budget allocation</a:t>
            </a:r>
            <a:endParaRPr kumimoji="1" lang="ja-JP" altLang="en-US" sz="6000" dirty="0">
              <a:solidFill>
                <a:schemeClr val="accent2">
                  <a:lumMod val="75000"/>
                </a:schemeClr>
              </a:solidFill>
              <a:latin typeface="Bebas Neue Regular" panose="00000500000000000000" pitchFamily="2" charset="0"/>
            </a:endParaRPr>
          </a:p>
        </p:txBody>
      </p:sp>
      <p:sp>
        <p:nvSpPr>
          <p:cNvPr id="106" name="テキスト ボックス 105"/>
          <p:cNvSpPr txBox="1"/>
          <p:nvPr/>
        </p:nvSpPr>
        <p:spPr>
          <a:xfrm>
            <a:off x="11072812" y="6878783"/>
            <a:ext cx="6303802" cy="1655966"/>
          </a:xfrm>
          <a:prstGeom prst="rect">
            <a:avLst/>
          </a:prstGeom>
          <a:noFill/>
        </p:spPr>
        <p:txBody>
          <a:bodyPr wrap="square" rtlCol="0">
            <a:spAutoFit/>
          </a:bodyPr>
          <a:lstStyle/>
          <a:p>
            <a:pPr>
              <a:lnSpc>
                <a:spcPct val="130000"/>
              </a:lnSpc>
              <a:spcBef>
                <a:spcPts val="1200"/>
              </a:spcBef>
            </a:pPr>
            <a:r>
              <a:rPr lang="en-US" altLang="ja-JP" sz="2000" dirty="0"/>
              <a:t>Ne stet invenire sea, facete everti ceteros eum et. Tempor omnesque dissentiunt pri no. Habemus concludaturque an nam. In pro novum liber oratio, eu labores fastidii mea.</a:t>
            </a:r>
            <a:endParaRPr lang="en-US" altLang="ja-JP" sz="2000" dirty="0" smtClean="0"/>
          </a:p>
        </p:txBody>
      </p:sp>
    </p:spTree>
    <p:extLst>
      <p:ext uri="{BB962C8B-B14F-4D97-AF65-F5344CB8AC3E}">
        <p14:creationId xmlns:p14="http://schemas.microsoft.com/office/powerpoint/2010/main" val="2299024493"/>
      </p:ext>
    </p:extLst>
  </p:cSld>
  <p:clrMapOvr>
    <a:masterClrMapping/>
  </p:clrMapOvr>
  <p:transition spd="slow" advTm="1325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down)">
                                      <p:cBhvr>
                                        <p:cTn id="7" dur="500"/>
                                        <p:tgtEl>
                                          <p:spTgt spid="91"/>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100"/>
                                        </p:tgtEl>
                                        <p:attrNameLst>
                                          <p:attrName>style.visibility</p:attrName>
                                        </p:attrNameLst>
                                      </p:cBhvr>
                                      <p:to>
                                        <p:strVal val="visible"/>
                                      </p:to>
                                    </p:set>
                                    <p:anim calcmode="lin" valueType="num">
                                      <p:cBhvr additive="base">
                                        <p:cTn id="11" dur="500" fill="hold"/>
                                        <p:tgtEl>
                                          <p:spTgt spid="100"/>
                                        </p:tgtEl>
                                        <p:attrNameLst>
                                          <p:attrName>ppt_x</p:attrName>
                                        </p:attrNameLst>
                                      </p:cBhvr>
                                      <p:tavLst>
                                        <p:tav tm="0">
                                          <p:val>
                                            <p:strVal val="0-#ppt_w/2"/>
                                          </p:val>
                                        </p:tav>
                                        <p:tav tm="100000">
                                          <p:val>
                                            <p:strVal val="#ppt_x"/>
                                          </p:val>
                                        </p:tav>
                                      </p:tavLst>
                                    </p:anim>
                                    <p:anim calcmode="lin" valueType="num">
                                      <p:cBhvr additive="base">
                                        <p:cTn id="12" dur="500" fill="hold"/>
                                        <p:tgtEl>
                                          <p:spTgt spid="10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0-#ppt_w/2"/>
                                          </p:val>
                                        </p:tav>
                                        <p:tav tm="100000">
                                          <p:val>
                                            <p:strVal val="#ppt_x"/>
                                          </p:val>
                                        </p:tav>
                                      </p:tavLst>
                                    </p:anim>
                                    <p:anim calcmode="lin" valueType="num">
                                      <p:cBhvr additive="base">
                                        <p:cTn id="16" dur="500" fill="hold"/>
                                        <p:tgtEl>
                                          <p:spTgt spid="10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1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0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500" fill="hold"/>
                                        <p:tgtEl>
                                          <p:spTgt spid="101"/>
                                        </p:tgtEl>
                                        <p:attrNameLst>
                                          <p:attrName>ppt_x</p:attrName>
                                        </p:attrNameLst>
                                      </p:cBhvr>
                                      <p:tavLst>
                                        <p:tav tm="0">
                                          <p:val>
                                            <p:strVal val="0-#ppt_w/2"/>
                                          </p:val>
                                        </p:tav>
                                        <p:tav tm="100000">
                                          <p:val>
                                            <p:strVal val="#ppt_x"/>
                                          </p:val>
                                        </p:tav>
                                      </p:tavLst>
                                    </p:anim>
                                    <p:anim calcmode="lin" valueType="num">
                                      <p:cBhvr additive="base">
                                        <p:cTn id="24" dur="500" fill="hold"/>
                                        <p:tgtEl>
                                          <p:spTgt spid="101"/>
                                        </p:tgtEl>
                                        <p:attrNameLst>
                                          <p:attrName>ppt_y</p:attrName>
                                        </p:attrNameLst>
                                      </p:cBhvr>
                                      <p:tavLst>
                                        <p:tav tm="0">
                                          <p:val>
                                            <p:strVal val="#ppt_y"/>
                                          </p:val>
                                        </p:tav>
                                        <p:tav tm="100000">
                                          <p:val>
                                            <p:strVal val="#ppt_y"/>
                                          </p:val>
                                        </p:tav>
                                      </p:tavLst>
                                    </p:anim>
                                  </p:childTnLst>
                                </p:cTn>
                              </p:par>
                            </p:childTnLst>
                          </p:cTn>
                        </p:par>
                        <p:par>
                          <p:cTn id="25" fill="hold">
                            <p:stCondLst>
                              <p:cond delay="1100"/>
                            </p:stCondLst>
                            <p:childTnLst>
                              <p:par>
                                <p:cTn id="26" presetID="2" presetClass="entr" presetSubtype="8" decel="100000" fill="hold" grpId="0" nodeType="afterEffect">
                                  <p:stCondLst>
                                    <p:cond delay="250"/>
                                  </p:stCondLst>
                                  <p:childTnLst>
                                    <p:set>
                                      <p:cBhvr>
                                        <p:cTn id="27" dur="1" fill="hold">
                                          <p:stCondLst>
                                            <p:cond delay="0"/>
                                          </p:stCondLst>
                                        </p:cTn>
                                        <p:tgtEl>
                                          <p:spTgt spid="92"/>
                                        </p:tgtEl>
                                        <p:attrNameLst>
                                          <p:attrName>style.visibility</p:attrName>
                                        </p:attrNameLst>
                                      </p:cBhvr>
                                      <p:to>
                                        <p:strVal val="visible"/>
                                      </p:to>
                                    </p:set>
                                    <p:anim calcmode="lin" valueType="num">
                                      <p:cBhvr additive="base">
                                        <p:cTn id="28" dur="500" fill="hold"/>
                                        <p:tgtEl>
                                          <p:spTgt spid="92"/>
                                        </p:tgtEl>
                                        <p:attrNameLst>
                                          <p:attrName>ppt_x</p:attrName>
                                        </p:attrNameLst>
                                      </p:cBhvr>
                                      <p:tavLst>
                                        <p:tav tm="0">
                                          <p:val>
                                            <p:strVal val="0-#ppt_w/2"/>
                                          </p:val>
                                        </p:tav>
                                        <p:tav tm="100000">
                                          <p:val>
                                            <p:strVal val="#ppt_x"/>
                                          </p:val>
                                        </p:tav>
                                      </p:tavLst>
                                    </p:anim>
                                    <p:anim calcmode="lin" valueType="num">
                                      <p:cBhvr additive="base">
                                        <p:cTn id="29" dur="500" fill="hold"/>
                                        <p:tgtEl>
                                          <p:spTgt spid="92"/>
                                        </p:tgtEl>
                                        <p:attrNameLst>
                                          <p:attrName>ppt_y</p:attrName>
                                        </p:attrNameLst>
                                      </p:cBhvr>
                                      <p:tavLst>
                                        <p:tav tm="0">
                                          <p:val>
                                            <p:strVal val="#ppt_y"/>
                                          </p:val>
                                        </p:tav>
                                        <p:tav tm="100000">
                                          <p:val>
                                            <p:strVal val="#ppt_y"/>
                                          </p:val>
                                        </p:tav>
                                      </p:tavLst>
                                    </p:anim>
                                  </p:childTnLst>
                                </p:cTn>
                              </p:par>
                            </p:childTnLst>
                          </p:cTn>
                        </p:par>
                        <p:par>
                          <p:cTn id="30" fill="hold">
                            <p:stCondLst>
                              <p:cond delay="1850"/>
                            </p:stCondLst>
                            <p:childTnLst>
                              <p:par>
                                <p:cTn id="31" presetID="2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childTnLst>
                          </p:cTn>
                        </p:par>
                        <p:par>
                          <p:cTn id="34" fill="hold">
                            <p:stCondLst>
                              <p:cond delay="2350"/>
                            </p:stCondLst>
                            <p:childTnLst>
                              <p:par>
                                <p:cTn id="35" presetID="22" presetClass="entr" presetSubtype="8" fill="hold" grpId="0" nodeType="afterEffect">
                                  <p:stCondLst>
                                    <p:cond delay="0"/>
                                  </p:stCondLst>
                                  <p:childTnLst>
                                    <p:set>
                                      <p:cBhvr>
                                        <p:cTn id="36" dur="1" fill="hold">
                                          <p:stCondLst>
                                            <p:cond delay="0"/>
                                          </p:stCondLst>
                                        </p:cTn>
                                        <p:tgtEl>
                                          <p:spTgt spid="96"/>
                                        </p:tgtEl>
                                        <p:attrNameLst>
                                          <p:attrName>style.visibility</p:attrName>
                                        </p:attrNameLst>
                                      </p:cBhvr>
                                      <p:to>
                                        <p:strVal val="visible"/>
                                      </p:to>
                                    </p:set>
                                    <p:animEffect transition="in" filter="wipe(left)">
                                      <p:cBhvr>
                                        <p:cTn id="37" dur="500"/>
                                        <p:tgtEl>
                                          <p:spTgt spid="96"/>
                                        </p:tgtEl>
                                      </p:cBhvr>
                                    </p:animEffect>
                                  </p:childTnLst>
                                </p:cTn>
                              </p:par>
                            </p:childTnLst>
                          </p:cTn>
                        </p:par>
                        <p:par>
                          <p:cTn id="38" fill="hold">
                            <p:stCondLst>
                              <p:cond delay="2850"/>
                            </p:stCondLst>
                            <p:childTnLst>
                              <p:par>
                                <p:cTn id="39" presetID="2" presetClass="entr" presetSubtype="8" decel="100000" fill="hold" grpId="0" nodeType="afterEffect">
                                  <p:stCondLst>
                                    <p:cond delay="250"/>
                                  </p:stCondLst>
                                  <p:childTnLst>
                                    <p:set>
                                      <p:cBhvr>
                                        <p:cTn id="40" dur="1" fill="hold">
                                          <p:stCondLst>
                                            <p:cond delay="0"/>
                                          </p:stCondLst>
                                        </p:cTn>
                                        <p:tgtEl>
                                          <p:spTgt spid="93"/>
                                        </p:tgtEl>
                                        <p:attrNameLst>
                                          <p:attrName>style.visibility</p:attrName>
                                        </p:attrNameLst>
                                      </p:cBhvr>
                                      <p:to>
                                        <p:strVal val="visible"/>
                                      </p:to>
                                    </p:set>
                                    <p:anim calcmode="lin" valueType="num">
                                      <p:cBhvr additive="base">
                                        <p:cTn id="41" dur="500" fill="hold"/>
                                        <p:tgtEl>
                                          <p:spTgt spid="93"/>
                                        </p:tgtEl>
                                        <p:attrNameLst>
                                          <p:attrName>ppt_x</p:attrName>
                                        </p:attrNameLst>
                                      </p:cBhvr>
                                      <p:tavLst>
                                        <p:tav tm="0">
                                          <p:val>
                                            <p:strVal val="0-#ppt_w/2"/>
                                          </p:val>
                                        </p:tav>
                                        <p:tav tm="100000">
                                          <p:val>
                                            <p:strVal val="#ppt_x"/>
                                          </p:val>
                                        </p:tav>
                                      </p:tavLst>
                                    </p:anim>
                                    <p:anim calcmode="lin" valueType="num">
                                      <p:cBhvr additive="base">
                                        <p:cTn id="42" dur="500" fill="hold"/>
                                        <p:tgtEl>
                                          <p:spTgt spid="93"/>
                                        </p:tgtEl>
                                        <p:attrNameLst>
                                          <p:attrName>ppt_y</p:attrName>
                                        </p:attrNameLst>
                                      </p:cBhvr>
                                      <p:tavLst>
                                        <p:tav tm="0">
                                          <p:val>
                                            <p:strVal val="#ppt_y"/>
                                          </p:val>
                                        </p:tav>
                                        <p:tav tm="100000">
                                          <p:val>
                                            <p:strVal val="#ppt_y"/>
                                          </p:val>
                                        </p:tav>
                                      </p:tavLst>
                                    </p:anim>
                                  </p:childTnLst>
                                </p:cTn>
                              </p:par>
                            </p:childTnLst>
                          </p:cTn>
                        </p:par>
                        <p:par>
                          <p:cTn id="43" fill="hold">
                            <p:stCondLst>
                              <p:cond delay="3600"/>
                            </p:stCondLst>
                            <p:childTnLst>
                              <p:par>
                                <p:cTn id="44" presetID="22" presetClass="entr" presetSubtype="8" fill="hold" nodeType="after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childTnLst>
                          </p:cTn>
                        </p:par>
                        <p:par>
                          <p:cTn id="47" fill="hold">
                            <p:stCondLst>
                              <p:cond delay="4100"/>
                            </p:stCondLst>
                            <p:childTnLst>
                              <p:par>
                                <p:cTn id="48" presetID="22" presetClass="entr" presetSubtype="8" fill="hold" grpId="0" nodeType="afterEffect">
                                  <p:stCondLst>
                                    <p:cond delay="0"/>
                                  </p:stCondLst>
                                  <p:childTnLst>
                                    <p:set>
                                      <p:cBhvr>
                                        <p:cTn id="49" dur="1" fill="hold">
                                          <p:stCondLst>
                                            <p:cond delay="0"/>
                                          </p:stCondLst>
                                        </p:cTn>
                                        <p:tgtEl>
                                          <p:spTgt spid="97"/>
                                        </p:tgtEl>
                                        <p:attrNameLst>
                                          <p:attrName>style.visibility</p:attrName>
                                        </p:attrNameLst>
                                      </p:cBhvr>
                                      <p:to>
                                        <p:strVal val="visible"/>
                                      </p:to>
                                    </p:set>
                                    <p:animEffect transition="in" filter="wipe(left)">
                                      <p:cBhvr>
                                        <p:cTn id="50" dur="500"/>
                                        <p:tgtEl>
                                          <p:spTgt spid="97"/>
                                        </p:tgtEl>
                                      </p:cBhvr>
                                    </p:animEffect>
                                  </p:childTnLst>
                                </p:cTn>
                              </p:par>
                            </p:childTnLst>
                          </p:cTn>
                        </p:par>
                        <p:par>
                          <p:cTn id="51" fill="hold">
                            <p:stCondLst>
                              <p:cond delay="4600"/>
                            </p:stCondLst>
                            <p:childTnLst>
                              <p:par>
                                <p:cTn id="52" presetID="2" presetClass="entr" presetSubtype="8" decel="100000" fill="hold" grpId="0" nodeType="afterEffect">
                                  <p:stCondLst>
                                    <p:cond delay="250"/>
                                  </p:stCondLst>
                                  <p:childTnLst>
                                    <p:set>
                                      <p:cBhvr>
                                        <p:cTn id="53" dur="1" fill="hold">
                                          <p:stCondLst>
                                            <p:cond delay="0"/>
                                          </p:stCondLst>
                                        </p:cTn>
                                        <p:tgtEl>
                                          <p:spTgt spid="94"/>
                                        </p:tgtEl>
                                        <p:attrNameLst>
                                          <p:attrName>style.visibility</p:attrName>
                                        </p:attrNameLst>
                                      </p:cBhvr>
                                      <p:to>
                                        <p:strVal val="visible"/>
                                      </p:to>
                                    </p:set>
                                    <p:anim calcmode="lin" valueType="num">
                                      <p:cBhvr additive="base">
                                        <p:cTn id="54" dur="500" fill="hold"/>
                                        <p:tgtEl>
                                          <p:spTgt spid="94"/>
                                        </p:tgtEl>
                                        <p:attrNameLst>
                                          <p:attrName>ppt_x</p:attrName>
                                        </p:attrNameLst>
                                      </p:cBhvr>
                                      <p:tavLst>
                                        <p:tav tm="0">
                                          <p:val>
                                            <p:strVal val="0-#ppt_w/2"/>
                                          </p:val>
                                        </p:tav>
                                        <p:tav tm="100000">
                                          <p:val>
                                            <p:strVal val="#ppt_x"/>
                                          </p:val>
                                        </p:tav>
                                      </p:tavLst>
                                    </p:anim>
                                    <p:anim calcmode="lin" valueType="num">
                                      <p:cBhvr additive="base">
                                        <p:cTn id="55" dur="500" fill="hold"/>
                                        <p:tgtEl>
                                          <p:spTgt spid="94"/>
                                        </p:tgtEl>
                                        <p:attrNameLst>
                                          <p:attrName>ppt_y</p:attrName>
                                        </p:attrNameLst>
                                      </p:cBhvr>
                                      <p:tavLst>
                                        <p:tav tm="0">
                                          <p:val>
                                            <p:strVal val="#ppt_y"/>
                                          </p:val>
                                        </p:tav>
                                        <p:tav tm="100000">
                                          <p:val>
                                            <p:strVal val="#ppt_y"/>
                                          </p:val>
                                        </p:tav>
                                      </p:tavLst>
                                    </p:anim>
                                  </p:childTnLst>
                                </p:cTn>
                              </p:par>
                            </p:childTnLst>
                          </p:cTn>
                        </p:par>
                        <p:par>
                          <p:cTn id="56" fill="hold">
                            <p:stCondLst>
                              <p:cond delay="535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5850"/>
                            </p:stCondLst>
                            <p:childTnLst>
                              <p:par>
                                <p:cTn id="61" presetID="22" presetClass="entr" presetSubtype="8" fill="hold" grpId="0" nodeType="afterEffect">
                                  <p:stCondLst>
                                    <p:cond delay="0"/>
                                  </p:stCondLst>
                                  <p:childTnLst>
                                    <p:set>
                                      <p:cBhvr>
                                        <p:cTn id="62" dur="1" fill="hold">
                                          <p:stCondLst>
                                            <p:cond delay="0"/>
                                          </p:stCondLst>
                                        </p:cTn>
                                        <p:tgtEl>
                                          <p:spTgt spid="98"/>
                                        </p:tgtEl>
                                        <p:attrNameLst>
                                          <p:attrName>style.visibility</p:attrName>
                                        </p:attrNameLst>
                                      </p:cBhvr>
                                      <p:to>
                                        <p:strVal val="visible"/>
                                      </p:to>
                                    </p:set>
                                    <p:animEffect transition="in" filter="wipe(left)">
                                      <p:cBhvr>
                                        <p:cTn id="63" dur="500"/>
                                        <p:tgtEl>
                                          <p:spTgt spid="98"/>
                                        </p:tgtEl>
                                      </p:cBhvr>
                                    </p:animEffect>
                                  </p:childTnLst>
                                </p:cTn>
                              </p:par>
                            </p:childTnLst>
                          </p:cTn>
                        </p:par>
                        <p:par>
                          <p:cTn id="64" fill="hold">
                            <p:stCondLst>
                              <p:cond delay="6350"/>
                            </p:stCondLst>
                            <p:childTnLst>
                              <p:par>
                                <p:cTn id="65" presetID="2" presetClass="entr" presetSubtype="8" decel="100000" fill="hold" grpId="0" nodeType="afterEffect">
                                  <p:stCondLst>
                                    <p:cond delay="250"/>
                                  </p:stCondLst>
                                  <p:childTnLst>
                                    <p:set>
                                      <p:cBhvr>
                                        <p:cTn id="66" dur="1" fill="hold">
                                          <p:stCondLst>
                                            <p:cond delay="0"/>
                                          </p:stCondLst>
                                        </p:cTn>
                                        <p:tgtEl>
                                          <p:spTgt spid="95"/>
                                        </p:tgtEl>
                                        <p:attrNameLst>
                                          <p:attrName>style.visibility</p:attrName>
                                        </p:attrNameLst>
                                      </p:cBhvr>
                                      <p:to>
                                        <p:strVal val="visible"/>
                                      </p:to>
                                    </p:set>
                                    <p:anim calcmode="lin" valueType="num">
                                      <p:cBhvr additive="base">
                                        <p:cTn id="67" dur="500" fill="hold"/>
                                        <p:tgtEl>
                                          <p:spTgt spid="95"/>
                                        </p:tgtEl>
                                        <p:attrNameLst>
                                          <p:attrName>ppt_x</p:attrName>
                                        </p:attrNameLst>
                                      </p:cBhvr>
                                      <p:tavLst>
                                        <p:tav tm="0">
                                          <p:val>
                                            <p:strVal val="0-#ppt_w/2"/>
                                          </p:val>
                                        </p:tav>
                                        <p:tav tm="100000">
                                          <p:val>
                                            <p:strVal val="#ppt_x"/>
                                          </p:val>
                                        </p:tav>
                                      </p:tavLst>
                                    </p:anim>
                                    <p:anim calcmode="lin" valueType="num">
                                      <p:cBhvr additive="base">
                                        <p:cTn id="68" dur="500" fill="hold"/>
                                        <p:tgtEl>
                                          <p:spTgt spid="95"/>
                                        </p:tgtEl>
                                        <p:attrNameLst>
                                          <p:attrName>ppt_y</p:attrName>
                                        </p:attrNameLst>
                                      </p:cBhvr>
                                      <p:tavLst>
                                        <p:tav tm="0">
                                          <p:val>
                                            <p:strVal val="#ppt_y"/>
                                          </p:val>
                                        </p:tav>
                                        <p:tav tm="100000">
                                          <p:val>
                                            <p:strVal val="#ppt_y"/>
                                          </p:val>
                                        </p:tav>
                                      </p:tavLst>
                                    </p:anim>
                                  </p:childTnLst>
                                </p:cTn>
                              </p:par>
                            </p:childTnLst>
                          </p:cTn>
                        </p:par>
                        <p:par>
                          <p:cTn id="69" fill="hold">
                            <p:stCondLst>
                              <p:cond delay="7100"/>
                            </p:stCondLst>
                            <p:childTnLst>
                              <p:par>
                                <p:cTn id="70" presetID="22" presetClass="entr" presetSubtype="8" fill="hold" nodeType="afterEffect">
                                  <p:stCondLst>
                                    <p:cond delay="0"/>
                                  </p:stCondLst>
                                  <p:childTnLst>
                                    <p:set>
                                      <p:cBhvr>
                                        <p:cTn id="71" dur="1" fill="hold">
                                          <p:stCondLst>
                                            <p:cond delay="0"/>
                                          </p:stCondLst>
                                        </p:cTn>
                                        <p:tgtEl>
                                          <p:spTgt spid="87"/>
                                        </p:tgtEl>
                                        <p:attrNameLst>
                                          <p:attrName>style.visibility</p:attrName>
                                        </p:attrNameLst>
                                      </p:cBhvr>
                                      <p:to>
                                        <p:strVal val="visible"/>
                                      </p:to>
                                    </p:set>
                                    <p:animEffect transition="in" filter="wipe(left)">
                                      <p:cBhvr>
                                        <p:cTn id="72" dur="500"/>
                                        <p:tgtEl>
                                          <p:spTgt spid="87"/>
                                        </p:tgtEl>
                                      </p:cBhvr>
                                    </p:animEffect>
                                  </p:childTnLst>
                                </p:cTn>
                              </p:par>
                            </p:childTnLst>
                          </p:cTn>
                        </p:par>
                        <p:par>
                          <p:cTn id="73" fill="hold">
                            <p:stCondLst>
                              <p:cond delay="7600"/>
                            </p:stCondLst>
                            <p:childTnLst>
                              <p:par>
                                <p:cTn id="74" presetID="22" presetClass="entr" presetSubtype="8" fill="hold" grpId="0" nodeType="afterEffect">
                                  <p:stCondLst>
                                    <p:cond delay="0"/>
                                  </p:stCondLst>
                                  <p:childTnLst>
                                    <p:set>
                                      <p:cBhvr>
                                        <p:cTn id="75" dur="1" fill="hold">
                                          <p:stCondLst>
                                            <p:cond delay="0"/>
                                          </p:stCondLst>
                                        </p:cTn>
                                        <p:tgtEl>
                                          <p:spTgt spid="99"/>
                                        </p:tgtEl>
                                        <p:attrNameLst>
                                          <p:attrName>style.visibility</p:attrName>
                                        </p:attrNameLst>
                                      </p:cBhvr>
                                      <p:to>
                                        <p:strVal val="visible"/>
                                      </p:to>
                                    </p:set>
                                    <p:animEffect transition="in" filter="wipe(left)">
                                      <p:cBhvr>
                                        <p:cTn id="76" dur="500"/>
                                        <p:tgtEl>
                                          <p:spTgt spid="99"/>
                                        </p:tgtEl>
                                      </p:cBhvr>
                                    </p:animEffect>
                                  </p:childTnLst>
                                </p:cTn>
                              </p:par>
                            </p:childTnLst>
                          </p:cTn>
                        </p:par>
                        <p:par>
                          <p:cTn id="77" fill="hold">
                            <p:stCondLst>
                              <p:cond delay="8100"/>
                            </p:stCondLst>
                            <p:childTnLst>
                              <p:par>
                                <p:cTn id="78" presetID="2" presetClass="entr" presetSubtype="2" decel="100000" fill="hold" grpId="0" nodeType="afterEffect">
                                  <p:stCondLst>
                                    <p:cond delay="0"/>
                                  </p:stCondLst>
                                  <p:iterate type="wd">
                                    <p:tmPct val="10000"/>
                                  </p:iterate>
                                  <p:childTnLst>
                                    <p:set>
                                      <p:cBhvr>
                                        <p:cTn id="79" dur="1" fill="hold">
                                          <p:stCondLst>
                                            <p:cond delay="0"/>
                                          </p:stCondLst>
                                        </p:cTn>
                                        <p:tgtEl>
                                          <p:spTgt spid="103"/>
                                        </p:tgtEl>
                                        <p:attrNameLst>
                                          <p:attrName>style.visibility</p:attrName>
                                        </p:attrNameLst>
                                      </p:cBhvr>
                                      <p:to>
                                        <p:strVal val="visible"/>
                                      </p:to>
                                    </p:set>
                                    <p:anim calcmode="lin" valueType="num">
                                      <p:cBhvr additive="base">
                                        <p:cTn id="80" dur="500" fill="hold"/>
                                        <p:tgtEl>
                                          <p:spTgt spid="103"/>
                                        </p:tgtEl>
                                        <p:attrNameLst>
                                          <p:attrName>ppt_x</p:attrName>
                                        </p:attrNameLst>
                                      </p:cBhvr>
                                      <p:tavLst>
                                        <p:tav tm="0">
                                          <p:val>
                                            <p:strVal val="1+#ppt_w/2"/>
                                          </p:val>
                                        </p:tav>
                                        <p:tav tm="100000">
                                          <p:val>
                                            <p:strVal val="#ppt_x"/>
                                          </p:val>
                                        </p:tav>
                                      </p:tavLst>
                                    </p:anim>
                                    <p:anim calcmode="lin" valueType="num">
                                      <p:cBhvr additive="base">
                                        <p:cTn id="81" dur="500" fill="hold"/>
                                        <p:tgtEl>
                                          <p:spTgt spid="103"/>
                                        </p:tgtEl>
                                        <p:attrNameLst>
                                          <p:attrName>ppt_y</p:attrName>
                                        </p:attrNameLst>
                                      </p:cBhvr>
                                      <p:tavLst>
                                        <p:tav tm="0">
                                          <p:val>
                                            <p:strVal val="#ppt_y"/>
                                          </p:val>
                                        </p:tav>
                                        <p:tav tm="100000">
                                          <p:val>
                                            <p:strVal val="#ppt_y"/>
                                          </p:val>
                                        </p:tav>
                                      </p:tavLst>
                                    </p:anim>
                                  </p:childTnLst>
                                </p:cTn>
                              </p:par>
                            </p:childTnLst>
                          </p:cTn>
                        </p:par>
                        <p:par>
                          <p:cTn id="82" fill="hold">
                            <p:stCondLst>
                              <p:cond delay="8650"/>
                            </p:stCondLst>
                            <p:childTnLst>
                              <p:par>
                                <p:cTn id="83" presetID="22" presetClass="entr" presetSubtype="8" fill="hold" grpId="0" nodeType="afterEffect">
                                  <p:stCondLst>
                                    <p:cond delay="0"/>
                                  </p:stCondLst>
                                  <p:childTnLst>
                                    <p:set>
                                      <p:cBhvr>
                                        <p:cTn id="84" dur="1" fill="hold">
                                          <p:stCondLst>
                                            <p:cond delay="0"/>
                                          </p:stCondLst>
                                        </p:cTn>
                                        <p:tgtEl>
                                          <p:spTgt spid="104"/>
                                        </p:tgtEl>
                                        <p:attrNameLst>
                                          <p:attrName>style.visibility</p:attrName>
                                        </p:attrNameLst>
                                      </p:cBhvr>
                                      <p:to>
                                        <p:strVal val="visible"/>
                                      </p:to>
                                    </p:set>
                                    <p:animEffect transition="in" filter="wipe(left)">
                                      <p:cBhvr>
                                        <p:cTn id="85" dur="500"/>
                                        <p:tgtEl>
                                          <p:spTgt spid="104"/>
                                        </p:tgtEl>
                                      </p:cBhvr>
                                    </p:animEffect>
                                  </p:childTnLst>
                                </p:cTn>
                              </p:par>
                            </p:childTnLst>
                          </p:cTn>
                        </p:par>
                        <p:par>
                          <p:cTn id="86" fill="hold">
                            <p:stCondLst>
                              <p:cond delay="9150"/>
                            </p:stCondLst>
                            <p:childTnLst>
                              <p:par>
                                <p:cTn id="87" presetID="2" presetClass="entr" presetSubtype="2" decel="100000" fill="hold" grpId="0" nodeType="afterEffect">
                                  <p:stCondLst>
                                    <p:cond delay="0"/>
                                  </p:stCondLst>
                                  <p:iterate type="wd">
                                    <p:tmPct val="10000"/>
                                  </p:iterate>
                                  <p:childTnLst>
                                    <p:set>
                                      <p:cBhvr>
                                        <p:cTn id="88" dur="1" fill="hold">
                                          <p:stCondLst>
                                            <p:cond delay="0"/>
                                          </p:stCondLst>
                                        </p:cTn>
                                        <p:tgtEl>
                                          <p:spTgt spid="105"/>
                                        </p:tgtEl>
                                        <p:attrNameLst>
                                          <p:attrName>style.visibility</p:attrName>
                                        </p:attrNameLst>
                                      </p:cBhvr>
                                      <p:to>
                                        <p:strVal val="visible"/>
                                      </p:to>
                                    </p:set>
                                    <p:anim calcmode="lin" valueType="num">
                                      <p:cBhvr additive="base">
                                        <p:cTn id="89" dur="500" fill="hold"/>
                                        <p:tgtEl>
                                          <p:spTgt spid="105"/>
                                        </p:tgtEl>
                                        <p:attrNameLst>
                                          <p:attrName>ppt_x</p:attrName>
                                        </p:attrNameLst>
                                      </p:cBhvr>
                                      <p:tavLst>
                                        <p:tav tm="0">
                                          <p:val>
                                            <p:strVal val="1+#ppt_w/2"/>
                                          </p:val>
                                        </p:tav>
                                        <p:tav tm="100000">
                                          <p:val>
                                            <p:strVal val="#ppt_x"/>
                                          </p:val>
                                        </p:tav>
                                      </p:tavLst>
                                    </p:anim>
                                    <p:anim calcmode="lin" valueType="num">
                                      <p:cBhvr additive="base">
                                        <p:cTn id="90" dur="500" fill="hold"/>
                                        <p:tgtEl>
                                          <p:spTgt spid="105"/>
                                        </p:tgtEl>
                                        <p:attrNameLst>
                                          <p:attrName>ppt_y</p:attrName>
                                        </p:attrNameLst>
                                      </p:cBhvr>
                                      <p:tavLst>
                                        <p:tav tm="0">
                                          <p:val>
                                            <p:strVal val="#ppt_y"/>
                                          </p:val>
                                        </p:tav>
                                        <p:tav tm="100000">
                                          <p:val>
                                            <p:strVal val="#ppt_y"/>
                                          </p:val>
                                        </p:tav>
                                      </p:tavLst>
                                    </p:anim>
                                  </p:childTnLst>
                                </p:cTn>
                              </p:par>
                            </p:childTnLst>
                          </p:cTn>
                        </p:par>
                        <p:par>
                          <p:cTn id="91" fill="hold">
                            <p:stCondLst>
                              <p:cond delay="9700"/>
                            </p:stCondLst>
                            <p:childTnLst>
                              <p:par>
                                <p:cTn id="92" presetID="22" presetClass="entr" presetSubtype="8" fill="hold" grpId="0" nodeType="afterEffect">
                                  <p:stCondLst>
                                    <p:cond delay="0"/>
                                  </p:stCondLst>
                                  <p:childTnLst>
                                    <p:set>
                                      <p:cBhvr>
                                        <p:cTn id="93" dur="1" fill="hold">
                                          <p:stCondLst>
                                            <p:cond delay="0"/>
                                          </p:stCondLst>
                                        </p:cTn>
                                        <p:tgtEl>
                                          <p:spTgt spid="106"/>
                                        </p:tgtEl>
                                        <p:attrNameLst>
                                          <p:attrName>style.visibility</p:attrName>
                                        </p:attrNameLst>
                                      </p:cBhvr>
                                      <p:to>
                                        <p:strVal val="visible"/>
                                      </p:to>
                                    </p:set>
                                    <p:animEffect transition="in" filter="wipe(left)">
                                      <p:cBhvr>
                                        <p:cTn id="94"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4" grpId="0"/>
      <p:bldP spid="95" grpId="0"/>
      <p:bldP spid="96" grpId="0"/>
      <p:bldP spid="97" grpId="0"/>
      <p:bldP spid="98" grpId="0"/>
      <p:bldP spid="99" grpId="0"/>
      <p:bldP spid="101" grpId="0"/>
      <p:bldP spid="102" grpId="0"/>
      <p:bldP spid="103" grpId="0"/>
      <p:bldP spid="104" grpId="0"/>
      <p:bldP spid="105" grpId="0"/>
      <p:bldP spid="106"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74</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a:t>THIS LAYOUT IS NOT DEFINED BY SLIDE </a:t>
            </a:r>
            <a:r>
              <a:rPr lang="en-US" altLang="ja-JP" dirty="0" smtClean="0"/>
              <a:t>MASTER</a:t>
            </a:r>
            <a:endParaRPr lang="ja-JP" altLang="en-US" dirty="0"/>
          </a:p>
        </p:txBody>
      </p:sp>
      <p:sp>
        <p:nvSpPr>
          <p:cNvPr id="9" name="円/楕円 8"/>
          <p:cNvSpPr/>
          <p:nvPr/>
        </p:nvSpPr>
        <p:spPr>
          <a:xfrm>
            <a:off x="1828516" y="3538924"/>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p:nvSpPr>
        <p:spPr>
          <a:xfrm>
            <a:off x="1996394" y="3706802"/>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パイ 9"/>
          <p:cNvSpPr/>
          <p:nvPr/>
        </p:nvSpPr>
        <p:spPr>
          <a:xfrm>
            <a:off x="1328453" y="3038861"/>
            <a:ext cx="3157537" cy="3157537"/>
          </a:xfrm>
          <a:prstGeom prst="pie">
            <a:avLst>
              <a:gd name="adj1" fmla="val 16186879"/>
              <a:gd name="adj2" fmla="val 10288153"/>
            </a:avLst>
          </a:prstGeom>
          <a:blipFill dpi="0" rotWithShape="0">
            <a:blip r:embed="rId4"/>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3" name="テキスト ボックス 12"/>
          <p:cNvSpPr txBox="1"/>
          <p:nvPr/>
        </p:nvSpPr>
        <p:spPr>
          <a:xfrm>
            <a:off x="2925082" y="3677851"/>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71%</a:t>
            </a:r>
            <a:endParaRPr kumimoji="1" lang="ja-JP" altLang="en-US" sz="3600" dirty="0">
              <a:solidFill>
                <a:schemeClr val="bg1"/>
              </a:solidFill>
              <a:latin typeface="Bebas Neue Regular" panose="00000500000000000000" pitchFamily="2" charset="0"/>
            </a:endParaRPr>
          </a:p>
        </p:txBody>
      </p:sp>
      <p:sp>
        <p:nvSpPr>
          <p:cNvPr id="14" name="テキスト ボックス 13"/>
          <p:cNvSpPr txBox="1"/>
          <p:nvPr/>
        </p:nvSpPr>
        <p:spPr>
          <a:xfrm>
            <a:off x="894556" y="6340343"/>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EUROPE</a:t>
            </a:r>
            <a:endParaRPr kumimoji="1" lang="ja-JP" altLang="en-US" sz="3600" dirty="0">
              <a:solidFill>
                <a:schemeClr val="accent2">
                  <a:lumMod val="75000"/>
                </a:schemeClr>
              </a:solidFill>
              <a:effectLst>
                <a:innerShdw blurRad="114300">
                  <a:prstClr val="black"/>
                </a:innerShdw>
              </a:effectLst>
              <a:latin typeface="+mj-lt"/>
            </a:endParaRPr>
          </a:p>
        </p:txBody>
      </p:sp>
      <p:sp>
        <p:nvSpPr>
          <p:cNvPr id="15" name="円/楕円 14"/>
          <p:cNvSpPr/>
          <p:nvPr/>
        </p:nvSpPr>
        <p:spPr>
          <a:xfrm>
            <a:off x="5946491" y="3538924"/>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円/楕円 15"/>
          <p:cNvSpPr/>
          <p:nvPr/>
        </p:nvSpPr>
        <p:spPr>
          <a:xfrm>
            <a:off x="6114369" y="3706802"/>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パイ 16"/>
          <p:cNvSpPr/>
          <p:nvPr/>
        </p:nvSpPr>
        <p:spPr>
          <a:xfrm>
            <a:off x="5446428" y="3038861"/>
            <a:ext cx="3157537" cy="3157537"/>
          </a:xfrm>
          <a:prstGeom prst="pie">
            <a:avLst>
              <a:gd name="adj1" fmla="val 16186879"/>
              <a:gd name="adj2" fmla="val 12565378"/>
            </a:avLst>
          </a:prstGeom>
          <a:blipFill dpi="0" rotWithShape="0">
            <a:blip r:embed="rId5"/>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8" name="テキスト ボックス 17"/>
          <p:cNvSpPr txBox="1"/>
          <p:nvPr/>
        </p:nvSpPr>
        <p:spPr>
          <a:xfrm>
            <a:off x="7043057" y="3677851"/>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83%</a:t>
            </a:r>
            <a:endParaRPr kumimoji="1" lang="ja-JP" altLang="en-US" sz="3600" dirty="0">
              <a:solidFill>
                <a:schemeClr val="bg1"/>
              </a:solidFill>
              <a:latin typeface="Bebas Neue Regular" panose="00000500000000000000" pitchFamily="2" charset="0"/>
            </a:endParaRPr>
          </a:p>
        </p:txBody>
      </p:sp>
      <p:sp>
        <p:nvSpPr>
          <p:cNvPr id="19" name="テキスト ボックス 18"/>
          <p:cNvSpPr txBox="1"/>
          <p:nvPr/>
        </p:nvSpPr>
        <p:spPr>
          <a:xfrm>
            <a:off x="5012531" y="6340343"/>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NORTH AMERICA</a:t>
            </a:r>
            <a:endParaRPr kumimoji="1" lang="ja-JP" altLang="en-US" sz="3600" dirty="0">
              <a:solidFill>
                <a:schemeClr val="accent2">
                  <a:lumMod val="75000"/>
                </a:schemeClr>
              </a:solidFill>
              <a:effectLst>
                <a:innerShdw blurRad="114300">
                  <a:prstClr val="black"/>
                </a:innerShdw>
              </a:effectLst>
              <a:latin typeface="+mj-lt"/>
            </a:endParaRPr>
          </a:p>
        </p:txBody>
      </p:sp>
      <p:sp>
        <p:nvSpPr>
          <p:cNvPr id="20" name="円/楕円 19"/>
          <p:cNvSpPr/>
          <p:nvPr/>
        </p:nvSpPr>
        <p:spPr>
          <a:xfrm>
            <a:off x="10064466" y="3538923"/>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p:nvSpPr>
        <p:spPr>
          <a:xfrm>
            <a:off x="10232344" y="3706801"/>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パイ 21"/>
          <p:cNvSpPr/>
          <p:nvPr/>
        </p:nvSpPr>
        <p:spPr>
          <a:xfrm>
            <a:off x="9564403" y="3038860"/>
            <a:ext cx="3157537" cy="3157537"/>
          </a:xfrm>
          <a:prstGeom prst="pie">
            <a:avLst>
              <a:gd name="adj1" fmla="val 16186879"/>
              <a:gd name="adj2" fmla="val 14705882"/>
            </a:avLst>
          </a:prstGeom>
          <a:blipFill dpi="0" rotWithShape="0">
            <a:blip r:embed="rId4"/>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3" name="テキスト ボックス 22"/>
          <p:cNvSpPr txBox="1"/>
          <p:nvPr/>
        </p:nvSpPr>
        <p:spPr>
          <a:xfrm>
            <a:off x="11161032" y="3677850"/>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94%</a:t>
            </a:r>
            <a:endParaRPr kumimoji="1" lang="ja-JP" altLang="en-US" sz="3600" dirty="0">
              <a:solidFill>
                <a:schemeClr val="bg1"/>
              </a:solidFill>
              <a:latin typeface="Bebas Neue Regular" panose="00000500000000000000" pitchFamily="2" charset="0"/>
            </a:endParaRPr>
          </a:p>
        </p:txBody>
      </p:sp>
      <p:sp>
        <p:nvSpPr>
          <p:cNvPr id="24" name="テキスト ボックス 23"/>
          <p:cNvSpPr txBox="1"/>
          <p:nvPr/>
        </p:nvSpPr>
        <p:spPr>
          <a:xfrm>
            <a:off x="9130506" y="6340342"/>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ASIA</a:t>
            </a:r>
            <a:endParaRPr kumimoji="1" lang="ja-JP" altLang="en-US" sz="3600" dirty="0">
              <a:solidFill>
                <a:schemeClr val="accent2">
                  <a:lumMod val="75000"/>
                </a:schemeClr>
              </a:solidFill>
              <a:effectLst>
                <a:innerShdw blurRad="114300">
                  <a:prstClr val="black"/>
                </a:innerShdw>
              </a:effectLst>
              <a:latin typeface="+mj-lt"/>
            </a:endParaRPr>
          </a:p>
        </p:txBody>
      </p:sp>
      <p:sp>
        <p:nvSpPr>
          <p:cNvPr id="25" name="円/楕円 24"/>
          <p:cNvSpPr/>
          <p:nvPr/>
        </p:nvSpPr>
        <p:spPr>
          <a:xfrm>
            <a:off x="14182441" y="3538924"/>
            <a:ext cx="2157412" cy="2157412"/>
          </a:xfrm>
          <a:prstGeom prst="ellipse">
            <a:avLst/>
          </a:pr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p:nvSpPr>
        <p:spPr>
          <a:xfrm>
            <a:off x="14350319" y="3706802"/>
            <a:ext cx="1821657" cy="1821657"/>
          </a:xfrm>
          <a:prstGeom prst="ellipse">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パイ 26"/>
          <p:cNvSpPr/>
          <p:nvPr/>
        </p:nvSpPr>
        <p:spPr>
          <a:xfrm>
            <a:off x="13682378" y="3038861"/>
            <a:ext cx="3157537" cy="3157537"/>
          </a:xfrm>
          <a:prstGeom prst="pie">
            <a:avLst>
              <a:gd name="adj1" fmla="val 16186879"/>
              <a:gd name="adj2" fmla="val 9488958"/>
            </a:avLst>
          </a:prstGeom>
          <a:blipFill dpi="0" rotWithShape="0">
            <a:blip r:embed="rId5"/>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8" name="テキスト ボックス 27"/>
          <p:cNvSpPr txBox="1"/>
          <p:nvPr/>
        </p:nvSpPr>
        <p:spPr>
          <a:xfrm>
            <a:off x="15279007" y="3677851"/>
            <a:ext cx="1207312" cy="646331"/>
          </a:xfrm>
          <a:prstGeom prst="rect">
            <a:avLst/>
          </a:prstGeom>
          <a:noFill/>
        </p:spPr>
        <p:txBody>
          <a:bodyPr wrap="square" rtlCol="0">
            <a:spAutoFit/>
          </a:bodyPr>
          <a:lstStyle/>
          <a:p>
            <a:pPr algn="ctr"/>
            <a:r>
              <a:rPr lang="en-US" altLang="ja-JP" sz="3600" dirty="0" smtClean="0">
                <a:solidFill>
                  <a:schemeClr val="bg1"/>
                </a:solidFill>
                <a:latin typeface="Bebas Neue Regular" panose="00000500000000000000" pitchFamily="2" charset="0"/>
              </a:rPr>
              <a:t>67%</a:t>
            </a:r>
            <a:endParaRPr kumimoji="1" lang="ja-JP" altLang="en-US" sz="3600" dirty="0">
              <a:solidFill>
                <a:schemeClr val="bg1"/>
              </a:solidFill>
              <a:latin typeface="Bebas Neue Regular" panose="00000500000000000000" pitchFamily="2" charset="0"/>
            </a:endParaRPr>
          </a:p>
        </p:txBody>
      </p:sp>
      <p:sp>
        <p:nvSpPr>
          <p:cNvPr id="29" name="テキスト ボックス 28"/>
          <p:cNvSpPr txBox="1"/>
          <p:nvPr/>
        </p:nvSpPr>
        <p:spPr>
          <a:xfrm>
            <a:off x="13248481" y="6340343"/>
            <a:ext cx="4025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AFRICA</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3" name="テキスト ボックス 32"/>
          <p:cNvSpPr txBox="1"/>
          <p:nvPr/>
        </p:nvSpPr>
        <p:spPr>
          <a:xfrm>
            <a:off x="1764556" y="7350264"/>
            <a:ext cx="14762064" cy="1292662"/>
          </a:xfrm>
          <a:prstGeom prst="rect">
            <a:avLst/>
          </a:prstGeom>
          <a:noFill/>
        </p:spPr>
        <p:txBody>
          <a:bodyPr wrap="square" rtlCol="0" anchor="ctr">
            <a:spAutoFit/>
          </a:bodyPr>
          <a:lstStyle/>
          <a:p>
            <a:pPr algn="ctr">
              <a:lnSpc>
                <a:spcPct val="130000"/>
              </a:lnSpc>
              <a:spcBef>
                <a:spcPts val="1200"/>
              </a:spcBef>
            </a:pPr>
            <a:r>
              <a:rPr lang="en-US" altLang="ja-JP" sz="2000" dirty="0" smtClean="0"/>
              <a:t>Dicit </a:t>
            </a:r>
            <a:r>
              <a:rPr lang="en-US" altLang="ja-JP" sz="2000" dirty="0"/>
              <a:t>impedit postulant ne eam, eu vim novum albucius. Vis ex veritus invidunt consulatu, convenire referrentur est no. At vix inermis invenire, latine fabulas philosophia ea vis, </a:t>
            </a:r>
            <a:r>
              <a:rPr lang="en-US" altLang="ja-JP" sz="2000" dirty="0">
                <a:solidFill>
                  <a:schemeClr val="accent1"/>
                </a:solidFill>
              </a:rPr>
              <a:t>has oratio patrioque ne</a:t>
            </a:r>
            <a:r>
              <a:rPr lang="en-US" altLang="ja-JP" sz="2000" dirty="0"/>
              <a:t>. Et eos vero aliquid dignissim, ullum quidam te per. No vis fugit mollis neglegentur.</a:t>
            </a:r>
            <a:endParaRPr lang="en-US" altLang="ja-JP" sz="2000" dirty="0" smtClean="0"/>
          </a:p>
        </p:txBody>
      </p:sp>
    </p:spTree>
    <p:extLst>
      <p:ext uri="{BB962C8B-B14F-4D97-AF65-F5344CB8AC3E}">
        <p14:creationId xmlns:p14="http://schemas.microsoft.com/office/powerpoint/2010/main" val="4191330886"/>
      </p:ext>
    </p:extLst>
  </p:cSld>
  <p:clrMapOvr>
    <a:masterClrMapping/>
  </p:clrMapOvr>
  <mc:AlternateContent xmlns:mc="http://schemas.openxmlformats.org/markup-compatibility/2006" xmlns:p14="http://schemas.microsoft.com/office/powerpoint/2010/main">
    <mc:Choice Requires="p14">
      <p:transition spd="slow" p14:dur="800" advTm="15667">
        <p14:flythrough/>
      </p:transition>
    </mc:Choice>
    <mc:Fallback xmlns="">
      <p:transition spd="slow" advTm="1566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1" presetClass="entr" presetSubtype="1"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Effect transition="in" filter="wheel(1)">
                                      <p:cBhvr>
                                        <p:cTn id="11" dur="1000"/>
                                        <p:tgtEl>
                                          <p:spTgt spid="12"/>
                                        </p:tgtEl>
                                      </p:cBhvr>
                                    </p:animEffect>
                                  </p:childTnLst>
                                </p:cTn>
                              </p:par>
                            </p:childTnLst>
                          </p:cTn>
                        </p:par>
                        <p:par>
                          <p:cTn id="12" fill="hold">
                            <p:stCondLst>
                              <p:cond delay="1250"/>
                            </p:stCondLst>
                            <p:childTnLst>
                              <p:par>
                                <p:cTn id="13" presetID="21"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heel(1)">
                                      <p:cBhvr>
                                        <p:cTn id="15" dur="1000"/>
                                        <p:tgtEl>
                                          <p:spTgt spid="10"/>
                                        </p:tgtEl>
                                      </p:cBhvr>
                                    </p:animEffect>
                                  </p:childTnLst>
                                </p:cTn>
                              </p:par>
                              <p:par>
                                <p:cTn id="16" presetID="2" presetClass="entr" presetSubtype="1" decel="100000" fill="hold" grpId="0" nodeType="withEffect">
                                  <p:stCondLst>
                                    <p:cond delay="25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750" fill="hold"/>
                                        <p:tgtEl>
                                          <p:spTgt spid="13"/>
                                        </p:tgtEl>
                                        <p:attrNameLst>
                                          <p:attrName>ppt_x</p:attrName>
                                        </p:attrNameLst>
                                      </p:cBhvr>
                                      <p:tavLst>
                                        <p:tav tm="0">
                                          <p:val>
                                            <p:strVal val="#ppt_x"/>
                                          </p:val>
                                        </p:tav>
                                        <p:tav tm="100000">
                                          <p:val>
                                            <p:strVal val="#ppt_x"/>
                                          </p:val>
                                        </p:tav>
                                      </p:tavLst>
                                    </p:anim>
                                    <p:anim calcmode="lin" valueType="num">
                                      <p:cBhvr additive="base">
                                        <p:cTn id="19" dur="750" fill="hold"/>
                                        <p:tgtEl>
                                          <p:spTgt spid="13"/>
                                        </p:tgtEl>
                                        <p:attrNameLst>
                                          <p:attrName>ppt_y</p:attrName>
                                        </p:attrNameLst>
                                      </p:cBhvr>
                                      <p:tavLst>
                                        <p:tav tm="0">
                                          <p:val>
                                            <p:strVal val="0-#ppt_h/2"/>
                                          </p:val>
                                        </p:tav>
                                        <p:tav tm="100000">
                                          <p:val>
                                            <p:strVal val="#ppt_y"/>
                                          </p:val>
                                        </p:tav>
                                      </p:tavLst>
                                    </p:anim>
                                  </p:childTnLst>
                                </p:cTn>
                              </p:par>
                              <p:par>
                                <p:cTn id="20" presetID="45" presetClass="entr" presetSubtype="0" fill="hold" grpId="1" nodeType="withEffect">
                                  <p:stCondLst>
                                    <p:cond delay="25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50"/>
                                        <p:tgtEl>
                                          <p:spTgt spid="13"/>
                                        </p:tgtEl>
                                      </p:cBhvr>
                                    </p:animEffect>
                                    <p:anim calcmode="lin" valueType="num">
                                      <p:cBhvr>
                                        <p:cTn id="23" dur="750" fill="hold"/>
                                        <p:tgtEl>
                                          <p:spTgt spid="13"/>
                                        </p:tgtEl>
                                        <p:attrNameLst>
                                          <p:attrName>ppt_w</p:attrName>
                                        </p:attrNameLst>
                                      </p:cBhvr>
                                      <p:tavLst>
                                        <p:tav tm="0" fmla="#ppt_w*sin(2.5*pi*$)">
                                          <p:val>
                                            <p:fltVal val="0"/>
                                          </p:val>
                                        </p:tav>
                                        <p:tav tm="100000">
                                          <p:val>
                                            <p:fltVal val="1"/>
                                          </p:val>
                                        </p:tav>
                                      </p:tavLst>
                                    </p:anim>
                                    <p:anim calcmode="lin" valueType="num">
                                      <p:cBhvr>
                                        <p:cTn id="24" dur="750" fill="hold"/>
                                        <p:tgtEl>
                                          <p:spTgt spid="13"/>
                                        </p:tgtEl>
                                        <p:attrNameLst>
                                          <p:attrName>ppt_h</p:attrName>
                                        </p:attrNameLst>
                                      </p:cBhvr>
                                      <p:tavLst>
                                        <p:tav tm="0">
                                          <p:val>
                                            <p:strVal val="#ppt_h"/>
                                          </p:val>
                                        </p:tav>
                                        <p:tav tm="100000">
                                          <p:val>
                                            <p:strVal val="#ppt_h"/>
                                          </p:val>
                                        </p:tav>
                                      </p:tavLst>
                                    </p:anim>
                                  </p:childTnLst>
                                </p:cTn>
                              </p:par>
                            </p:childTnLst>
                          </p:cTn>
                        </p:par>
                        <p:par>
                          <p:cTn id="25" fill="hold">
                            <p:stCondLst>
                              <p:cond delay="2250"/>
                            </p:stCondLst>
                            <p:childTnLst>
                              <p:par>
                                <p:cTn id="26" presetID="2" presetClass="entr" presetSubtype="4" decel="100000" fill="hold" grpId="0" nodeType="afterEffect">
                                  <p:stCondLst>
                                    <p:cond delay="25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par>
                                <p:cTn id="35" presetID="21" presetClass="entr" presetSubtype="1" fill="hold" grpId="0" nodeType="withEffect">
                                  <p:stCondLst>
                                    <p:cond delay="250"/>
                                  </p:stCondLst>
                                  <p:childTnLst>
                                    <p:set>
                                      <p:cBhvr>
                                        <p:cTn id="36" dur="1" fill="hold">
                                          <p:stCondLst>
                                            <p:cond delay="0"/>
                                          </p:stCondLst>
                                        </p:cTn>
                                        <p:tgtEl>
                                          <p:spTgt spid="16"/>
                                        </p:tgtEl>
                                        <p:attrNameLst>
                                          <p:attrName>style.visibility</p:attrName>
                                        </p:attrNameLst>
                                      </p:cBhvr>
                                      <p:to>
                                        <p:strVal val="visible"/>
                                      </p:to>
                                    </p:set>
                                    <p:animEffect transition="in" filter="wheel(1)">
                                      <p:cBhvr>
                                        <p:cTn id="37" dur="1000"/>
                                        <p:tgtEl>
                                          <p:spTgt spid="16"/>
                                        </p:tgtEl>
                                      </p:cBhvr>
                                    </p:animEffect>
                                  </p:childTnLst>
                                </p:cTn>
                              </p:par>
                            </p:childTnLst>
                          </p:cTn>
                        </p:par>
                        <p:par>
                          <p:cTn id="38" fill="hold">
                            <p:stCondLst>
                              <p:cond delay="4250"/>
                            </p:stCondLst>
                            <p:childTnLst>
                              <p:par>
                                <p:cTn id="39" presetID="21" presetClass="entr" presetSubtype="1"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heel(1)">
                                      <p:cBhvr>
                                        <p:cTn id="41" dur="1000"/>
                                        <p:tgtEl>
                                          <p:spTgt spid="17"/>
                                        </p:tgtEl>
                                      </p:cBhvr>
                                    </p:animEffect>
                                  </p:childTnLst>
                                </p:cTn>
                              </p:par>
                              <p:par>
                                <p:cTn id="42" presetID="2" presetClass="entr" presetSubtype="1" decel="100000" fill="hold" grpId="0" nodeType="withEffect">
                                  <p:stCondLst>
                                    <p:cond delay="25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0-#ppt_h/2"/>
                                          </p:val>
                                        </p:tav>
                                        <p:tav tm="100000">
                                          <p:val>
                                            <p:strVal val="#ppt_y"/>
                                          </p:val>
                                        </p:tav>
                                      </p:tavLst>
                                    </p:anim>
                                  </p:childTnLst>
                                </p:cTn>
                              </p:par>
                              <p:par>
                                <p:cTn id="46" presetID="45" presetClass="entr" presetSubtype="0" fill="hold" grpId="1" nodeType="withEffect">
                                  <p:stCondLst>
                                    <p:cond delay="25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750"/>
                                        <p:tgtEl>
                                          <p:spTgt spid="18"/>
                                        </p:tgtEl>
                                      </p:cBhvr>
                                    </p:animEffect>
                                    <p:anim calcmode="lin" valueType="num">
                                      <p:cBhvr>
                                        <p:cTn id="49" dur="750" fill="hold"/>
                                        <p:tgtEl>
                                          <p:spTgt spid="18"/>
                                        </p:tgtEl>
                                        <p:attrNameLst>
                                          <p:attrName>ppt_w</p:attrName>
                                        </p:attrNameLst>
                                      </p:cBhvr>
                                      <p:tavLst>
                                        <p:tav tm="0" fmla="#ppt_w*sin(2.5*pi*$)">
                                          <p:val>
                                            <p:fltVal val="0"/>
                                          </p:val>
                                        </p:tav>
                                        <p:tav tm="100000">
                                          <p:val>
                                            <p:fltVal val="1"/>
                                          </p:val>
                                        </p:tav>
                                      </p:tavLst>
                                    </p:anim>
                                    <p:anim calcmode="lin" valueType="num">
                                      <p:cBhvr>
                                        <p:cTn id="50" dur="750" fill="hold"/>
                                        <p:tgtEl>
                                          <p:spTgt spid="18"/>
                                        </p:tgtEl>
                                        <p:attrNameLst>
                                          <p:attrName>ppt_h</p:attrName>
                                        </p:attrNameLst>
                                      </p:cBhvr>
                                      <p:tavLst>
                                        <p:tav tm="0">
                                          <p:val>
                                            <p:strVal val="#ppt_h"/>
                                          </p:val>
                                        </p:tav>
                                        <p:tav tm="100000">
                                          <p:val>
                                            <p:strVal val="#ppt_h"/>
                                          </p:val>
                                        </p:tav>
                                      </p:tavLst>
                                    </p:anim>
                                  </p:childTnLst>
                                </p:cTn>
                              </p:par>
                            </p:childTnLst>
                          </p:cTn>
                        </p:par>
                        <p:par>
                          <p:cTn id="51" fill="hold">
                            <p:stCondLst>
                              <p:cond delay="5250"/>
                            </p:stCondLst>
                            <p:childTnLst>
                              <p:par>
                                <p:cTn id="52" presetID="2" presetClass="entr" presetSubtype="4" decel="100000" fill="hold" grpId="0" nodeType="afterEffect">
                                  <p:stCondLst>
                                    <p:cond delay="25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ppt_x"/>
                                          </p:val>
                                        </p:tav>
                                        <p:tav tm="100000">
                                          <p:val>
                                            <p:strVal val="#ppt_x"/>
                                          </p:val>
                                        </p:tav>
                                      </p:tavLst>
                                    </p:anim>
                                    <p:anim calcmode="lin" valueType="num">
                                      <p:cBhvr additive="base">
                                        <p:cTn id="55" dur="500" fill="hold"/>
                                        <p:tgtEl>
                                          <p:spTgt spid="19"/>
                                        </p:tgtEl>
                                        <p:attrNameLst>
                                          <p:attrName>ppt_y</p:attrName>
                                        </p:attrNameLst>
                                      </p:cBhvr>
                                      <p:tavLst>
                                        <p:tav tm="0">
                                          <p:val>
                                            <p:strVal val="1+#ppt_h/2"/>
                                          </p:val>
                                        </p:tav>
                                        <p:tav tm="100000">
                                          <p:val>
                                            <p:strVal val="#ppt_y"/>
                                          </p:val>
                                        </p:tav>
                                      </p:tavLst>
                                    </p:anim>
                                  </p:childTnLst>
                                </p:cTn>
                              </p:par>
                            </p:childTnLst>
                          </p:cTn>
                        </p:par>
                        <p:par>
                          <p:cTn id="56" fill="hold">
                            <p:stCondLst>
                              <p:cond delay="6000"/>
                            </p:stCondLst>
                            <p:childTnLst>
                              <p:par>
                                <p:cTn id="57" presetID="2" presetClass="entr" presetSubtype="4" decel="10000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par>
                                <p:cTn id="61" presetID="21" presetClass="entr" presetSubtype="1" fill="hold" grpId="0" nodeType="withEffect">
                                  <p:stCondLst>
                                    <p:cond delay="250"/>
                                  </p:stCondLst>
                                  <p:childTnLst>
                                    <p:set>
                                      <p:cBhvr>
                                        <p:cTn id="62" dur="1" fill="hold">
                                          <p:stCondLst>
                                            <p:cond delay="0"/>
                                          </p:stCondLst>
                                        </p:cTn>
                                        <p:tgtEl>
                                          <p:spTgt spid="21"/>
                                        </p:tgtEl>
                                        <p:attrNameLst>
                                          <p:attrName>style.visibility</p:attrName>
                                        </p:attrNameLst>
                                      </p:cBhvr>
                                      <p:to>
                                        <p:strVal val="visible"/>
                                      </p:to>
                                    </p:set>
                                    <p:animEffect transition="in" filter="wheel(1)">
                                      <p:cBhvr>
                                        <p:cTn id="63" dur="1000"/>
                                        <p:tgtEl>
                                          <p:spTgt spid="21"/>
                                        </p:tgtEl>
                                      </p:cBhvr>
                                    </p:animEffect>
                                  </p:childTnLst>
                                </p:cTn>
                              </p:par>
                            </p:childTnLst>
                          </p:cTn>
                        </p:par>
                        <p:par>
                          <p:cTn id="64" fill="hold">
                            <p:stCondLst>
                              <p:cond delay="7250"/>
                            </p:stCondLst>
                            <p:childTnLst>
                              <p:par>
                                <p:cTn id="65" presetID="21" presetClass="entr" presetSubtype="1"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heel(1)">
                                      <p:cBhvr>
                                        <p:cTn id="67" dur="1000"/>
                                        <p:tgtEl>
                                          <p:spTgt spid="22"/>
                                        </p:tgtEl>
                                      </p:cBhvr>
                                    </p:animEffect>
                                  </p:childTnLst>
                                </p:cTn>
                              </p:par>
                              <p:par>
                                <p:cTn id="68" presetID="2" presetClass="entr" presetSubtype="1" decel="100000" fill="hold" grpId="0" nodeType="withEffect">
                                  <p:stCondLst>
                                    <p:cond delay="25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750" fill="hold"/>
                                        <p:tgtEl>
                                          <p:spTgt spid="23"/>
                                        </p:tgtEl>
                                        <p:attrNameLst>
                                          <p:attrName>ppt_x</p:attrName>
                                        </p:attrNameLst>
                                      </p:cBhvr>
                                      <p:tavLst>
                                        <p:tav tm="0">
                                          <p:val>
                                            <p:strVal val="#ppt_x"/>
                                          </p:val>
                                        </p:tav>
                                        <p:tav tm="100000">
                                          <p:val>
                                            <p:strVal val="#ppt_x"/>
                                          </p:val>
                                        </p:tav>
                                      </p:tavLst>
                                    </p:anim>
                                    <p:anim calcmode="lin" valueType="num">
                                      <p:cBhvr additive="base">
                                        <p:cTn id="71" dur="750" fill="hold"/>
                                        <p:tgtEl>
                                          <p:spTgt spid="23"/>
                                        </p:tgtEl>
                                        <p:attrNameLst>
                                          <p:attrName>ppt_y</p:attrName>
                                        </p:attrNameLst>
                                      </p:cBhvr>
                                      <p:tavLst>
                                        <p:tav tm="0">
                                          <p:val>
                                            <p:strVal val="0-#ppt_h/2"/>
                                          </p:val>
                                        </p:tav>
                                        <p:tav tm="100000">
                                          <p:val>
                                            <p:strVal val="#ppt_y"/>
                                          </p:val>
                                        </p:tav>
                                      </p:tavLst>
                                    </p:anim>
                                  </p:childTnLst>
                                </p:cTn>
                              </p:par>
                              <p:par>
                                <p:cTn id="72" presetID="45" presetClass="entr" presetSubtype="0" fill="hold" grpId="1" nodeType="withEffect">
                                  <p:stCondLst>
                                    <p:cond delay="25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750"/>
                                        <p:tgtEl>
                                          <p:spTgt spid="23"/>
                                        </p:tgtEl>
                                      </p:cBhvr>
                                    </p:animEffect>
                                    <p:anim calcmode="lin" valueType="num">
                                      <p:cBhvr>
                                        <p:cTn id="75" dur="750" fill="hold"/>
                                        <p:tgtEl>
                                          <p:spTgt spid="23"/>
                                        </p:tgtEl>
                                        <p:attrNameLst>
                                          <p:attrName>ppt_w</p:attrName>
                                        </p:attrNameLst>
                                      </p:cBhvr>
                                      <p:tavLst>
                                        <p:tav tm="0" fmla="#ppt_w*sin(2.5*pi*$)">
                                          <p:val>
                                            <p:fltVal val="0"/>
                                          </p:val>
                                        </p:tav>
                                        <p:tav tm="100000">
                                          <p:val>
                                            <p:fltVal val="1"/>
                                          </p:val>
                                        </p:tav>
                                      </p:tavLst>
                                    </p:anim>
                                    <p:anim calcmode="lin" valueType="num">
                                      <p:cBhvr>
                                        <p:cTn id="76" dur="750" fill="hold"/>
                                        <p:tgtEl>
                                          <p:spTgt spid="23"/>
                                        </p:tgtEl>
                                        <p:attrNameLst>
                                          <p:attrName>ppt_h</p:attrName>
                                        </p:attrNameLst>
                                      </p:cBhvr>
                                      <p:tavLst>
                                        <p:tav tm="0">
                                          <p:val>
                                            <p:strVal val="#ppt_h"/>
                                          </p:val>
                                        </p:tav>
                                        <p:tav tm="100000">
                                          <p:val>
                                            <p:strVal val="#ppt_h"/>
                                          </p:val>
                                        </p:tav>
                                      </p:tavLst>
                                    </p:anim>
                                  </p:childTnLst>
                                </p:cTn>
                              </p:par>
                            </p:childTnLst>
                          </p:cTn>
                        </p:par>
                        <p:par>
                          <p:cTn id="77" fill="hold">
                            <p:stCondLst>
                              <p:cond delay="8250"/>
                            </p:stCondLst>
                            <p:childTnLst>
                              <p:par>
                                <p:cTn id="78" presetID="2" presetClass="entr" presetSubtype="4" decel="100000" fill="hold" grpId="0" nodeType="afterEffect">
                                  <p:stCondLst>
                                    <p:cond delay="250"/>
                                  </p:stCondLst>
                                  <p:childTnLst>
                                    <p:set>
                                      <p:cBhvr>
                                        <p:cTn id="79" dur="1" fill="hold">
                                          <p:stCondLst>
                                            <p:cond delay="0"/>
                                          </p:stCondLst>
                                        </p:cTn>
                                        <p:tgtEl>
                                          <p:spTgt spid="24"/>
                                        </p:tgtEl>
                                        <p:attrNameLst>
                                          <p:attrName>style.visibility</p:attrName>
                                        </p:attrNameLst>
                                      </p:cBhvr>
                                      <p:to>
                                        <p:strVal val="visible"/>
                                      </p:to>
                                    </p:set>
                                    <p:anim calcmode="lin" valueType="num">
                                      <p:cBhvr additive="base">
                                        <p:cTn id="80" dur="500" fill="hold"/>
                                        <p:tgtEl>
                                          <p:spTgt spid="24"/>
                                        </p:tgtEl>
                                        <p:attrNameLst>
                                          <p:attrName>ppt_x</p:attrName>
                                        </p:attrNameLst>
                                      </p:cBhvr>
                                      <p:tavLst>
                                        <p:tav tm="0">
                                          <p:val>
                                            <p:strVal val="#ppt_x"/>
                                          </p:val>
                                        </p:tav>
                                        <p:tav tm="100000">
                                          <p:val>
                                            <p:strVal val="#ppt_x"/>
                                          </p:val>
                                        </p:tav>
                                      </p:tavLst>
                                    </p:anim>
                                    <p:anim calcmode="lin" valueType="num">
                                      <p:cBhvr additive="base">
                                        <p:cTn id="81" dur="500" fill="hold"/>
                                        <p:tgtEl>
                                          <p:spTgt spid="24"/>
                                        </p:tgtEl>
                                        <p:attrNameLst>
                                          <p:attrName>ppt_y</p:attrName>
                                        </p:attrNameLst>
                                      </p:cBhvr>
                                      <p:tavLst>
                                        <p:tav tm="0">
                                          <p:val>
                                            <p:strVal val="1+#ppt_h/2"/>
                                          </p:val>
                                        </p:tav>
                                        <p:tav tm="100000">
                                          <p:val>
                                            <p:strVal val="#ppt_y"/>
                                          </p:val>
                                        </p:tav>
                                      </p:tavLst>
                                    </p:anim>
                                  </p:childTnLst>
                                </p:cTn>
                              </p:par>
                            </p:childTnLst>
                          </p:cTn>
                        </p:par>
                        <p:par>
                          <p:cTn id="82" fill="hold">
                            <p:stCondLst>
                              <p:cond delay="9000"/>
                            </p:stCondLst>
                            <p:childTnLst>
                              <p:par>
                                <p:cTn id="83" presetID="2" presetClass="entr" presetSubtype="4" decel="100000"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fill="hold"/>
                                        <p:tgtEl>
                                          <p:spTgt spid="25"/>
                                        </p:tgtEl>
                                        <p:attrNameLst>
                                          <p:attrName>ppt_x</p:attrName>
                                        </p:attrNameLst>
                                      </p:cBhvr>
                                      <p:tavLst>
                                        <p:tav tm="0">
                                          <p:val>
                                            <p:strVal val="#ppt_x"/>
                                          </p:val>
                                        </p:tav>
                                        <p:tav tm="100000">
                                          <p:val>
                                            <p:strVal val="#ppt_x"/>
                                          </p:val>
                                        </p:tav>
                                      </p:tavLst>
                                    </p:anim>
                                    <p:anim calcmode="lin" valueType="num">
                                      <p:cBhvr additive="base">
                                        <p:cTn id="86" dur="500" fill="hold"/>
                                        <p:tgtEl>
                                          <p:spTgt spid="25"/>
                                        </p:tgtEl>
                                        <p:attrNameLst>
                                          <p:attrName>ppt_y</p:attrName>
                                        </p:attrNameLst>
                                      </p:cBhvr>
                                      <p:tavLst>
                                        <p:tav tm="0">
                                          <p:val>
                                            <p:strVal val="1+#ppt_h/2"/>
                                          </p:val>
                                        </p:tav>
                                        <p:tav tm="100000">
                                          <p:val>
                                            <p:strVal val="#ppt_y"/>
                                          </p:val>
                                        </p:tav>
                                      </p:tavLst>
                                    </p:anim>
                                  </p:childTnLst>
                                </p:cTn>
                              </p:par>
                              <p:par>
                                <p:cTn id="87" presetID="21" presetClass="entr" presetSubtype="1" fill="hold" grpId="0" nodeType="withEffect">
                                  <p:stCondLst>
                                    <p:cond delay="250"/>
                                  </p:stCondLst>
                                  <p:childTnLst>
                                    <p:set>
                                      <p:cBhvr>
                                        <p:cTn id="88" dur="1" fill="hold">
                                          <p:stCondLst>
                                            <p:cond delay="0"/>
                                          </p:stCondLst>
                                        </p:cTn>
                                        <p:tgtEl>
                                          <p:spTgt spid="26"/>
                                        </p:tgtEl>
                                        <p:attrNameLst>
                                          <p:attrName>style.visibility</p:attrName>
                                        </p:attrNameLst>
                                      </p:cBhvr>
                                      <p:to>
                                        <p:strVal val="visible"/>
                                      </p:to>
                                    </p:set>
                                    <p:animEffect transition="in" filter="wheel(1)">
                                      <p:cBhvr>
                                        <p:cTn id="89" dur="1000"/>
                                        <p:tgtEl>
                                          <p:spTgt spid="26"/>
                                        </p:tgtEl>
                                      </p:cBhvr>
                                    </p:animEffect>
                                  </p:childTnLst>
                                </p:cTn>
                              </p:par>
                            </p:childTnLst>
                          </p:cTn>
                        </p:par>
                        <p:par>
                          <p:cTn id="90" fill="hold">
                            <p:stCondLst>
                              <p:cond delay="10250"/>
                            </p:stCondLst>
                            <p:childTnLst>
                              <p:par>
                                <p:cTn id="91" presetID="21" presetClass="entr" presetSubtype="1" fill="hold" grpId="0" nodeType="after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wheel(1)">
                                      <p:cBhvr>
                                        <p:cTn id="93" dur="1000"/>
                                        <p:tgtEl>
                                          <p:spTgt spid="27"/>
                                        </p:tgtEl>
                                      </p:cBhvr>
                                    </p:animEffect>
                                  </p:childTnLst>
                                </p:cTn>
                              </p:par>
                              <p:par>
                                <p:cTn id="94" presetID="2" presetClass="entr" presetSubtype="1" decel="100000" fill="hold" grpId="0" nodeType="withEffect">
                                  <p:stCondLst>
                                    <p:cond delay="250"/>
                                  </p:stCondLst>
                                  <p:childTnLst>
                                    <p:set>
                                      <p:cBhvr>
                                        <p:cTn id="95" dur="1" fill="hold">
                                          <p:stCondLst>
                                            <p:cond delay="0"/>
                                          </p:stCondLst>
                                        </p:cTn>
                                        <p:tgtEl>
                                          <p:spTgt spid="28"/>
                                        </p:tgtEl>
                                        <p:attrNameLst>
                                          <p:attrName>style.visibility</p:attrName>
                                        </p:attrNameLst>
                                      </p:cBhvr>
                                      <p:to>
                                        <p:strVal val="visible"/>
                                      </p:to>
                                    </p:set>
                                    <p:anim calcmode="lin" valueType="num">
                                      <p:cBhvr additive="base">
                                        <p:cTn id="96" dur="750" fill="hold"/>
                                        <p:tgtEl>
                                          <p:spTgt spid="28"/>
                                        </p:tgtEl>
                                        <p:attrNameLst>
                                          <p:attrName>ppt_x</p:attrName>
                                        </p:attrNameLst>
                                      </p:cBhvr>
                                      <p:tavLst>
                                        <p:tav tm="0">
                                          <p:val>
                                            <p:strVal val="#ppt_x"/>
                                          </p:val>
                                        </p:tav>
                                        <p:tav tm="100000">
                                          <p:val>
                                            <p:strVal val="#ppt_x"/>
                                          </p:val>
                                        </p:tav>
                                      </p:tavLst>
                                    </p:anim>
                                    <p:anim calcmode="lin" valueType="num">
                                      <p:cBhvr additive="base">
                                        <p:cTn id="97" dur="750" fill="hold"/>
                                        <p:tgtEl>
                                          <p:spTgt spid="28"/>
                                        </p:tgtEl>
                                        <p:attrNameLst>
                                          <p:attrName>ppt_y</p:attrName>
                                        </p:attrNameLst>
                                      </p:cBhvr>
                                      <p:tavLst>
                                        <p:tav tm="0">
                                          <p:val>
                                            <p:strVal val="0-#ppt_h/2"/>
                                          </p:val>
                                        </p:tav>
                                        <p:tav tm="100000">
                                          <p:val>
                                            <p:strVal val="#ppt_y"/>
                                          </p:val>
                                        </p:tav>
                                      </p:tavLst>
                                    </p:anim>
                                  </p:childTnLst>
                                </p:cTn>
                              </p:par>
                              <p:par>
                                <p:cTn id="98" presetID="45" presetClass="entr" presetSubtype="0" fill="hold" grpId="1" nodeType="withEffect">
                                  <p:stCondLst>
                                    <p:cond delay="250"/>
                                  </p:stCondLst>
                                  <p:childTnLst>
                                    <p:set>
                                      <p:cBhvr>
                                        <p:cTn id="99" dur="1" fill="hold">
                                          <p:stCondLst>
                                            <p:cond delay="0"/>
                                          </p:stCondLst>
                                        </p:cTn>
                                        <p:tgtEl>
                                          <p:spTgt spid="28"/>
                                        </p:tgtEl>
                                        <p:attrNameLst>
                                          <p:attrName>style.visibility</p:attrName>
                                        </p:attrNameLst>
                                      </p:cBhvr>
                                      <p:to>
                                        <p:strVal val="visible"/>
                                      </p:to>
                                    </p:set>
                                    <p:animEffect transition="in" filter="fade">
                                      <p:cBhvr>
                                        <p:cTn id="100" dur="750"/>
                                        <p:tgtEl>
                                          <p:spTgt spid="28"/>
                                        </p:tgtEl>
                                      </p:cBhvr>
                                    </p:animEffect>
                                    <p:anim calcmode="lin" valueType="num">
                                      <p:cBhvr>
                                        <p:cTn id="101" dur="750" fill="hold"/>
                                        <p:tgtEl>
                                          <p:spTgt spid="28"/>
                                        </p:tgtEl>
                                        <p:attrNameLst>
                                          <p:attrName>ppt_w</p:attrName>
                                        </p:attrNameLst>
                                      </p:cBhvr>
                                      <p:tavLst>
                                        <p:tav tm="0" fmla="#ppt_w*sin(2.5*pi*$)">
                                          <p:val>
                                            <p:fltVal val="0"/>
                                          </p:val>
                                        </p:tav>
                                        <p:tav tm="100000">
                                          <p:val>
                                            <p:fltVal val="1"/>
                                          </p:val>
                                        </p:tav>
                                      </p:tavLst>
                                    </p:anim>
                                    <p:anim calcmode="lin" valueType="num">
                                      <p:cBhvr>
                                        <p:cTn id="102" dur="750" fill="hold"/>
                                        <p:tgtEl>
                                          <p:spTgt spid="28"/>
                                        </p:tgtEl>
                                        <p:attrNameLst>
                                          <p:attrName>ppt_h</p:attrName>
                                        </p:attrNameLst>
                                      </p:cBhvr>
                                      <p:tavLst>
                                        <p:tav tm="0">
                                          <p:val>
                                            <p:strVal val="#ppt_h"/>
                                          </p:val>
                                        </p:tav>
                                        <p:tav tm="100000">
                                          <p:val>
                                            <p:strVal val="#ppt_h"/>
                                          </p:val>
                                        </p:tav>
                                      </p:tavLst>
                                    </p:anim>
                                  </p:childTnLst>
                                </p:cTn>
                              </p:par>
                            </p:childTnLst>
                          </p:cTn>
                        </p:par>
                        <p:par>
                          <p:cTn id="103" fill="hold">
                            <p:stCondLst>
                              <p:cond delay="11250"/>
                            </p:stCondLst>
                            <p:childTnLst>
                              <p:par>
                                <p:cTn id="104" presetID="2" presetClass="entr" presetSubtype="4" decel="100000" fill="hold" grpId="0" nodeType="afterEffect">
                                  <p:stCondLst>
                                    <p:cond delay="250"/>
                                  </p:stCondLst>
                                  <p:childTnLst>
                                    <p:set>
                                      <p:cBhvr>
                                        <p:cTn id="105" dur="1" fill="hold">
                                          <p:stCondLst>
                                            <p:cond delay="0"/>
                                          </p:stCondLst>
                                        </p:cTn>
                                        <p:tgtEl>
                                          <p:spTgt spid="29"/>
                                        </p:tgtEl>
                                        <p:attrNameLst>
                                          <p:attrName>style.visibility</p:attrName>
                                        </p:attrNameLst>
                                      </p:cBhvr>
                                      <p:to>
                                        <p:strVal val="visible"/>
                                      </p:to>
                                    </p:set>
                                    <p:anim calcmode="lin" valueType="num">
                                      <p:cBhvr additive="base">
                                        <p:cTn id="106" dur="500" fill="hold"/>
                                        <p:tgtEl>
                                          <p:spTgt spid="29"/>
                                        </p:tgtEl>
                                        <p:attrNameLst>
                                          <p:attrName>ppt_x</p:attrName>
                                        </p:attrNameLst>
                                      </p:cBhvr>
                                      <p:tavLst>
                                        <p:tav tm="0">
                                          <p:val>
                                            <p:strVal val="#ppt_x"/>
                                          </p:val>
                                        </p:tav>
                                        <p:tav tm="100000">
                                          <p:val>
                                            <p:strVal val="#ppt_x"/>
                                          </p:val>
                                        </p:tav>
                                      </p:tavLst>
                                    </p:anim>
                                    <p:anim calcmode="lin" valueType="num">
                                      <p:cBhvr additive="base">
                                        <p:cTn id="107" dur="500" fill="hold"/>
                                        <p:tgtEl>
                                          <p:spTgt spid="29"/>
                                        </p:tgtEl>
                                        <p:attrNameLst>
                                          <p:attrName>ppt_y</p:attrName>
                                        </p:attrNameLst>
                                      </p:cBhvr>
                                      <p:tavLst>
                                        <p:tav tm="0">
                                          <p:val>
                                            <p:strVal val="1+#ppt_h/2"/>
                                          </p:val>
                                        </p:tav>
                                        <p:tav tm="100000">
                                          <p:val>
                                            <p:strVal val="#ppt_y"/>
                                          </p:val>
                                        </p:tav>
                                      </p:tavLst>
                                    </p:anim>
                                  </p:childTnLst>
                                </p:cTn>
                              </p:par>
                            </p:childTnLst>
                          </p:cTn>
                        </p:par>
                        <p:par>
                          <p:cTn id="108" fill="hold">
                            <p:stCondLst>
                              <p:cond delay="12000"/>
                            </p:stCondLst>
                            <p:childTnLst>
                              <p:par>
                                <p:cTn id="109" presetID="2" presetClass="entr" presetSubtype="4" decel="100000" fill="hold" grpId="0" nodeType="afterEffect">
                                  <p:stCondLst>
                                    <p:cond delay="250"/>
                                  </p:stCondLst>
                                  <p:childTnLst>
                                    <p:set>
                                      <p:cBhvr>
                                        <p:cTn id="110" dur="1" fill="hold">
                                          <p:stCondLst>
                                            <p:cond delay="0"/>
                                          </p:stCondLst>
                                        </p:cTn>
                                        <p:tgtEl>
                                          <p:spTgt spid="33"/>
                                        </p:tgtEl>
                                        <p:attrNameLst>
                                          <p:attrName>style.visibility</p:attrName>
                                        </p:attrNameLst>
                                      </p:cBhvr>
                                      <p:to>
                                        <p:strVal val="visible"/>
                                      </p:to>
                                    </p:set>
                                    <p:anim calcmode="lin" valueType="num">
                                      <p:cBhvr additive="base">
                                        <p:cTn id="111" dur="500" fill="hold"/>
                                        <p:tgtEl>
                                          <p:spTgt spid="33"/>
                                        </p:tgtEl>
                                        <p:attrNameLst>
                                          <p:attrName>ppt_x</p:attrName>
                                        </p:attrNameLst>
                                      </p:cBhvr>
                                      <p:tavLst>
                                        <p:tav tm="0">
                                          <p:val>
                                            <p:strVal val="#ppt_x"/>
                                          </p:val>
                                        </p:tav>
                                        <p:tav tm="100000">
                                          <p:val>
                                            <p:strVal val="#ppt_x"/>
                                          </p:val>
                                        </p:tav>
                                      </p:tavLst>
                                    </p:anim>
                                    <p:anim calcmode="lin" valueType="num">
                                      <p:cBhvr additive="base">
                                        <p:cTn id="11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0" grpId="0" animBg="1"/>
      <p:bldP spid="13" grpId="0"/>
      <p:bldP spid="13" grpId="1"/>
      <p:bldP spid="14" grpId="0"/>
      <p:bldP spid="15" grpId="0" animBg="1"/>
      <p:bldP spid="16" grpId="0" animBg="1"/>
      <p:bldP spid="17" grpId="0" animBg="1"/>
      <p:bldP spid="18" grpId="0"/>
      <p:bldP spid="18" grpId="1"/>
      <p:bldP spid="19" grpId="0"/>
      <p:bldP spid="20" grpId="0" animBg="1"/>
      <p:bldP spid="21" grpId="0" animBg="1"/>
      <p:bldP spid="22" grpId="0" animBg="1"/>
      <p:bldP spid="23" grpId="0"/>
      <p:bldP spid="23" grpId="1"/>
      <p:bldP spid="24" grpId="0"/>
      <p:bldP spid="25" grpId="0" animBg="1"/>
      <p:bldP spid="26" grpId="0" animBg="1"/>
      <p:bldP spid="27" grpId="0" animBg="1"/>
      <p:bldP spid="28" grpId="0"/>
      <p:bldP spid="28" grpId="1"/>
      <p:bldP spid="29" grpId="0"/>
      <p:bldP spid="3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75</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9" name="グラフ 8"/>
          <p:cNvGraphicFramePr/>
          <p:nvPr>
            <p:extLst>
              <p:ext uri="{D42A27DB-BD31-4B8C-83A1-F6EECF244321}">
                <p14:modId xmlns:p14="http://schemas.microsoft.com/office/powerpoint/2010/main" val="476727778"/>
              </p:ext>
            </p:extLst>
          </p:nvPr>
        </p:nvGraphicFramePr>
        <p:xfrm>
          <a:off x="894555" y="2443164"/>
          <a:ext cx="9863933" cy="6279267"/>
        </p:xfrm>
        <a:graphic>
          <a:graphicData uri="http://schemas.openxmlformats.org/drawingml/2006/chart">
            <c:chart xmlns:c="http://schemas.openxmlformats.org/drawingml/2006/chart" xmlns:r="http://schemas.openxmlformats.org/officeDocument/2006/relationships" r:id="rId3"/>
          </a:graphicData>
        </a:graphic>
      </p:graphicFrame>
      <p:sp>
        <p:nvSpPr>
          <p:cNvPr id="10" name="テキスト ボックス 9"/>
          <p:cNvSpPr txBox="1"/>
          <p:nvPr/>
        </p:nvSpPr>
        <p:spPr>
          <a:xfrm>
            <a:off x="11072812" y="2877173"/>
            <a:ext cx="6303803" cy="861774"/>
          </a:xfrm>
          <a:prstGeom prst="rect">
            <a:avLst/>
          </a:prstGeom>
          <a:noFill/>
        </p:spPr>
        <p:txBody>
          <a:bodyPr wrap="square" rtlCol="0" anchor="b">
            <a:spAutoFit/>
          </a:bodyPr>
          <a:lstStyle/>
          <a:p>
            <a:pPr>
              <a:lnSpc>
                <a:spcPts val="6000"/>
              </a:lnSpc>
            </a:pPr>
            <a:r>
              <a:rPr lang="en-US" altLang="ja-JP" sz="6000" dirty="0" smtClean="0">
                <a:solidFill>
                  <a:schemeClr val="accent2">
                    <a:lumMod val="75000"/>
                  </a:schemeClr>
                </a:solidFill>
                <a:latin typeface="Bebas Neue Regular" panose="00000500000000000000" pitchFamily="2" charset="0"/>
              </a:rPr>
              <a:t>SALES</a:t>
            </a:r>
            <a:endParaRPr kumimoji="1" lang="ja-JP" altLang="en-US" sz="6000" dirty="0">
              <a:solidFill>
                <a:schemeClr val="accent2">
                  <a:lumMod val="75000"/>
                </a:schemeClr>
              </a:solidFill>
              <a:latin typeface="Bebas Neue Regular" panose="00000500000000000000" pitchFamily="2" charset="0"/>
            </a:endParaRPr>
          </a:p>
        </p:txBody>
      </p:sp>
      <p:sp>
        <p:nvSpPr>
          <p:cNvPr id="11" name="テキスト ボックス 10"/>
          <p:cNvSpPr txBox="1"/>
          <p:nvPr/>
        </p:nvSpPr>
        <p:spPr>
          <a:xfrm>
            <a:off x="11072813" y="3749863"/>
            <a:ext cx="6303802" cy="1692771"/>
          </a:xfrm>
          <a:prstGeom prst="rect">
            <a:avLst/>
          </a:prstGeom>
          <a:noFill/>
        </p:spPr>
        <p:txBody>
          <a:bodyPr wrap="square" rtlCol="0">
            <a:spAutoFit/>
          </a:bodyPr>
          <a:lstStyle/>
          <a:p>
            <a:pPr>
              <a:lnSpc>
                <a:spcPct val="130000"/>
              </a:lnSpc>
              <a:spcBef>
                <a:spcPts val="1200"/>
              </a:spcBef>
            </a:pPr>
            <a:r>
              <a:rPr lang="en-US" altLang="ja-JP" sz="2000" dirty="0"/>
              <a:t>Ex eum iisque delectus, per nobis quaeque eu. Sonet veniam conclusionemque ex pri, eu dicit tempor dolorum mei. </a:t>
            </a:r>
            <a:r>
              <a:rPr lang="en-US" altLang="ja-JP" sz="2000" dirty="0">
                <a:solidFill>
                  <a:schemeClr val="accent1"/>
                </a:solidFill>
              </a:rPr>
              <a:t>Ad qui epicurei recteque</a:t>
            </a:r>
            <a:r>
              <a:rPr lang="en-US" altLang="ja-JP" sz="2000" dirty="0"/>
              <a:t>, vim posse melius tritani et. Vel suscipit definiebas et.</a:t>
            </a:r>
            <a:endParaRPr lang="en-US" altLang="ja-JP" sz="2000" dirty="0" smtClean="0"/>
          </a:p>
        </p:txBody>
      </p:sp>
      <p:sp>
        <p:nvSpPr>
          <p:cNvPr id="12" name="テキスト ボックス 11"/>
          <p:cNvSpPr txBox="1"/>
          <p:nvPr/>
        </p:nvSpPr>
        <p:spPr>
          <a:xfrm>
            <a:off x="11072811" y="6006093"/>
            <a:ext cx="6303803" cy="861774"/>
          </a:xfrm>
          <a:prstGeom prst="rect">
            <a:avLst/>
          </a:prstGeom>
          <a:noFill/>
        </p:spPr>
        <p:txBody>
          <a:bodyPr wrap="square" rtlCol="0" anchor="b">
            <a:spAutoFit/>
          </a:bodyPr>
          <a:lstStyle/>
          <a:p>
            <a:pPr>
              <a:lnSpc>
                <a:spcPts val="6000"/>
              </a:lnSpc>
            </a:pPr>
            <a:r>
              <a:rPr lang="en-US" altLang="ja-JP" sz="6000" dirty="0" smtClean="0">
                <a:solidFill>
                  <a:schemeClr val="accent2">
                    <a:lumMod val="75000"/>
                  </a:schemeClr>
                </a:solidFill>
                <a:latin typeface="Bebas Neue Regular" panose="00000500000000000000" pitchFamily="2" charset="0"/>
              </a:rPr>
              <a:t>BENEFITS</a:t>
            </a:r>
            <a:endParaRPr kumimoji="1" lang="ja-JP" altLang="en-US" sz="6000" dirty="0">
              <a:solidFill>
                <a:schemeClr val="accent2">
                  <a:lumMod val="75000"/>
                </a:schemeClr>
              </a:solidFill>
              <a:latin typeface="Bebas Neue Regular" panose="00000500000000000000" pitchFamily="2" charset="0"/>
            </a:endParaRPr>
          </a:p>
        </p:txBody>
      </p:sp>
      <p:sp>
        <p:nvSpPr>
          <p:cNvPr id="13" name="テキスト ボックス 12"/>
          <p:cNvSpPr txBox="1"/>
          <p:nvPr/>
        </p:nvSpPr>
        <p:spPr>
          <a:xfrm>
            <a:off x="11072812" y="6878783"/>
            <a:ext cx="6303802" cy="1655966"/>
          </a:xfrm>
          <a:prstGeom prst="rect">
            <a:avLst/>
          </a:prstGeom>
          <a:noFill/>
        </p:spPr>
        <p:txBody>
          <a:bodyPr wrap="square" rtlCol="0">
            <a:spAutoFit/>
          </a:bodyPr>
          <a:lstStyle/>
          <a:p>
            <a:pPr>
              <a:lnSpc>
                <a:spcPct val="130000"/>
              </a:lnSpc>
              <a:spcBef>
                <a:spcPts val="1200"/>
              </a:spcBef>
            </a:pPr>
            <a:r>
              <a:rPr lang="en-US" altLang="ja-JP" sz="2000" dirty="0"/>
              <a:t>Ne stet invenire sea, facete everti ceteros eum et. Tempor omnesque dissentiunt pri no. Habemus concludaturque an nam. In pro novum liber oratio, eu labores fastidii mea.</a:t>
            </a:r>
            <a:endParaRPr lang="en-US" altLang="ja-JP" sz="2000" dirty="0" smtClean="0"/>
          </a:p>
        </p:txBody>
      </p:sp>
    </p:spTree>
    <p:extLst>
      <p:ext uri="{BB962C8B-B14F-4D97-AF65-F5344CB8AC3E}">
        <p14:creationId xmlns:p14="http://schemas.microsoft.com/office/powerpoint/2010/main" val="4108043"/>
      </p:ext>
    </p:extLst>
  </p:cSld>
  <p:clrMapOvr>
    <a:masterClrMapping/>
  </p:clrMapOvr>
  <p:transition spd="slow" advTm="797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wipe(left)">
                                      <p:cBhvr>
                                        <p:cTn id="7" dur="750"/>
                                        <p:tgtEl>
                                          <p:spTgt spid="9">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9">
                                            <p:graphicEl>
                                              <a:chart seriesIdx="0" categoryIdx="-4" bldStep="series"/>
                                            </p:graphicEl>
                                          </p:spTgt>
                                        </p:tgtEl>
                                        <p:attrNameLst>
                                          <p:attrName>style.visibility</p:attrName>
                                        </p:attrNameLst>
                                      </p:cBhvr>
                                      <p:to>
                                        <p:strVal val="visible"/>
                                      </p:to>
                                    </p:set>
                                    <p:animEffect transition="in" filter="wipe(left)">
                                      <p:cBhvr>
                                        <p:cTn id="11" dur="750"/>
                                        <p:tgtEl>
                                          <p:spTgt spid="9">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9">
                                            <p:graphicEl>
                                              <a:chart seriesIdx="1" categoryIdx="-4" bldStep="series"/>
                                            </p:graphicEl>
                                          </p:spTgt>
                                        </p:tgtEl>
                                        <p:attrNameLst>
                                          <p:attrName>style.visibility</p:attrName>
                                        </p:attrNameLst>
                                      </p:cBhvr>
                                      <p:to>
                                        <p:strVal val="visible"/>
                                      </p:to>
                                    </p:set>
                                    <p:animEffect transition="in" filter="wipe(left)">
                                      <p:cBhvr>
                                        <p:cTn id="15" dur="750"/>
                                        <p:tgtEl>
                                          <p:spTgt spid="9">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9">
                                            <p:graphicEl>
                                              <a:chart seriesIdx="2" categoryIdx="-4" bldStep="series"/>
                                            </p:graphicEl>
                                          </p:spTgt>
                                        </p:tgtEl>
                                        <p:attrNameLst>
                                          <p:attrName>style.visibility</p:attrName>
                                        </p:attrNameLst>
                                      </p:cBhvr>
                                      <p:to>
                                        <p:strVal val="visible"/>
                                      </p:to>
                                    </p:set>
                                    <p:animEffect transition="in" filter="wipe(left)">
                                      <p:cBhvr>
                                        <p:cTn id="19" dur="750"/>
                                        <p:tgtEl>
                                          <p:spTgt spid="9">
                                            <p:graphicEl>
                                              <a:chart seriesIdx="2" categoryIdx="-4" bldStep="series"/>
                                            </p:graphicEl>
                                          </p:spTgt>
                                        </p:tgtEl>
                                      </p:cBhvr>
                                    </p:animEffect>
                                  </p:childTnLst>
                                </p:cTn>
                              </p:par>
                            </p:childTnLst>
                          </p:cTn>
                        </p:par>
                        <p:par>
                          <p:cTn id="20" fill="hold">
                            <p:stCondLst>
                              <p:cond delay="3000"/>
                            </p:stCondLst>
                            <p:childTnLst>
                              <p:par>
                                <p:cTn id="21" presetID="2" presetClass="entr" presetSubtype="2" decel="100000" fill="hold" grpId="0" nodeType="afterEffect">
                                  <p:stCondLst>
                                    <p:cond delay="0"/>
                                  </p:stCondLst>
                                  <p:iterate type="wd">
                                    <p:tmPct val="10000"/>
                                  </p:iterate>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3500"/>
                            </p:stCondLst>
                            <p:childTnLst>
                              <p:par>
                                <p:cTn id="26" presetID="2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4000"/>
                            </p:stCondLst>
                            <p:childTnLst>
                              <p:par>
                                <p:cTn id="30" presetID="2" presetClass="entr" presetSubtype="2" decel="100000" fill="hold" grpId="0" nodeType="afterEffect">
                                  <p:stCondLst>
                                    <p:cond delay="0"/>
                                  </p:stCondLst>
                                  <p:iterate type="wd">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Chart bld="series"/>
        </p:bldSub>
      </p:bldGraphic>
      <p:bldP spid="10" grpId="0"/>
      <p:bldP spid="11" grpId="0"/>
      <p:bldP spid="12" grpId="0"/>
      <p:bldP spid="1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76</a:t>
            </a:fld>
            <a:endParaRPr lang="ja-JP" altLang="en-US" dirty="0"/>
          </a:p>
        </p:txBody>
      </p:sp>
      <p:sp>
        <p:nvSpPr>
          <p:cNvPr id="8" name="テキスト プレースホルダー 7"/>
          <p:cNvSpPr>
            <a:spLocks noGrp="1"/>
          </p:cNvSpPr>
          <p:nvPr>
            <p:ph type="body" sz="quarter" idx="13"/>
          </p:nvPr>
        </p:nvSpPr>
        <p:spPr/>
        <p:txBody>
          <a:bodyPr/>
          <a:lstStyle/>
          <a:p>
            <a:r>
              <a:rPr lang="en-US" altLang="ja-JP" dirty="0"/>
              <a:t>THIS LAYOUT IS NOT DEFINED BY SLIDE </a:t>
            </a:r>
            <a:r>
              <a:rPr lang="en-US" altLang="ja-JP" dirty="0" smtClean="0"/>
              <a:t>MASTER</a:t>
            </a:r>
            <a:endParaRPr lang="ja-JP" altLang="en-US" dirty="0"/>
          </a:p>
        </p:txBody>
      </p:sp>
      <p:graphicFrame>
        <p:nvGraphicFramePr>
          <p:cNvPr id="2" name="グラフ 1"/>
          <p:cNvGraphicFramePr/>
          <p:nvPr>
            <p:extLst>
              <p:ext uri="{D42A27DB-BD31-4B8C-83A1-F6EECF244321}">
                <p14:modId xmlns:p14="http://schemas.microsoft.com/office/powerpoint/2010/main" val="3906152776"/>
              </p:ext>
            </p:extLst>
          </p:nvPr>
        </p:nvGraphicFramePr>
        <p:xfrm>
          <a:off x="1100139" y="2257422"/>
          <a:ext cx="15928236" cy="5143503"/>
        </p:xfrm>
        <a:graphic>
          <a:graphicData uri="http://schemas.openxmlformats.org/drawingml/2006/chart">
            <c:chart xmlns:c="http://schemas.openxmlformats.org/drawingml/2006/chart" xmlns:r="http://schemas.openxmlformats.org/officeDocument/2006/relationships" r:id="rId3"/>
          </a:graphicData>
        </a:graphic>
      </p:graphicFrame>
      <p:sp>
        <p:nvSpPr>
          <p:cNvPr id="14" name="テキスト ボックス 13"/>
          <p:cNvSpPr txBox="1"/>
          <p:nvPr/>
        </p:nvSpPr>
        <p:spPr>
          <a:xfrm>
            <a:off x="1764556" y="7650301"/>
            <a:ext cx="14762064" cy="1292662"/>
          </a:xfrm>
          <a:prstGeom prst="rect">
            <a:avLst/>
          </a:prstGeom>
          <a:noFill/>
        </p:spPr>
        <p:txBody>
          <a:bodyPr wrap="square" rtlCol="0" anchor="ctr">
            <a:spAutoFit/>
          </a:bodyPr>
          <a:lstStyle/>
          <a:p>
            <a:pPr algn="ctr">
              <a:lnSpc>
                <a:spcPct val="130000"/>
              </a:lnSpc>
              <a:spcBef>
                <a:spcPts val="1200"/>
              </a:spcBef>
            </a:pPr>
            <a:r>
              <a:rPr lang="en-US" altLang="ja-JP" sz="2000" dirty="0"/>
              <a:t>Ut unum debitis nusquam ius, hinc viris mel in. Te pri sale lobortis. Duo at quando audire virtute. </a:t>
            </a:r>
            <a:r>
              <a:rPr lang="en-US" altLang="ja-JP" sz="2000" dirty="0" smtClean="0"/>
              <a:t/>
            </a:r>
            <a:br>
              <a:rPr lang="en-US" altLang="ja-JP" sz="2000" dirty="0" smtClean="0"/>
            </a:br>
            <a:r>
              <a:rPr lang="en-US" altLang="ja-JP" sz="2000" dirty="0" smtClean="0"/>
              <a:t>At </a:t>
            </a:r>
            <a:r>
              <a:rPr lang="en-US" altLang="ja-JP" sz="2000" dirty="0"/>
              <a:t>habeo novum veritus mel, errem iuvaret eu has. </a:t>
            </a:r>
            <a:r>
              <a:rPr lang="en-US" altLang="ja-JP" sz="2000" dirty="0">
                <a:solidFill>
                  <a:schemeClr val="accent1"/>
                </a:solidFill>
              </a:rPr>
              <a:t>No accusam delicata accommodare nec</a:t>
            </a:r>
            <a:r>
              <a:rPr lang="en-US" altLang="ja-JP" sz="2000" dirty="0"/>
              <a:t>, nam no molestie consequuntur, veniam dolores disputationi eos cu.</a:t>
            </a:r>
            <a:endParaRPr lang="en-US" altLang="ja-JP" sz="2000" dirty="0" smtClean="0"/>
          </a:p>
        </p:txBody>
      </p:sp>
    </p:spTree>
    <p:extLst>
      <p:ext uri="{BB962C8B-B14F-4D97-AF65-F5344CB8AC3E}">
        <p14:creationId xmlns:p14="http://schemas.microsoft.com/office/powerpoint/2010/main" val="3625635963"/>
      </p:ext>
    </p:extLst>
  </p:cSld>
  <p:clrMapOvr>
    <a:masterClrMapping/>
  </p:clrMapOvr>
  <mc:AlternateContent xmlns:mc="http://schemas.openxmlformats.org/markup-compatibility/2006" xmlns:p14="http://schemas.microsoft.com/office/powerpoint/2010/main">
    <mc:Choice Requires="p14">
      <p:transition spd="slow" p14:dur="800" advTm="6777">
        <p14:flythrough/>
      </p:transition>
    </mc:Choice>
    <mc:Fallback xmlns="">
      <p:transition spd="slow" advTm="67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7" dur="750"/>
                                        <p:tgtEl>
                                          <p:spTgt spid="2">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left)">
                                      <p:cBhvr>
                                        <p:cTn id="11" dur="750"/>
                                        <p:tgtEl>
                                          <p:spTgt spid="2">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left)">
                                      <p:cBhvr>
                                        <p:cTn id="15" dur="750"/>
                                        <p:tgtEl>
                                          <p:spTgt spid="2">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left)">
                                      <p:cBhvr>
                                        <p:cTn id="19" dur="750"/>
                                        <p:tgtEl>
                                          <p:spTgt spid="2">
                                            <p:graphicEl>
                                              <a:chart seriesIdx="2" categoryIdx="-4" bldStep="series"/>
                                            </p:graphicEl>
                                          </p:spTgt>
                                        </p:tgtEl>
                                      </p:cBhvr>
                                    </p:animEffect>
                                  </p:childTnLst>
                                </p:cTn>
                              </p:par>
                            </p:childTnLst>
                          </p:cTn>
                        </p:par>
                        <p:par>
                          <p:cTn id="20" fill="hold">
                            <p:stCondLst>
                              <p:cond delay="3000"/>
                            </p:stCondLst>
                            <p:childTnLst>
                              <p:par>
                                <p:cTn id="21" presetID="2" presetClass="entr" presetSubtype="4" decel="100000" fill="hold" grpId="0" nodeType="afterEffect">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1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flipH="1">
            <a:off x="1626666" y="3814215"/>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1626666" y="1480587"/>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53" name="グループ化 52"/>
          <p:cNvGrpSpPr/>
          <p:nvPr/>
        </p:nvGrpSpPr>
        <p:grpSpPr>
          <a:xfrm>
            <a:off x="1843087" y="3979377"/>
            <a:ext cx="3028950" cy="2236393"/>
            <a:chOff x="1843087" y="4013198"/>
            <a:chExt cx="3028950" cy="2197097"/>
          </a:xfrm>
        </p:grpSpPr>
        <p:sp>
          <p:nvSpPr>
            <p:cNvPr id="9"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49" name="直線コネクタ 48"/>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86" name="グループ化 85"/>
          <p:cNvGrpSpPr/>
          <p:nvPr/>
        </p:nvGrpSpPr>
        <p:grpSpPr>
          <a:xfrm>
            <a:off x="4188142" y="3270743"/>
            <a:ext cx="3028950" cy="2945028"/>
            <a:chOff x="1843087" y="4013198"/>
            <a:chExt cx="3028950" cy="2197097"/>
          </a:xfrm>
        </p:grpSpPr>
        <p:sp>
          <p:nvSpPr>
            <p:cNvPr id="87"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4"/>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8" name="直線コネクタ 87"/>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直線コネクタ 88"/>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0" name="グループ化 89"/>
          <p:cNvGrpSpPr/>
          <p:nvPr/>
        </p:nvGrpSpPr>
        <p:grpSpPr>
          <a:xfrm>
            <a:off x="6533197" y="2774895"/>
            <a:ext cx="3028950" cy="3440876"/>
            <a:chOff x="1843087" y="4013198"/>
            <a:chExt cx="3028950" cy="2197097"/>
          </a:xfrm>
        </p:grpSpPr>
        <p:sp>
          <p:nvSpPr>
            <p:cNvPr id="91"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92" name="直線コネクタ 91"/>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4" name="グループ化 93"/>
          <p:cNvGrpSpPr/>
          <p:nvPr/>
        </p:nvGrpSpPr>
        <p:grpSpPr>
          <a:xfrm>
            <a:off x="8878252" y="1743697"/>
            <a:ext cx="3028950" cy="4472074"/>
            <a:chOff x="1843087" y="4013198"/>
            <a:chExt cx="3028950" cy="2197097"/>
          </a:xfrm>
        </p:grpSpPr>
        <p:sp>
          <p:nvSpPr>
            <p:cNvPr id="95"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4"/>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96" name="直線コネクタ 95"/>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8" name="グループ化 97"/>
          <p:cNvGrpSpPr/>
          <p:nvPr/>
        </p:nvGrpSpPr>
        <p:grpSpPr>
          <a:xfrm>
            <a:off x="11223307" y="3209937"/>
            <a:ext cx="3028950" cy="3005834"/>
            <a:chOff x="1843087" y="4013198"/>
            <a:chExt cx="3028950" cy="2197097"/>
          </a:xfrm>
        </p:grpSpPr>
        <p:sp>
          <p:nvSpPr>
            <p:cNvPr id="99"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00" name="直線コネクタ 99"/>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1" name="直線コネクタ 100"/>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82" name="グループ化 81"/>
          <p:cNvGrpSpPr/>
          <p:nvPr/>
        </p:nvGrpSpPr>
        <p:grpSpPr>
          <a:xfrm>
            <a:off x="13568364" y="4198936"/>
            <a:ext cx="3028950" cy="2016834"/>
            <a:chOff x="1843087" y="4013198"/>
            <a:chExt cx="3028950" cy="2197097"/>
          </a:xfrm>
        </p:grpSpPr>
        <p:sp>
          <p:nvSpPr>
            <p:cNvPr id="83" name="二等辺三角形 8"/>
            <p:cNvSpPr/>
            <p:nvPr/>
          </p:nvSpPr>
          <p:spPr>
            <a:xfrm>
              <a:off x="1843087" y="4013198"/>
              <a:ext cx="3028950" cy="2197097"/>
            </a:xfrm>
            <a:custGeom>
              <a:avLst/>
              <a:gdLst/>
              <a:ahLst/>
              <a:cxnLst/>
              <a:rect l="l" t="t" r="r" b="b"/>
              <a:pathLst>
                <a:path w="3028950" h="3451225">
                  <a:moveTo>
                    <a:pt x="1514475" y="0"/>
                  </a:moveTo>
                  <a:lnTo>
                    <a:pt x="3028950" y="3451225"/>
                  </a:lnTo>
                  <a:lnTo>
                    <a:pt x="0" y="3451225"/>
                  </a:lnTo>
                  <a:close/>
                </a:path>
              </a:pathLst>
            </a:custGeom>
            <a:blipFill dpi="0" rotWithShape="0">
              <a:blip r:embed="rId4"/>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4" name="直線コネクタ 83"/>
            <p:cNvCxnSpPr/>
            <p:nvPr/>
          </p:nvCxnSpPr>
          <p:spPr>
            <a:xfrm flipH="1">
              <a:off x="2114550" y="4343400"/>
              <a:ext cx="1243009" cy="1809037"/>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a:off x="3357565" y="4343400"/>
              <a:ext cx="1257298" cy="183670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 name="正方形/長方形 6"/>
          <p:cNvSpPr/>
          <p:nvPr/>
        </p:nvSpPr>
        <p:spPr>
          <a:xfrm>
            <a:off x="-42865" y="6157912"/>
            <a:ext cx="18360000" cy="4206099"/>
          </a:xfrm>
          <a:prstGeom prst="rect">
            <a:avLst/>
          </a:prstGeom>
          <a:blipFill dpi="0" rotWithShape="0">
            <a:blip r:embed="rId5"/>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スライド番号プレースホルダー 7"/>
          <p:cNvSpPr>
            <a:spLocks noGrp="1"/>
          </p:cNvSpPr>
          <p:nvPr>
            <p:ph type="sldNum" sz="quarter" idx="4"/>
          </p:nvPr>
        </p:nvSpPr>
        <p:spPr/>
        <p:txBody>
          <a:bodyPr/>
          <a:lstStyle/>
          <a:p>
            <a:fld id="{FADD65F2-3061-4838-8922-F719F7BAC906}" type="slidenum">
              <a:rPr lang="ja-JP" altLang="en-US" smtClean="0"/>
              <a:pPr/>
              <a:t>77</a:t>
            </a:fld>
            <a:endParaRPr lang="ja-JP" altLang="en-US" dirty="0"/>
          </a:p>
        </p:txBody>
      </p:sp>
      <p:sp>
        <p:nvSpPr>
          <p:cNvPr id="25" name="テキスト ボックス 24"/>
          <p:cNvSpPr txBox="1"/>
          <p:nvPr/>
        </p:nvSpPr>
        <p:spPr>
          <a:xfrm>
            <a:off x="2964665" y="3209936"/>
            <a:ext cx="785793"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911</a:t>
            </a:r>
            <a:endParaRPr kumimoji="1" lang="ja-JP" altLang="en-US" sz="4400" dirty="0">
              <a:solidFill>
                <a:schemeClr val="accent2">
                  <a:lumMod val="75000"/>
                </a:schemeClr>
              </a:solidFill>
              <a:latin typeface="Bebas Neue Regular" panose="00000500000000000000" pitchFamily="2" charset="0"/>
            </a:endParaRPr>
          </a:p>
        </p:txBody>
      </p:sp>
      <p:sp>
        <p:nvSpPr>
          <p:cNvPr id="26" name="テキスト ボックス 25"/>
          <p:cNvSpPr txBox="1"/>
          <p:nvPr/>
        </p:nvSpPr>
        <p:spPr>
          <a:xfrm>
            <a:off x="5167262" y="2501302"/>
            <a:ext cx="1093569"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1,120</a:t>
            </a:r>
            <a:endParaRPr kumimoji="1" lang="ja-JP" altLang="en-US" sz="4400" dirty="0">
              <a:solidFill>
                <a:schemeClr val="accent2">
                  <a:lumMod val="75000"/>
                </a:schemeClr>
              </a:solidFill>
              <a:latin typeface="Bebas Neue Regular" panose="00000500000000000000" pitchFamily="2" charset="0"/>
            </a:endParaRPr>
          </a:p>
        </p:txBody>
      </p:sp>
      <p:sp>
        <p:nvSpPr>
          <p:cNvPr id="27" name="テキスト ボックス 26"/>
          <p:cNvSpPr txBox="1"/>
          <p:nvPr/>
        </p:nvSpPr>
        <p:spPr>
          <a:xfrm>
            <a:off x="7506915" y="2005453"/>
            <a:ext cx="1127233"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1,455</a:t>
            </a:r>
            <a:endParaRPr kumimoji="1" lang="ja-JP" altLang="en-US" sz="4400" dirty="0">
              <a:solidFill>
                <a:schemeClr val="accent2">
                  <a:lumMod val="75000"/>
                </a:schemeClr>
              </a:solidFill>
              <a:latin typeface="Bebas Neue Regular" panose="00000500000000000000" pitchFamily="2" charset="0"/>
            </a:endParaRPr>
          </a:p>
        </p:txBody>
      </p:sp>
      <p:sp>
        <p:nvSpPr>
          <p:cNvPr id="28" name="テキスト ボックス 27"/>
          <p:cNvSpPr txBox="1"/>
          <p:nvPr/>
        </p:nvSpPr>
        <p:spPr>
          <a:xfrm>
            <a:off x="9865805" y="974255"/>
            <a:ext cx="1122423"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1,963</a:t>
            </a:r>
            <a:endParaRPr kumimoji="1" lang="ja-JP" altLang="en-US" sz="4400" dirty="0">
              <a:solidFill>
                <a:schemeClr val="accent2">
                  <a:lumMod val="75000"/>
                </a:schemeClr>
              </a:solidFill>
              <a:latin typeface="Bebas Neue Regular" panose="00000500000000000000" pitchFamily="2" charset="0"/>
            </a:endParaRPr>
          </a:p>
        </p:txBody>
      </p:sp>
      <p:sp>
        <p:nvSpPr>
          <p:cNvPr id="29" name="テキスト ボックス 28"/>
          <p:cNvSpPr txBox="1"/>
          <p:nvPr/>
        </p:nvSpPr>
        <p:spPr>
          <a:xfrm>
            <a:off x="12237517" y="2501301"/>
            <a:ext cx="1091967"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1,132</a:t>
            </a:r>
            <a:endParaRPr kumimoji="1" lang="ja-JP" altLang="en-US" sz="4400" dirty="0">
              <a:solidFill>
                <a:schemeClr val="accent2">
                  <a:lumMod val="75000"/>
                </a:schemeClr>
              </a:solidFill>
              <a:latin typeface="Bebas Neue Regular" panose="00000500000000000000" pitchFamily="2" charset="0"/>
            </a:endParaRPr>
          </a:p>
        </p:txBody>
      </p:sp>
      <p:sp>
        <p:nvSpPr>
          <p:cNvPr id="30" name="テキスト ボックス 29"/>
          <p:cNvSpPr txBox="1"/>
          <p:nvPr/>
        </p:nvSpPr>
        <p:spPr>
          <a:xfrm>
            <a:off x="14718236" y="3429495"/>
            <a:ext cx="843501" cy="769441"/>
          </a:xfrm>
          <a:prstGeom prst="rect">
            <a:avLst/>
          </a:prstGeom>
          <a:noFill/>
        </p:spPr>
        <p:txBody>
          <a:bodyPr wrap="none" rtlCol="0">
            <a:spAutoFit/>
          </a:bodyPr>
          <a:lstStyle/>
          <a:p>
            <a:pPr algn="ctr"/>
            <a:r>
              <a:rPr kumimoji="1" lang="en-US" altLang="ja-JP" sz="4400" dirty="0" smtClean="0">
                <a:solidFill>
                  <a:schemeClr val="accent2">
                    <a:lumMod val="75000"/>
                  </a:schemeClr>
                </a:solidFill>
                <a:latin typeface="Bebas Neue Regular" panose="00000500000000000000" pitchFamily="2" charset="0"/>
              </a:rPr>
              <a:t>856</a:t>
            </a:r>
            <a:endParaRPr kumimoji="1" lang="ja-JP" altLang="en-US" sz="4400" dirty="0">
              <a:solidFill>
                <a:schemeClr val="accent2">
                  <a:lumMod val="75000"/>
                </a:schemeClr>
              </a:solidFill>
              <a:latin typeface="Bebas Neue Regular" panose="00000500000000000000" pitchFamily="2" charset="0"/>
            </a:endParaRPr>
          </a:p>
        </p:txBody>
      </p:sp>
      <p:sp>
        <p:nvSpPr>
          <p:cNvPr id="32" name="テキスト ボックス 31"/>
          <p:cNvSpPr txBox="1"/>
          <p:nvPr/>
        </p:nvSpPr>
        <p:spPr>
          <a:xfrm>
            <a:off x="766077" y="1223780"/>
            <a:ext cx="800219" cy="523220"/>
          </a:xfrm>
          <a:prstGeom prst="rect">
            <a:avLst/>
          </a:prstGeom>
          <a:noFill/>
        </p:spPr>
        <p:txBody>
          <a:bodyPr wrap="none" rtlCol="0">
            <a:spAutoFit/>
          </a:bodyPr>
          <a:lstStyle/>
          <a:p>
            <a:pPr algn="r"/>
            <a:r>
              <a:rPr kumimoji="1" lang="en-US" altLang="ja-JP" sz="2800" dirty="0" smtClean="0">
                <a:solidFill>
                  <a:schemeClr val="accent2"/>
                </a:solidFill>
                <a:latin typeface="Bebas Neue Regular" panose="00000500000000000000" pitchFamily="2" charset="0"/>
              </a:rPr>
              <a:t>2,000</a:t>
            </a:r>
            <a:endParaRPr kumimoji="1" lang="ja-JP" altLang="en-US" sz="2800" dirty="0">
              <a:solidFill>
                <a:schemeClr val="accent2"/>
              </a:solidFill>
              <a:latin typeface="Bebas Neue Regular" panose="00000500000000000000" pitchFamily="2" charset="0"/>
            </a:endParaRPr>
          </a:p>
        </p:txBody>
      </p:sp>
      <p:sp>
        <p:nvSpPr>
          <p:cNvPr id="37" name="テキスト ボックス 36"/>
          <p:cNvSpPr txBox="1"/>
          <p:nvPr/>
        </p:nvSpPr>
        <p:spPr>
          <a:xfrm>
            <a:off x="766076" y="3552605"/>
            <a:ext cx="800219" cy="523220"/>
          </a:xfrm>
          <a:prstGeom prst="rect">
            <a:avLst/>
          </a:prstGeom>
          <a:noFill/>
        </p:spPr>
        <p:txBody>
          <a:bodyPr wrap="none" rtlCol="0">
            <a:spAutoFit/>
          </a:bodyPr>
          <a:lstStyle/>
          <a:p>
            <a:pPr algn="r"/>
            <a:r>
              <a:rPr kumimoji="1" lang="en-US" altLang="ja-JP" sz="2800" dirty="0" smtClean="0">
                <a:solidFill>
                  <a:schemeClr val="accent2"/>
                </a:solidFill>
                <a:latin typeface="Bebas Neue Regular" panose="00000500000000000000" pitchFamily="2" charset="0"/>
              </a:rPr>
              <a:t>1,000</a:t>
            </a:r>
            <a:endParaRPr kumimoji="1" lang="ja-JP" altLang="en-US" sz="2800" dirty="0">
              <a:solidFill>
                <a:schemeClr val="accent2"/>
              </a:solidFill>
              <a:latin typeface="Bebas Neue Regular" panose="00000500000000000000" pitchFamily="2" charset="0"/>
            </a:endParaRPr>
          </a:p>
        </p:txBody>
      </p:sp>
      <p:sp>
        <p:nvSpPr>
          <p:cNvPr id="38" name="テキスト ボックス 37"/>
          <p:cNvSpPr txBox="1"/>
          <p:nvPr/>
        </p:nvSpPr>
        <p:spPr>
          <a:xfrm>
            <a:off x="1986895"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ART DESIGN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39" name="テキスト ボックス 38"/>
          <p:cNvSpPr txBox="1"/>
          <p:nvPr/>
        </p:nvSpPr>
        <p:spPr>
          <a:xfrm>
            <a:off x="4343380"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PROMOTION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0" name="テキスト ボックス 39"/>
          <p:cNvSpPr txBox="1"/>
          <p:nvPr/>
        </p:nvSpPr>
        <p:spPr>
          <a:xfrm>
            <a:off x="6699865" y="6312332"/>
            <a:ext cx="2741329" cy="646331"/>
          </a:xfrm>
          <a:prstGeom prst="rect">
            <a:avLst/>
          </a:prstGeom>
          <a:noFill/>
        </p:spPr>
        <p:txBody>
          <a:bodyPr wrap="square" rtlCol="0">
            <a:spAutoFit/>
          </a:bodyPr>
          <a:lstStyle/>
          <a:p>
            <a:pPr algn="ctr"/>
            <a:r>
              <a:rPr lang="en-US" altLang="ja-JP" sz="3600" dirty="0" smtClean="0">
                <a:solidFill>
                  <a:schemeClr val="accent2">
                    <a:lumMod val="75000"/>
                  </a:schemeClr>
                </a:solidFill>
                <a:effectLst>
                  <a:innerShdw blurRad="114300">
                    <a:prstClr val="black"/>
                  </a:innerShdw>
                </a:effectLst>
                <a:latin typeface="+mj-lt"/>
              </a:rPr>
              <a:t>PROGRAMMING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1" name="テキスト ボックス 40"/>
          <p:cNvSpPr txBox="1"/>
          <p:nvPr/>
        </p:nvSpPr>
        <p:spPr>
          <a:xfrm>
            <a:off x="9056350"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PRODUCING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2" name="テキスト ボックス 41"/>
          <p:cNvSpPr txBox="1"/>
          <p:nvPr/>
        </p:nvSpPr>
        <p:spPr>
          <a:xfrm>
            <a:off x="11412835"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MANAGEMENT</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3" name="テキスト ボックス 42"/>
          <p:cNvSpPr txBox="1"/>
          <p:nvPr/>
        </p:nvSpPr>
        <p:spPr>
          <a:xfrm>
            <a:off x="13769322" y="631233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PUBLISHING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4" name="テキスト ボックス 43"/>
          <p:cNvSpPr txBox="1"/>
          <p:nvPr/>
        </p:nvSpPr>
        <p:spPr>
          <a:xfrm>
            <a:off x="1278685" y="7125381"/>
            <a:ext cx="15733805" cy="1446550"/>
          </a:xfrm>
          <a:prstGeom prst="rect">
            <a:avLst/>
          </a:prstGeom>
          <a:noFill/>
        </p:spPr>
        <p:txBody>
          <a:bodyPr wrap="square" rtlCol="0">
            <a:spAutoFit/>
          </a:bodyPr>
          <a:lstStyle/>
          <a:p>
            <a:pPr algn="ctr"/>
            <a:r>
              <a:rPr kumimoji="1" lang="en-US" altLang="ja-JP" sz="8800" dirty="0" smtClean="0">
                <a:blipFill dpi="0" rotWithShape="1">
                  <a:blip r:embed="rId3"/>
                  <a:srcRect/>
                  <a:tile tx="0" ty="0" sx="100000" sy="100000" flip="none" algn="tl"/>
                </a:blipFill>
                <a:effectLst>
                  <a:innerShdw blurRad="114300">
                    <a:prstClr val="black"/>
                  </a:innerShdw>
                </a:effectLst>
                <a:latin typeface="+mj-lt"/>
              </a:rPr>
              <a:t>CUSTOM PYRAMID GRAPH</a:t>
            </a:r>
            <a:endParaRPr kumimoji="1" lang="ja-JP" altLang="en-US" sz="8800" dirty="0">
              <a:blipFill dpi="0" rotWithShape="1">
                <a:blip r:embed="rId3"/>
                <a:srcRect/>
                <a:tile tx="0" ty="0" sx="100000" sy="100000" flip="none" algn="tl"/>
              </a:blipFill>
              <a:effectLst>
                <a:innerShdw blurRad="114300">
                  <a:prstClr val="black"/>
                </a:innerShdw>
              </a:effectLst>
              <a:latin typeface="+mj-lt"/>
            </a:endParaRPr>
          </a:p>
        </p:txBody>
      </p:sp>
      <p:sp>
        <p:nvSpPr>
          <p:cNvPr id="45" name="正方形/長方形 44"/>
          <p:cNvSpPr/>
          <p:nvPr/>
        </p:nvSpPr>
        <p:spPr>
          <a:xfrm>
            <a:off x="7291382" y="8420477"/>
            <a:ext cx="3708412" cy="84853"/>
          </a:xfrm>
          <a:prstGeom prst="rect">
            <a:avLst/>
          </a:prstGeom>
          <a:blipFill dpi="0" rotWithShape="1">
            <a:blip r:embed="rId3"/>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テキスト ボックス 45"/>
          <p:cNvSpPr txBox="1"/>
          <p:nvPr/>
        </p:nvSpPr>
        <p:spPr>
          <a:xfrm>
            <a:off x="1764556" y="8750462"/>
            <a:ext cx="14762064" cy="892552"/>
          </a:xfrm>
          <a:prstGeom prst="rect">
            <a:avLst/>
          </a:prstGeom>
          <a:noFill/>
        </p:spPr>
        <p:txBody>
          <a:bodyPr wrap="square" rtlCol="0" anchor="ctr">
            <a:spAutoFit/>
          </a:bodyPr>
          <a:lstStyle/>
          <a:p>
            <a:pPr algn="ctr">
              <a:lnSpc>
                <a:spcPct val="130000"/>
              </a:lnSpc>
              <a:spcBef>
                <a:spcPts val="1200"/>
              </a:spcBef>
            </a:pPr>
            <a:r>
              <a:rPr lang="en-US" altLang="ja-JP" sz="2000" dirty="0"/>
              <a:t>Ut unum debitis nusquam ius, hinc viris mel in. Te pri sale lobortis. Duo at quando audire virtute. </a:t>
            </a:r>
            <a:r>
              <a:rPr lang="en-US" altLang="ja-JP" sz="2000" dirty="0" smtClean="0"/>
              <a:t/>
            </a:r>
            <a:br>
              <a:rPr lang="en-US" altLang="ja-JP" sz="2000" dirty="0" smtClean="0"/>
            </a:br>
            <a:r>
              <a:rPr lang="en-US" altLang="ja-JP" sz="2000" dirty="0" smtClean="0"/>
              <a:t>At </a:t>
            </a:r>
            <a:r>
              <a:rPr lang="en-US" altLang="ja-JP" sz="2000" dirty="0"/>
              <a:t>habeo novum veritus mel, errem iuvaret eu has. </a:t>
            </a:r>
            <a:r>
              <a:rPr lang="en-US" altLang="ja-JP" sz="2000" dirty="0">
                <a:solidFill>
                  <a:schemeClr val="accent1"/>
                </a:solidFill>
              </a:rPr>
              <a:t>No accusam delicata accommodare </a:t>
            </a:r>
            <a:r>
              <a:rPr lang="en-US" altLang="ja-JP" sz="2000" dirty="0" smtClean="0">
                <a:solidFill>
                  <a:schemeClr val="accent1"/>
                </a:solidFill>
              </a:rPr>
              <a:t>nec</a:t>
            </a:r>
            <a:r>
              <a:rPr lang="en-US" altLang="ja-JP" sz="2000" dirty="0"/>
              <a:t>.</a:t>
            </a:r>
            <a:endParaRPr lang="en-US" altLang="ja-JP" sz="2000" dirty="0" smtClean="0"/>
          </a:p>
        </p:txBody>
      </p:sp>
    </p:spTree>
    <p:extLst>
      <p:ext uri="{BB962C8B-B14F-4D97-AF65-F5344CB8AC3E}">
        <p14:creationId xmlns:p14="http://schemas.microsoft.com/office/powerpoint/2010/main" val="2036333337"/>
      </p:ext>
    </p:extLst>
  </p:cSld>
  <p:clrMapOvr>
    <a:masterClrMapping/>
  </p:clrMapOvr>
  <p:transition spd="slow" advTm="10947">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childTnLst>
                          </p:cTn>
                        </p:par>
                        <p:par>
                          <p:cTn id="25" fill="hold">
                            <p:stCondLst>
                              <p:cond delay="1100"/>
                            </p:stCondLst>
                            <p:childTnLst>
                              <p:par>
                                <p:cTn id="26" presetID="2" presetClass="entr" presetSubtype="4" decel="10000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ppt_x"/>
                                          </p:val>
                                        </p:tav>
                                        <p:tav tm="100000">
                                          <p:val>
                                            <p:strVal val="#ppt_x"/>
                                          </p:val>
                                        </p:tav>
                                      </p:tavLst>
                                    </p:anim>
                                    <p:anim calcmode="lin" valueType="num">
                                      <p:cBhvr additive="base">
                                        <p:cTn id="33" dur="500" fill="hold"/>
                                        <p:tgtEl>
                                          <p:spTgt spid="3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0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500" fill="hold"/>
                                        <p:tgtEl>
                                          <p:spTgt spid="40"/>
                                        </p:tgtEl>
                                        <p:attrNameLst>
                                          <p:attrName>ppt_x</p:attrName>
                                        </p:attrNameLst>
                                      </p:cBhvr>
                                      <p:tavLst>
                                        <p:tav tm="0">
                                          <p:val>
                                            <p:strVal val="#ppt_x"/>
                                          </p:val>
                                        </p:tav>
                                        <p:tav tm="100000">
                                          <p:val>
                                            <p:strVal val="#ppt_x"/>
                                          </p:val>
                                        </p:tav>
                                      </p:tavLst>
                                    </p:anim>
                                    <p:anim calcmode="lin" valueType="num">
                                      <p:cBhvr additive="base">
                                        <p:cTn id="37" dur="5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30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fill="hold"/>
                                        <p:tgtEl>
                                          <p:spTgt spid="41"/>
                                        </p:tgtEl>
                                        <p:attrNameLst>
                                          <p:attrName>ppt_x</p:attrName>
                                        </p:attrNameLst>
                                      </p:cBhvr>
                                      <p:tavLst>
                                        <p:tav tm="0">
                                          <p:val>
                                            <p:strVal val="#ppt_x"/>
                                          </p:val>
                                        </p:tav>
                                        <p:tav tm="100000">
                                          <p:val>
                                            <p:strVal val="#ppt_x"/>
                                          </p:val>
                                        </p:tav>
                                      </p:tavLst>
                                    </p:anim>
                                    <p:anim calcmode="lin" valueType="num">
                                      <p:cBhvr additive="base">
                                        <p:cTn id="41" dur="500" fill="hold"/>
                                        <p:tgtEl>
                                          <p:spTgt spid="41"/>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40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500" fill="hold"/>
                                        <p:tgtEl>
                                          <p:spTgt spid="42"/>
                                        </p:tgtEl>
                                        <p:attrNameLst>
                                          <p:attrName>ppt_x</p:attrName>
                                        </p:attrNameLst>
                                      </p:cBhvr>
                                      <p:tavLst>
                                        <p:tav tm="0">
                                          <p:val>
                                            <p:strVal val="#ppt_x"/>
                                          </p:val>
                                        </p:tav>
                                        <p:tav tm="100000">
                                          <p:val>
                                            <p:strVal val="#ppt_x"/>
                                          </p:val>
                                        </p:tav>
                                      </p:tavLst>
                                    </p:anim>
                                    <p:anim calcmode="lin" valueType="num">
                                      <p:cBhvr additive="base">
                                        <p:cTn id="45" dur="500" fill="hold"/>
                                        <p:tgtEl>
                                          <p:spTgt spid="42"/>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ppt_x"/>
                                          </p:val>
                                        </p:tav>
                                        <p:tav tm="100000">
                                          <p:val>
                                            <p:strVal val="#ppt_x"/>
                                          </p:val>
                                        </p:tav>
                                      </p:tavLst>
                                    </p:anim>
                                    <p:anim calcmode="lin" valueType="num">
                                      <p:cBhvr additive="base">
                                        <p:cTn id="49" dur="500" fill="hold"/>
                                        <p:tgtEl>
                                          <p:spTgt spid="43"/>
                                        </p:tgtEl>
                                        <p:attrNameLst>
                                          <p:attrName>ppt_y</p:attrName>
                                        </p:attrNameLst>
                                      </p:cBhvr>
                                      <p:tavLst>
                                        <p:tav tm="0">
                                          <p:val>
                                            <p:strVal val="1+#ppt_h/2"/>
                                          </p:val>
                                        </p:tav>
                                        <p:tav tm="100000">
                                          <p:val>
                                            <p:strVal val="#ppt_y"/>
                                          </p:val>
                                        </p:tav>
                                      </p:tavLst>
                                    </p:anim>
                                  </p:childTnLst>
                                </p:cTn>
                              </p:par>
                            </p:childTnLst>
                          </p:cTn>
                        </p:par>
                        <p:par>
                          <p:cTn id="50" fill="hold">
                            <p:stCondLst>
                              <p:cond delay="2100"/>
                            </p:stCondLst>
                            <p:childTnLst>
                              <p:par>
                                <p:cTn id="51" presetID="22" presetClass="entr" presetSubtype="4" fill="hold"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wipe(down)">
                                      <p:cBhvr>
                                        <p:cTn id="53" dur="500"/>
                                        <p:tgtEl>
                                          <p:spTgt spid="53"/>
                                        </p:tgtEl>
                                      </p:cBhvr>
                                    </p:animEffect>
                                  </p:childTnLst>
                                </p:cTn>
                              </p:par>
                              <p:par>
                                <p:cTn id="54" presetID="2" presetClass="entr" presetSubtype="1" decel="10000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750" fill="hold"/>
                                        <p:tgtEl>
                                          <p:spTgt spid="25"/>
                                        </p:tgtEl>
                                        <p:attrNameLst>
                                          <p:attrName>ppt_x</p:attrName>
                                        </p:attrNameLst>
                                      </p:cBhvr>
                                      <p:tavLst>
                                        <p:tav tm="0">
                                          <p:val>
                                            <p:strVal val="#ppt_x"/>
                                          </p:val>
                                        </p:tav>
                                        <p:tav tm="100000">
                                          <p:val>
                                            <p:strVal val="#ppt_x"/>
                                          </p:val>
                                        </p:tav>
                                      </p:tavLst>
                                    </p:anim>
                                    <p:anim calcmode="lin" valueType="num">
                                      <p:cBhvr additive="base">
                                        <p:cTn id="57" dur="750" fill="hold"/>
                                        <p:tgtEl>
                                          <p:spTgt spid="25"/>
                                        </p:tgtEl>
                                        <p:attrNameLst>
                                          <p:attrName>ppt_y</p:attrName>
                                        </p:attrNameLst>
                                      </p:cBhvr>
                                      <p:tavLst>
                                        <p:tav tm="0">
                                          <p:val>
                                            <p:strVal val="0-#ppt_h/2"/>
                                          </p:val>
                                        </p:tav>
                                        <p:tav tm="100000">
                                          <p:val>
                                            <p:strVal val="#ppt_y"/>
                                          </p:val>
                                        </p:tav>
                                      </p:tavLst>
                                    </p:anim>
                                  </p:childTnLst>
                                </p:cTn>
                              </p:par>
                              <p:par>
                                <p:cTn id="58" presetID="45" presetClass="entr" presetSubtype="0" fill="hold" grpId="1"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ppt_w</p:attrName>
                                        </p:attrNameLst>
                                      </p:cBhvr>
                                      <p:tavLst>
                                        <p:tav tm="0" fmla="#ppt_w*sin(2.5*pi*$)">
                                          <p:val>
                                            <p:fltVal val="0"/>
                                          </p:val>
                                        </p:tav>
                                        <p:tav tm="100000">
                                          <p:val>
                                            <p:fltVal val="1"/>
                                          </p:val>
                                        </p:tav>
                                      </p:tavLst>
                                    </p:anim>
                                    <p:anim calcmode="lin" valueType="num">
                                      <p:cBhvr>
                                        <p:cTn id="62" dur="1000" fill="hold"/>
                                        <p:tgtEl>
                                          <p:spTgt spid="25"/>
                                        </p:tgtEl>
                                        <p:attrNameLst>
                                          <p:attrName>ppt_h</p:attrName>
                                        </p:attrNameLst>
                                      </p:cBhvr>
                                      <p:tavLst>
                                        <p:tav tm="0">
                                          <p:val>
                                            <p:strVal val="#ppt_h"/>
                                          </p:val>
                                        </p:tav>
                                        <p:tav tm="100000">
                                          <p:val>
                                            <p:strVal val="#ppt_h"/>
                                          </p:val>
                                        </p:tav>
                                      </p:tavLst>
                                    </p:anim>
                                  </p:childTnLst>
                                </p:cTn>
                              </p:par>
                            </p:childTnLst>
                          </p:cTn>
                        </p:par>
                        <p:par>
                          <p:cTn id="63" fill="hold">
                            <p:stCondLst>
                              <p:cond delay="3100"/>
                            </p:stCondLst>
                            <p:childTnLst>
                              <p:par>
                                <p:cTn id="64" presetID="22" presetClass="entr" presetSubtype="4" fill="hold" nodeType="after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wipe(down)">
                                      <p:cBhvr>
                                        <p:cTn id="66" dur="500"/>
                                        <p:tgtEl>
                                          <p:spTgt spid="86"/>
                                        </p:tgtEl>
                                      </p:cBhvr>
                                    </p:animEffect>
                                  </p:childTnLst>
                                </p:cTn>
                              </p:par>
                              <p:par>
                                <p:cTn id="67" presetID="2" presetClass="entr" presetSubtype="1" decel="10000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750" fill="hold"/>
                                        <p:tgtEl>
                                          <p:spTgt spid="26"/>
                                        </p:tgtEl>
                                        <p:attrNameLst>
                                          <p:attrName>ppt_x</p:attrName>
                                        </p:attrNameLst>
                                      </p:cBhvr>
                                      <p:tavLst>
                                        <p:tav tm="0">
                                          <p:val>
                                            <p:strVal val="#ppt_x"/>
                                          </p:val>
                                        </p:tav>
                                        <p:tav tm="100000">
                                          <p:val>
                                            <p:strVal val="#ppt_x"/>
                                          </p:val>
                                        </p:tav>
                                      </p:tavLst>
                                    </p:anim>
                                    <p:anim calcmode="lin" valueType="num">
                                      <p:cBhvr additive="base">
                                        <p:cTn id="70" dur="750" fill="hold"/>
                                        <p:tgtEl>
                                          <p:spTgt spid="26"/>
                                        </p:tgtEl>
                                        <p:attrNameLst>
                                          <p:attrName>ppt_y</p:attrName>
                                        </p:attrNameLst>
                                      </p:cBhvr>
                                      <p:tavLst>
                                        <p:tav tm="0">
                                          <p:val>
                                            <p:strVal val="0-#ppt_h/2"/>
                                          </p:val>
                                        </p:tav>
                                        <p:tav tm="100000">
                                          <p:val>
                                            <p:strVal val="#ppt_y"/>
                                          </p:val>
                                        </p:tav>
                                      </p:tavLst>
                                    </p:anim>
                                  </p:childTnLst>
                                </p:cTn>
                              </p:par>
                              <p:par>
                                <p:cTn id="71" presetID="45" presetClass="entr" presetSubtype="0" fill="hold" grpId="1"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1000"/>
                                        <p:tgtEl>
                                          <p:spTgt spid="26"/>
                                        </p:tgtEl>
                                      </p:cBhvr>
                                    </p:animEffect>
                                    <p:anim calcmode="lin" valueType="num">
                                      <p:cBhvr>
                                        <p:cTn id="74" dur="1000" fill="hold"/>
                                        <p:tgtEl>
                                          <p:spTgt spid="26"/>
                                        </p:tgtEl>
                                        <p:attrNameLst>
                                          <p:attrName>ppt_w</p:attrName>
                                        </p:attrNameLst>
                                      </p:cBhvr>
                                      <p:tavLst>
                                        <p:tav tm="0" fmla="#ppt_w*sin(2.5*pi*$)">
                                          <p:val>
                                            <p:fltVal val="0"/>
                                          </p:val>
                                        </p:tav>
                                        <p:tav tm="100000">
                                          <p:val>
                                            <p:fltVal val="1"/>
                                          </p:val>
                                        </p:tav>
                                      </p:tavLst>
                                    </p:anim>
                                    <p:anim calcmode="lin" valueType="num">
                                      <p:cBhvr>
                                        <p:cTn id="75" dur="1000" fill="hold"/>
                                        <p:tgtEl>
                                          <p:spTgt spid="26"/>
                                        </p:tgtEl>
                                        <p:attrNameLst>
                                          <p:attrName>ppt_h</p:attrName>
                                        </p:attrNameLst>
                                      </p:cBhvr>
                                      <p:tavLst>
                                        <p:tav tm="0">
                                          <p:val>
                                            <p:strVal val="#ppt_h"/>
                                          </p:val>
                                        </p:tav>
                                        <p:tav tm="100000">
                                          <p:val>
                                            <p:strVal val="#ppt_h"/>
                                          </p:val>
                                        </p:tav>
                                      </p:tavLst>
                                    </p:anim>
                                  </p:childTnLst>
                                </p:cTn>
                              </p:par>
                            </p:childTnLst>
                          </p:cTn>
                        </p:par>
                        <p:par>
                          <p:cTn id="76" fill="hold">
                            <p:stCondLst>
                              <p:cond delay="4100"/>
                            </p:stCondLst>
                            <p:childTnLst>
                              <p:par>
                                <p:cTn id="77" presetID="22" presetClass="entr" presetSubtype="4" fill="hold" nodeType="afterEffect">
                                  <p:stCondLst>
                                    <p:cond delay="0"/>
                                  </p:stCondLst>
                                  <p:childTnLst>
                                    <p:set>
                                      <p:cBhvr>
                                        <p:cTn id="78" dur="1" fill="hold">
                                          <p:stCondLst>
                                            <p:cond delay="0"/>
                                          </p:stCondLst>
                                        </p:cTn>
                                        <p:tgtEl>
                                          <p:spTgt spid="90"/>
                                        </p:tgtEl>
                                        <p:attrNameLst>
                                          <p:attrName>style.visibility</p:attrName>
                                        </p:attrNameLst>
                                      </p:cBhvr>
                                      <p:to>
                                        <p:strVal val="visible"/>
                                      </p:to>
                                    </p:set>
                                    <p:animEffect transition="in" filter="wipe(down)">
                                      <p:cBhvr>
                                        <p:cTn id="79" dur="500"/>
                                        <p:tgtEl>
                                          <p:spTgt spid="90"/>
                                        </p:tgtEl>
                                      </p:cBhvr>
                                    </p:animEffect>
                                  </p:childTnLst>
                                </p:cTn>
                              </p:par>
                              <p:par>
                                <p:cTn id="80" presetID="2" presetClass="entr" presetSubtype="1" decel="10000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750" fill="hold"/>
                                        <p:tgtEl>
                                          <p:spTgt spid="27"/>
                                        </p:tgtEl>
                                        <p:attrNameLst>
                                          <p:attrName>ppt_x</p:attrName>
                                        </p:attrNameLst>
                                      </p:cBhvr>
                                      <p:tavLst>
                                        <p:tav tm="0">
                                          <p:val>
                                            <p:strVal val="#ppt_x"/>
                                          </p:val>
                                        </p:tav>
                                        <p:tav tm="100000">
                                          <p:val>
                                            <p:strVal val="#ppt_x"/>
                                          </p:val>
                                        </p:tav>
                                      </p:tavLst>
                                    </p:anim>
                                    <p:anim calcmode="lin" valueType="num">
                                      <p:cBhvr additive="base">
                                        <p:cTn id="83" dur="750" fill="hold"/>
                                        <p:tgtEl>
                                          <p:spTgt spid="27"/>
                                        </p:tgtEl>
                                        <p:attrNameLst>
                                          <p:attrName>ppt_y</p:attrName>
                                        </p:attrNameLst>
                                      </p:cBhvr>
                                      <p:tavLst>
                                        <p:tav tm="0">
                                          <p:val>
                                            <p:strVal val="0-#ppt_h/2"/>
                                          </p:val>
                                        </p:tav>
                                        <p:tav tm="100000">
                                          <p:val>
                                            <p:strVal val="#ppt_y"/>
                                          </p:val>
                                        </p:tav>
                                      </p:tavLst>
                                    </p:anim>
                                  </p:childTnLst>
                                </p:cTn>
                              </p:par>
                              <p:par>
                                <p:cTn id="84" presetID="45" presetClass="entr" presetSubtype="0" fill="hold" grpId="1" nodeType="with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1000"/>
                                        <p:tgtEl>
                                          <p:spTgt spid="27"/>
                                        </p:tgtEl>
                                      </p:cBhvr>
                                    </p:animEffect>
                                    <p:anim calcmode="lin" valueType="num">
                                      <p:cBhvr>
                                        <p:cTn id="87" dur="1000" fill="hold"/>
                                        <p:tgtEl>
                                          <p:spTgt spid="27"/>
                                        </p:tgtEl>
                                        <p:attrNameLst>
                                          <p:attrName>ppt_w</p:attrName>
                                        </p:attrNameLst>
                                      </p:cBhvr>
                                      <p:tavLst>
                                        <p:tav tm="0" fmla="#ppt_w*sin(2.5*pi*$)">
                                          <p:val>
                                            <p:fltVal val="0"/>
                                          </p:val>
                                        </p:tav>
                                        <p:tav tm="100000">
                                          <p:val>
                                            <p:fltVal val="1"/>
                                          </p:val>
                                        </p:tav>
                                      </p:tavLst>
                                    </p:anim>
                                    <p:anim calcmode="lin" valueType="num">
                                      <p:cBhvr>
                                        <p:cTn id="88" dur="1000" fill="hold"/>
                                        <p:tgtEl>
                                          <p:spTgt spid="27"/>
                                        </p:tgtEl>
                                        <p:attrNameLst>
                                          <p:attrName>ppt_h</p:attrName>
                                        </p:attrNameLst>
                                      </p:cBhvr>
                                      <p:tavLst>
                                        <p:tav tm="0">
                                          <p:val>
                                            <p:strVal val="#ppt_h"/>
                                          </p:val>
                                        </p:tav>
                                        <p:tav tm="100000">
                                          <p:val>
                                            <p:strVal val="#ppt_h"/>
                                          </p:val>
                                        </p:tav>
                                      </p:tavLst>
                                    </p:anim>
                                  </p:childTnLst>
                                </p:cTn>
                              </p:par>
                            </p:childTnLst>
                          </p:cTn>
                        </p:par>
                        <p:par>
                          <p:cTn id="89" fill="hold">
                            <p:stCondLst>
                              <p:cond delay="5100"/>
                            </p:stCondLst>
                            <p:childTnLst>
                              <p:par>
                                <p:cTn id="90" presetID="22" presetClass="entr" presetSubtype="4" fill="hold" nodeType="afterEffect">
                                  <p:stCondLst>
                                    <p:cond delay="0"/>
                                  </p:stCondLst>
                                  <p:childTnLst>
                                    <p:set>
                                      <p:cBhvr>
                                        <p:cTn id="91" dur="1" fill="hold">
                                          <p:stCondLst>
                                            <p:cond delay="0"/>
                                          </p:stCondLst>
                                        </p:cTn>
                                        <p:tgtEl>
                                          <p:spTgt spid="94"/>
                                        </p:tgtEl>
                                        <p:attrNameLst>
                                          <p:attrName>style.visibility</p:attrName>
                                        </p:attrNameLst>
                                      </p:cBhvr>
                                      <p:to>
                                        <p:strVal val="visible"/>
                                      </p:to>
                                    </p:set>
                                    <p:animEffect transition="in" filter="wipe(down)">
                                      <p:cBhvr>
                                        <p:cTn id="92" dur="500"/>
                                        <p:tgtEl>
                                          <p:spTgt spid="94"/>
                                        </p:tgtEl>
                                      </p:cBhvr>
                                    </p:animEffect>
                                  </p:childTnLst>
                                </p:cTn>
                              </p:par>
                              <p:par>
                                <p:cTn id="93" presetID="2" presetClass="entr" presetSubtype="1" decel="10000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750" fill="hold"/>
                                        <p:tgtEl>
                                          <p:spTgt spid="28"/>
                                        </p:tgtEl>
                                        <p:attrNameLst>
                                          <p:attrName>ppt_x</p:attrName>
                                        </p:attrNameLst>
                                      </p:cBhvr>
                                      <p:tavLst>
                                        <p:tav tm="0">
                                          <p:val>
                                            <p:strVal val="#ppt_x"/>
                                          </p:val>
                                        </p:tav>
                                        <p:tav tm="100000">
                                          <p:val>
                                            <p:strVal val="#ppt_x"/>
                                          </p:val>
                                        </p:tav>
                                      </p:tavLst>
                                    </p:anim>
                                    <p:anim calcmode="lin" valueType="num">
                                      <p:cBhvr additive="base">
                                        <p:cTn id="96" dur="750" fill="hold"/>
                                        <p:tgtEl>
                                          <p:spTgt spid="28"/>
                                        </p:tgtEl>
                                        <p:attrNameLst>
                                          <p:attrName>ppt_y</p:attrName>
                                        </p:attrNameLst>
                                      </p:cBhvr>
                                      <p:tavLst>
                                        <p:tav tm="0">
                                          <p:val>
                                            <p:strVal val="0-#ppt_h/2"/>
                                          </p:val>
                                        </p:tav>
                                        <p:tav tm="100000">
                                          <p:val>
                                            <p:strVal val="#ppt_y"/>
                                          </p:val>
                                        </p:tav>
                                      </p:tavLst>
                                    </p:anim>
                                  </p:childTnLst>
                                </p:cTn>
                              </p:par>
                              <p:par>
                                <p:cTn id="97" presetID="45" presetClass="entr" presetSubtype="0" fill="hold" grpId="1" nodeType="with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anim calcmode="lin" valueType="num">
                                      <p:cBhvr>
                                        <p:cTn id="100" dur="1000" fill="hold"/>
                                        <p:tgtEl>
                                          <p:spTgt spid="28"/>
                                        </p:tgtEl>
                                        <p:attrNameLst>
                                          <p:attrName>ppt_w</p:attrName>
                                        </p:attrNameLst>
                                      </p:cBhvr>
                                      <p:tavLst>
                                        <p:tav tm="0" fmla="#ppt_w*sin(2.5*pi*$)">
                                          <p:val>
                                            <p:fltVal val="0"/>
                                          </p:val>
                                        </p:tav>
                                        <p:tav tm="100000">
                                          <p:val>
                                            <p:fltVal val="1"/>
                                          </p:val>
                                        </p:tav>
                                      </p:tavLst>
                                    </p:anim>
                                    <p:anim calcmode="lin" valueType="num">
                                      <p:cBhvr>
                                        <p:cTn id="101" dur="1000" fill="hold"/>
                                        <p:tgtEl>
                                          <p:spTgt spid="28"/>
                                        </p:tgtEl>
                                        <p:attrNameLst>
                                          <p:attrName>ppt_h</p:attrName>
                                        </p:attrNameLst>
                                      </p:cBhvr>
                                      <p:tavLst>
                                        <p:tav tm="0">
                                          <p:val>
                                            <p:strVal val="#ppt_h"/>
                                          </p:val>
                                        </p:tav>
                                        <p:tav tm="100000">
                                          <p:val>
                                            <p:strVal val="#ppt_h"/>
                                          </p:val>
                                        </p:tav>
                                      </p:tavLst>
                                    </p:anim>
                                  </p:childTnLst>
                                </p:cTn>
                              </p:par>
                            </p:childTnLst>
                          </p:cTn>
                        </p:par>
                        <p:par>
                          <p:cTn id="102" fill="hold">
                            <p:stCondLst>
                              <p:cond delay="6100"/>
                            </p:stCondLst>
                            <p:childTnLst>
                              <p:par>
                                <p:cTn id="103" presetID="22" presetClass="entr" presetSubtype="4" fill="hold" nodeType="afterEffect">
                                  <p:stCondLst>
                                    <p:cond delay="0"/>
                                  </p:stCondLst>
                                  <p:childTnLst>
                                    <p:set>
                                      <p:cBhvr>
                                        <p:cTn id="104" dur="1" fill="hold">
                                          <p:stCondLst>
                                            <p:cond delay="0"/>
                                          </p:stCondLst>
                                        </p:cTn>
                                        <p:tgtEl>
                                          <p:spTgt spid="98"/>
                                        </p:tgtEl>
                                        <p:attrNameLst>
                                          <p:attrName>style.visibility</p:attrName>
                                        </p:attrNameLst>
                                      </p:cBhvr>
                                      <p:to>
                                        <p:strVal val="visible"/>
                                      </p:to>
                                    </p:set>
                                    <p:animEffect transition="in" filter="wipe(down)">
                                      <p:cBhvr>
                                        <p:cTn id="105" dur="500"/>
                                        <p:tgtEl>
                                          <p:spTgt spid="98"/>
                                        </p:tgtEl>
                                      </p:cBhvr>
                                    </p:animEffect>
                                  </p:childTnLst>
                                </p:cTn>
                              </p:par>
                              <p:par>
                                <p:cTn id="106" presetID="2" presetClass="entr" presetSubtype="1" decel="100000" fill="hold" grpId="0" nodeType="with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additive="base">
                                        <p:cTn id="108" dur="750" fill="hold"/>
                                        <p:tgtEl>
                                          <p:spTgt spid="29"/>
                                        </p:tgtEl>
                                        <p:attrNameLst>
                                          <p:attrName>ppt_x</p:attrName>
                                        </p:attrNameLst>
                                      </p:cBhvr>
                                      <p:tavLst>
                                        <p:tav tm="0">
                                          <p:val>
                                            <p:strVal val="#ppt_x"/>
                                          </p:val>
                                        </p:tav>
                                        <p:tav tm="100000">
                                          <p:val>
                                            <p:strVal val="#ppt_x"/>
                                          </p:val>
                                        </p:tav>
                                      </p:tavLst>
                                    </p:anim>
                                    <p:anim calcmode="lin" valueType="num">
                                      <p:cBhvr additive="base">
                                        <p:cTn id="109" dur="750" fill="hold"/>
                                        <p:tgtEl>
                                          <p:spTgt spid="29"/>
                                        </p:tgtEl>
                                        <p:attrNameLst>
                                          <p:attrName>ppt_y</p:attrName>
                                        </p:attrNameLst>
                                      </p:cBhvr>
                                      <p:tavLst>
                                        <p:tav tm="0">
                                          <p:val>
                                            <p:strVal val="0-#ppt_h/2"/>
                                          </p:val>
                                        </p:tav>
                                        <p:tav tm="100000">
                                          <p:val>
                                            <p:strVal val="#ppt_y"/>
                                          </p:val>
                                        </p:tav>
                                      </p:tavLst>
                                    </p:anim>
                                  </p:childTnLst>
                                </p:cTn>
                              </p:par>
                              <p:par>
                                <p:cTn id="110" presetID="45" presetClass="entr" presetSubtype="0" fill="hold" grpId="1" nodeType="withEffect">
                                  <p:stCondLst>
                                    <p:cond delay="0"/>
                                  </p:stCondLst>
                                  <p:childTnLst>
                                    <p:set>
                                      <p:cBhvr>
                                        <p:cTn id="111" dur="1" fill="hold">
                                          <p:stCondLst>
                                            <p:cond delay="0"/>
                                          </p:stCondLst>
                                        </p:cTn>
                                        <p:tgtEl>
                                          <p:spTgt spid="29"/>
                                        </p:tgtEl>
                                        <p:attrNameLst>
                                          <p:attrName>style.visibility</p:attrName>
                                        </p:attrNameLst>
                                      </p:cBhvr>
                                      <p:to>
                                        <p:strVal val="visible"/>
                                      </p:to>
                                    </p:set>
                                    <p:animEffect transition="in" filter="fade">
                                      <p:cBhvr>
                                        <p:cTn id="112" dur="1000"/>
                                        <p:tgtEl>
                                          <p:spTgt spid="29"/>
                                        </p:tgtEl>
                                      </p:cBhvr>
                                    </p:animEffect>
                                    <p:anim calcmode="lin" valueType="num">
                                      <p:cBhvr>
                                        <p:cTn id="113" dur="1000" fill="hold"/>
                                        <p:tgtEl>
                                          <p:spTgt spid="29"/>
                                        </p:tgtEl>
                                        <p:attrNameLst>
                                          <p:attrName>ppt_w</p:attrName>
                                        </p:attrNameLst>
                                      </p:cBhvr>
                                      <p:tavLst>
                                        <p:tav tm="0" fmla="#ppt_w*sin(2.5*pi*$)">
                                          <p:val>
                                            <p:fltVal val="0"/>
                                          </p:val>
                                        </p:tav>
                                        <p:tav tm="100000">
                                          <p:val>
                                            <p:fltVal val="1"/>
                                          </p:val>
                                        </p:tav>
                                      </p:tavLst>
                                    </p:anim>
                                    <p:anim calcmode="lin" valueType="num">
                                      <p:cBhvr>
                                        <p:cTn id="114" dur="1000" fill="hold"/>
                                        <p:tgtEl>
                                          <p:spTgt spid="29"/>
                                        </p:tgtEl>
                                        <p:attrNameLst>
                                          <p:attrName>ppt_h</p:attrName>
                                        </p:attrNameLst>
                                      </p:cBhvr>
                                      <p:tavLst>
                                        <p:tav tm="0">
                                          <p:val>
                                            <p:strVal val="#ppt_h"/>
                                          </p:val>
                                        </p:tav>
                                        <p:tav tm="100000">
                                          <p:val>
                                            <p:strVal val="#ppt_h"/>
                                          </p:val>
                                        </p:tav>
                                      </p:tavLst>
                                    </p:anim>
                                  </p:childTnLst>
                                </p:cTn>
                              </p:par>
                            </p:childTnLst>
                          </p:cTn>
                        </p:par>
                        <p:par>
                          <p:cTn id="115" fill="hold">
                            <p:stCondLst>
                              <p:cond delay="7100"/>
                            </p:stCondLst>
                            <p:childTnLst>
                              <p:par>
                                <p:cTn id="116" presetID="22" presetClass="entr" presetSubtype="4" fill="hold" nodeType="afterEffect">
                                  <p:stCondLst>
                                    <p:cond delay="0"/>
                                  </p:stCondLst>
                                  <p:childTnLst>
                                    <p:set>
                                      <p:cBhvr>
                                        <p:cTn id="117" dur="1" fill="hold">
                                          <p:stCondLst>
                                            <p:cond delay="0"/>
                                          </p:stCondLst>
                                        </p:cTn>
                                        <p:tgtEl>
                                          <p:spTgt spid="82"/>
                                        </p:tgtEl>
                                        <p:attrNameLst>
                                          <p:attrName>style.visibility</p:attrName>
                                        </p:attrNameLst>
                                      </p:cBhvr>
                                      <p:to>
                                        <p:strVal val="visible"/>
                                      </p:to>
                                    </p:set>
                                    <p:animEffect transition="in" filter="wipe(down)">
                                      <p:cBhvr>
                                        <p:cTn id="118" dur="500"/>
                                        <p:tgtEl>
                                          <p:spTgt spid="82"/>
                                        </p:tgtEl>
                                      </p:cBhvr>
                                    </p:animEffect>
                                  </p:childTnLst>
                                </p:cTn>
                              </p:par>
                              <p:par>
                                <p:cTn id="119" presetID="2" presetClass="entr" presetSubtype="1" decel="100000"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 calcmode="lin" valueType="num">
                                      <p:cBhvr additive="base">
                                        <p:cTn id="121" dur="750" fill="hold"/>
                                        <p:tgtEl>
                                          <p:spTgt spid="30"/>
                                        </p:tgtEl>
                                        <p:attrNameLst>
                                          <p:attrName>ppt_x</p:attrName>
                                        </p:attrNameLst>
                                      </p:cBhvr>
                                      <p:tavLst>
                                        <p:tav tm="0">
                                          <p:val>
                                            <p:strVal val="#ppt_x"/>
                                          </p:val>
                                        </p:tav>
                                        <p:tav tm="100000">
                                          <p:val>
                                            <p:strVal val="#ppt_x"/>
                                          </p:val>
                                        </p:tav>
                                      </p:tavLst>
                                    </p:anim>
                                    <p:anim calcmode="lin" valueType="num">
                                      <p:cBhvr additive="base">
                                        <p:cTn id="122" dur="750" fill="hold"/>
                                        <p:tgtEl>
                                          <p:spTgt spid="30"/>
                                        </p:tgtEl>
                                        <p:attrNameLst>
                                          <p:attrName>ppt_y</p:attrName>
                                        </p:attrNameLst>
                                      </p:cBhvr>
                                      <p:tavLst>
                                        <p:tav tm="0">
                                          <p:val>
                                            <p:strVal val="0-#ppt_h/2"/>
                                          </p:val>
                                        </p:tav>
                                        <p:tav tm="100000">
                                          <p:val>
                                            <p:strVal val="#ppt_y"/>
                                          </p:val>
                                        </p:tav>
                                      </p:tavLst>
                                    </p:anim>
                                  </p:childTnLst>
                                </p:cTn>
                              </p:par>
                              <p:par>
                                <p:cTn id="123" presetID="45" presetClass="entr" presetSubtype="0" fill="hold" grpId="1" nodeType="with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fade">
                                      <p:cBhvr>
                                        <p:cTn id="125" dur="1000"/>
                                        <p:tgtEl>
                                          <p:spTgt spid="30"/>
                                        </p:tgtEl>
                                      </p:cBhvr>
                                    </p:animEffect>
                                    <p:anim calcmode="lin" valueType="num">
                                      <p:cBhvr>
                                        <p:cTn id="126" dur="1000" fill="hold"/>
                                        <p:tgtEl>
                                          <p:spTgt spid="30"/>
                                        </p:tgtEl>
                                        <p:attrNameLst>
                                          <p:attrName>ppt_w</p:attrName>
                                        </p:attrNameLst>
                                      </p:cBhvr>
                                      <p:tavLst>
                                        <p:tav tm="0" fmla="#ppt_w*sin(2.5*pi*$)">
                                          <p:val>
                                            <p:fltVal val="0"/>
                                          </p:val>
                                        </p:tav>
                                        <p:tav tm="100000">
                                          <p:val>
                                            <p:fltVal val="1"/>
                                          </p:val>
                                        </p:tav>
                                      </p:tavLst>
                                    </p:anim>
                                    <p:anim calcmode="lin" valueType="num">
                                      <p:cBhvr>
                                        <p:cTn id="127" dur="1000" fill="hold"/>
                                        <p:tgtEl>
                                          <p:spTgt spid="30"/>
                                        </p:tgtEl>
                                        <p:attrNameLst>
                                          <p:attrName>ppt_h</p:attrName>
                                        </p:attrNameLst>
                                      </p:cBhvr>
                                      <p:tavLst>
                                        <p:tav tm="0">
                                          <p:val>
                                            <p:strVal val="#ppt_h"/>
                                          </p:val>
                                        </p:tav>
                                        <p:tav tm="100000">
                                          <p:val>
                                            <p:strVal val="#ppt_h"/>
                                          </p:val>
                                        </p:tav>
                                      </p:tavLst>
                                    </p:anim>
                                  </p:childTnLst>
                                </p:cTn>
                              </p:par>
                            </p:childTnLst>
                          </p:cTn>
                        </p:par>
                        <p:par>
                          <p:cTn id="128" fill="hold">
                            <p:stCondLst>
                              <p:cond delay="8100"/>
                            </p:stCondLst>
                            <p:childTnLst>
                              <p:par>
                                <p:cTn id="129" presetID="2" presetClass="entr" presetSubtype="2" decel="100000" fill="hold" grpId="0" nodeType="afterEffect">
                                  <p:stCondLst>
                                    <p:cond delay="0"/>
                                  </p:stCondLst>
                                  <p:childTnLst>
                                    <p:set>
                                      <p:cBhvr>
                                        <p:cTn id="130" dur="1" fill="hold">
                                          <p:stCondLst>
                                            <p:cond delay="0"/>
                                          </p:stCondLst>
                                        </p:cTn>
                                        <p:tgtEl>
                                          <p:spTgt spid="44"/>
                                        </p:tgtEl>
                                        <p:attrNameLst>
                                          <p:attrName>style.visibility</p:attrName>
                                        </p:attrNameLst>
                                      </p:cBhvr>
                                      <p:to>
                                        <p:strVal val="visible"/>
                                      </p:to>
                                    </p:set>
                                    <p:anim calcmode="lin" valueType="num">
                                      <p:cBhvr additive="base">
                                        <p:cTn id="131" dur="750" fill="hold"/>
                                        <p:tgtEl>
                                          <p:spTgt spid="44"/>
                                        </p:tgtEl>
                                        <p:attrNameLst>
                                          <p:attrName>ppt_x</p:attrName>
                                        </p:attrNameLst>
                                      </p:cBhvr>
                                      <p:tavLst>
                                        <p:tav tm="0">
                                          <p:val>
                                            <p:strVal val="1+#ppt_w/2"/>
                                          </p:val>
                                        </p:tav>
                                        <p:tav tm="100000">
                                          <p:val>
                                            <p:strVal val="#ppt_x"/>
                                          </p:val>
                                        </p:tav>
                                      </p:tavLst>
                                    </p:anim>
                                    <p:anim calcmode="lin" valueType="num">
                                      <p:cBhvr additive="base">
                                        <p:cTn id="132" dur="750" fill="hold"/>
                                        <p:tgtEl>
                                          <p:spTgt spid="44"/>
                                        </p:tgtEl>
                                        <p:attrNameLst>
                                          <p:attrName>ppt_y</p:attrName>
                                        </p:attrNameLst>
                                      </p:cBhvr>
                                      <p:tavLst>
                                        <p:tav tm="0">
                                          <p:val>
                                            <p:strVal val="#ppt_y"/>
                                          </p:val>
                                        </p:tav>
                                        <p:tav tm="100000">
                                          <p:val>
                                            <p:strVal val="#ppt_y"/>
                                          </p:val>
                                        </p:tav>
                                      </p:tavLst>
                                    </p:anim>
                                  </p:childTnLst>
                                </p:cTn>
                              </p:par>
                              <p:par>
                                <p:cTn id="133" presetID="10" presetClass="entr" presetSubtype="0" fill="hold" grpId="1" nodeType="withEffect">
                                  <p:stCondLst>
                                    <p:cond delay="250"/>
                                  </p:stCondLst>
                                  <p:childTnLst>
                                    <p:set>
                                      <p:cBhvr>
                                        <p:cTn id="134" dur="1" fill="hold">
                                          <p:stCondLst>
                                            <p:cond delay="0"/>
                                          </p:stCondLst>
                                        </p:cTn>
                                        <p:tgtEl>
                                          <p:spTgt spid="44"/>
                                        </p:tgtEl>
                                        <p:attrNameLst>
                                          <p:attrName>style.visibility</p:attrName>
                                        </p:attrNameLst>
                                      </p:cBhvr>
                                      <p:to>
                                        <p:strVal val="visible"/>
                                      </p:to>
                                    </p:set>
                                    <p:animEffect transition="in" filter="fade">
                                      <p:cBhvr>
                                        <p:cTn id="135" dur="500"/>
                                        <p:tgtEl>
                                          <p:spTgt spid="44"/>
                                        </p:tgtEl>
                                      </p:cBhvr>
                                    </p:animEffect>
                                  </p:childTnLst>
                                </p:cTn>
                              </p:par>
                              <p:par>
                                <p:cTn id="136" presetID="1" presetClass="exit" presetSubtype="0" fill="hold" grpId="2" nodeType="withEffect">
                                  <p:stCondLst>
                                    <p:cond delay="0"/>
                                  </p:stCondLst>
                                  <p:childTnLst>
                                    <p:set>
                                      <p:cBhvr>
                                        <p:cTn id="137" dur="1" fill="hold">
                                          <p:stCondLst>
                                            <p:cond delay="0"/>
                                          </p:stCondLst>
                                        </p:cTn>
                                        <p:tgtEl>
                                          <p:spTgt spid="44"/>
                                        </p:tgtEl>
                                        <p:attrNameLst>
                                          <p:attrName>style.visibility</p:attrName>
                                        </p:attrNameLst>
                                      </p:cBhvr>
                                      <p:to>
                                        <p:strVal val="hidden"/>
                                      </p:to>
                                    </p:set>
                                  </p:childTnLst>
                                </p:cTn>
                              </p:par>
                              <p:par>
                                <p:cTn id="138" presetID="2" presetClass="entr" presetSubtype="4" decel="100000" fill="hold" grpId="0" nodeType="withEffect">
                                  <p:stCondLst>
                                    <p:cond delay="250"/>
                                  </p:stCondLst>
                                  <p:childTnLst>
                                    <p:set>
                                      <p:cBhvr>
                                        <p:cTn id="139" dur="1" fill="hold">
                                          <p:stCondLst>
                                            <p:cond delay="0"/>
                                          </p:stCondLst>
                                        </p:cTn>
                                        <p:tgtEl>
                                          <p:spTgt spid="45"/>
                                        </p:tgtEl>
                                        <p:attrNameLst>
                                          <p:attrName>style.visibility</p:attrName>
                                        </p:attrNameLst>
                                      </p:cBhvr>
                                      <p:to>
                                        <p:strVal val="visible"/>
                                      </p:to>
                                    </p:set>
                                    <p:anim calcmode="lin" valueType="num">
                                      <p:cBhvr additive="base">
                                        <p:cTn id="140" dur="500" fill="hold"/>
                                        <p:tgtEl>
                                          <p:spTgt spid="45"/>
                                        </p:tgtEl>
                                        <p:attrNameLst>
                                          <p:attrName>ppt_x</p:attrName>
                                        </p:attrNameLst>
                                      </p:cBhvr>
                                      <p:tavLst>
                                        <p:tav tm="0">
                                          <p:val>
                                            <p:strVal val="#ppt_x"/>
                                          </p:val>
                                        </p:tav>
                                        <p:tav tm="100000">
                                          <p:val>
                                            <p:strVal val="#ppt_x"/>
                                          </p:val>
                                        </p:tav>
                                      </p:tavLst>
                                    </p:anim>
                                    <p:anim calcmode="lin" valueType="num">
                                      <p:cBhvr additive="base">
                                        <p:cTn id="141" dur="500" fill="hold"/>
                                        <p:tgtEl>
                                          <p:spTgt spid="45"/>
                                        </p:tgtEl>
                                        <p:attrNameLst>
                                          <p:attrName>ppt_y</p:attrName>
                                        </p:attrNameLst>
                                      </p:cBhvr>
                                      <p:tavLst>
                                        <p:tav tm="0">
                                          <p:val>
                                            <p:strVal val="1+#ppt_h/2"/>
                                          </p:val>
                                        </p:tav>
                                        <p:tav tm="100000">
                                          <p:val>
                                            <p:strVal val="#ppt_y"/>
                                          </p:val>
                                        </p:tav>
                                      </p:tavLst>
                                    </p:anim>
                                  </p:childTnLst>
                                </p:cTn>
                              </p:par>
                              <p:par>
                                <p:cTn id="142" presetID="10" presetClass="entr" presetSubtype="0" fill="hold" grpId="1" nodeType="withEffect">
                                  <p:stCondLst>
                                    <p:cond delay="250"/>
                                  </p:stCondLst>
                                  <p:childTnLst>
                                    <p:set>
                                      <p:cBhvr>
                                        <p:cTn id="143" dur="1" fill="hold">
                                          <p:stCondLst>
                                            <p:cond delay="0"/>
                                          </p:stCondLst>
                                        </p:cTn>
                                        <p:tgtEl>
                                          <p:spTgt spid="45"/>
                                        </p:tgtEl>
                                        <p:attrNameLst>
                                          <p:attrName>style.visibility</p:attrName>
                                        </p:attrNameLst>
                                      </p:cBhvr>
                                      <p:to>
                                        <p:strVal val="visible"/>
                                      </p:to>
                                    </p:set>
                                    <p:animEffect transition="in" filter="fade">
                                      <p:cBhvr>
                                        <p:cTn id="144" dur="500"/>
                                        <p:tgtEl>
                                          <p:spTgt spid="45"/>
                                        </p:tgtEl>
                                      </p:cBhvr>
                                    </p:animEffect>
                                  </p:childTnLst>
                                </p:cTn>
                              </p:par>
                            </p:childTnLst>
                          </p:cTn>
                        </p:par>
                        <p:par>
                          <p:cTn id="145" fill="hold">
                            <p:stCondLst>
                              <p:cond delay="8850"/>
                            </p:stCondLst>
                            <p:childTnLst>
                              <p:par>
                                <p:cTn id="146" presetID="2" presetClass="entr" presetSubtype="4" decel="100000" fill="hold" grpId="0" nodeType="afterEffect">
                                  <p:stCondLst>
                                    <p:cond delay="0"/>
                                  </p:stCondLst>
                                  <p:childTnLst>
                                    <p:set>
                                      <p:cBhvr>
                                        <p:cTn id="147" dur="1" fill="hold">
                                          <p:stCondLst>
                                            <p:cond delay="0"/>
                                          </p:stCondLst>
                                        </p:cTn>
                                        <p:tgtEl>
                                          <p:spTgt spid="46"/>
                                        </p:tgtEl>
                                        <p:attrNameLst>
                                          <p:attrName>style.visibility</p:attrName>
                                        </p:attrNameLst>
                                      </p:cBhvr>
                                      <p:to>
                                        <p:strVal val="visible"/>
                                      </p:to>
                                    </p:set>
                                    <p:anim calcmode="lin" valueType="num">
                                      <p:cBhvr additive="base">
                                        <p:cTn id="148" dur="500" fill="hold"/>
                                        <p:tgtEl>
                                          <p:spTgt spid="46"/>
                                        </p:tgtEl>
                                        <p:attrNameLst>
                                          <p:attrName>ppt_x</p:attrName>
                                        </p:attrNameLst>
                                      </p:cBhvr>
                                      <p:tavLst>
                                        <p:tav tm="0">
                                          <p:val>
                                            <p:strVal val="#ppt_x"/>
                                          </p:val>
                                        </p:tav>
                                        <p:tav tm="100000">
                                          <p:val>
                                            <p:strVal val="#ppt_x"/>
                                          </p:val>
                                        </p:tav>
                                      </p:tavLst>
                                    </p:anim>
                                    <p:anim calcmode="lin" valueType="num">
                                      <p:cBhvr additive="base">
                                        <p:cTn id="149"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5" grpId="0"/>
      <p:bldP spid="25" grpId="1"/>
      <p:bldP spid="26" grpId="0"/>
      <p:bldP spid="26" grpId="1"/>
      <p:bldP spid="27" grpId="0"/>
      <p:bldP spid="27" grpId="1"/>
      <p:bldP spid="28" grpId="0"/>
      <p:bldP spid="28" grpId="1"/>
      <p:bldP spid="29" grpId="0"/>
      <p:bldP spid="29" grpId="1"/>
      <p:bldP spid="30" grpId="0"/>
      <p:bldP spid="30" grpId="1"/>
      <p:bldP spid="32" grpId="0"/>
      <p:bldP spid="37" grpId="0"/>
      <p:bldP spid="38" grpId="0"/>
      <p:bldP spid="39" grpId="0"/>
      <p:bldP spid="40" grpId="0"/>
      <p:bldP spid="41" grpId="0"/>
      <p:bldP spid="42" grpId="0"/>
      <p:bldP spid="43" grpId="0"/>
      <p:bldP spid="44" grpId="0"/>
      <p:bldP spid="44" grpId="1"/>
      <p:bldP spid="44" grpId="2"/>
      <p:bldP spid="45" grpId="0" animBg="1"/>
      <p:bldP spid="45" grpId="1" animBg="1"/>
      <p:bldP spid="46"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dirty="0" smtClean="0"/>
              <a:t>TESTIMONIALS</a:t>
            </a:r>
            <a:endParaRPr kumimoji="1" lang="ja-JP" altLang="en-US" dirty="0"/>
          </a:p>
        </p:txBody>
      </p:sp>
      <p:sp>
        <p:nvSpPr>
          <p:cNvPr id="2" name="スライド番号プレースホルダー 1"/>
          <p:cNvSpPr>
            <a:spLocks noGrp="1"/>
          </p:cNvSpPr>
          <p:nvPr>
            <p:ph type="sldNum" sz="quarter" idx="4"/>
          </p:nvPr>
        </p:nvSpPr>
        <p:spPr/>
        <p:txBody>
          <a:bodyPr/>
          <a:lstStyle/>
          <a:p>
            <a:fld id="{FADD65F2-3061-4838-8922-F719F7BAC906}" type="slidenum">
              <a:rPr lang="ja-JP" altLang="en-US" smtClean="0"/>
              <a:pPr/>
              <a:t>78</a:t>
            </a:fld>
            <a:endParaRPr lang="ja-JP" altLang="en-US" dirty="0"/>
          </a:p>
        </p:txBody>
      </p:sp>
      <p:sp>
        <p:nvSpPr>
          <p:cNvPr id="6" name="テキスト プレースホルダー 5"/>
          <p:cNvSpPr>
            <a:spLocks noGrp="1"/>
          </p:cNvSpPr>
          <p:nvPr>
            <p:ph type="body" sz="quarter" idx="15"/>
          </p:nvPr>
        </p:nvSpPr>
        <p:spPr/>
        <p:txBody>
          <a:bodyPr/>
          <a:lstStyle/>
          <a:p>
            <a:r>
              <a:rPr kumimoji="1" lang="en-US" altLang="ja-JP" dirty="0" smtClean="0"/>
              <a:t>IMAGE AND LIST WITH 3 ITEMS</a:t>
            </a:r>
            <a:endParaRPr kumimoji="1" lang="ja-JP" altLang="en-US" dirty="0"/>
          </a:p>
        </p:txBody>
      </p:sp>
      <p:sp>
        <p:nvSpPr>
          <p:cNvPr id="22" name="フッター プレースホルダー 21"/>
          <p:cNvSpPr>
            <a:spLocks noGrp="1"/>
          </p:cNvSpPr>
          <p:nvPr>
            <p:ph type="ftr" sz="quarter" idx="3"/>
          </p:nvPr>
        </p:nvSpPr>
        <p:spPr/>
        <p:txBody>
          <a:bodyPr/>
          <a:lstStyle/>
          <a:p>
            <a:r>
              <a:rPr lang="en-US" altLang="ja-JP" smtClean="0"/>
              <a:t>The Power of PowerPoint - thepopp.com</a:t>
            </a:r>
            <a:endParaRPr lang="ja-JP" altLang="en-US" dirty="0"/>
          </a:p>
        </p:txBody>
      </p:sp>
      <p:pic>
        <p:nvPicPr>
          <p:cNvPr id="21" name="図プレースホルダー 20"/>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6129" r="16129"/>
          <a:stretch>
            <a:fillRect/>
          </a:stretch>
        </p:blipFill>
        <p:spPr/>
      </p:pic>
      <p:sp>
        <p:nvSpPr>
          <p:cNvPr id="5" name="テキスト プレースホルダー 4"/>
          <p:cNvSpPr>
            <a:spLocks noGrp="1"/>
          </p:cNvSpPr>
          <p:nvPr>
            <p:ph type="body" sz="quarter" idx="14"/>
          </p:nvPr>
        </p:nvSpPr>
        <p:spPr/>
        <p:txBody>
          <a:bodyPr/>
          <a:lstStyle/>
          <a:p>
            <a:r>
              <a:rPr lang="en-US" altLang="ja-JP" dirty="0"/>
              <a:t>Nibh dicta graece an qui, per graeci conceptam eu. Vim tollit nostrud in, eam no iriure eleifend.</a:t>
            </a:r>
            <a:endParaRPr kumimoji="1" lang="ja-JP" altLang="en-US" dirty="0"/>
          </a:p>
        </p:txBody>
      </p:sp>
      <p:sp>
        <p:nvSpPr>
          <p:cNvPr id="7" name="テキスト プレースホルダー 6"/>
          <p:cNvSpPr>
            <a:spLocks noGrp="1"/>
          </p:cNvSpPr>
          <p:nvPr>
            <p:ph type="body" sz="quarter" idx="24"/>
          </p:nvPr>
        </p:nvSpPr>
        <p:spPr/>
        <p:txBody>
          <a:bodyPr/>
          <a:lstStyle/>
          <a:p>
            <a:r>
              <a:rPr kumimoji="1" lang="en-US" altLang="ja-JP" dirty="0" smtClean="0"/>
              <a:t>GREAT EFFORTS</a:t>
            </a:r>
            <a:endParaRPr kumimoji="1" lang="ja-JP" altLang="en-US" dirty="0"/>
          </a:p>
        </p:txBody>
      </p:sp>
      <p:pic>
        <p:nvPicPr>
          <p:cNvPr id="18" name="図プレースホルダー 17"/>
          <p:cNvPicPr>
            <a:picLocks noGrp="1" noChangeAspect="1"/>
          </p:cNvPicPr>
          <p:nvPr>
            <p:ph type="pic" sz="quarter" idx="26"/>
          </p:nvPr>
        </p:nvPicPr>
        <p:blipFill>
          <a:blip r:embed="rId3" cstate="print">
            <a:extLst>
              <a:ext uri="{28A0092B-C50C-407E-A947-70E740481C1C}">
                <a14:useLocalDpi xmlns:a14="http://schemas.microsoft.com/office/drawing/2010/main" val="0"/>
              </a:ext>
            </a:extLst>
          </a:blip>
          <a:srcRect l="16041" r="16041"/>
          <a:stretch>
            <a:fillRect/>
          </a:stretch>
        </p:blipFill>
        <p:spPr/>
      </p:pic>
      <p:sp>
        <p:nvSpPr>
          <p:cNvPr id="9" name="テキスト プレースホルダー 8"/>
          <p:cNvSpPr>
            <a:spLocks noGrp="1"/>
          </p:cNvSpPr>
          <p:nvPr>
            <p:ph type="body" sz="quarter" idx="27"/>
          </p:nvPr>
        </p:nvSpPr>
        <p:spPr/>
        <p:txBody>
          <a:bodyPr/>
          <a:lstStyle/>
          <a:p>
            <a:r>
              <a:rPr lang="en-US" altLang="ja-JP" dirty="0"/>
              <a:t>Amet equidem iracundia mea te</a:t>
            </a:r>
            <a:r>
              <a:rPr lang="en-US" altLang="ja-JP" dirty="0">
                <a:solidFill>
                  <a:schemeClr val="accent1"/>
                </a:solidFill>
              </a:rPr>
              <a:t>, ne nec minimum petentium</a:t>
            </a:r>
            <a:r>
              <a:rPr lang="en-US" altLang="ja-JP" dirty="0"/>
              <a:t>. Ne fugit quodsi latine has.</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smtClean="0"/>
              <a:t>KEEP IT UP</a:t>
            </a:r>
            <a:endParaRPr kumimoji="1" lang="ja-JP" altLang="en-US" dirty="0"/>
          </a:p>
        </p:txBody>
      </p:sp>
      <p:pic>
        <p:nvPicPr>
          <p:cNvPr id="19" name="図プレースホルダー 18"/>
          <p:cNvPicPr>
            <a:picLocks noGrp="1" noChangeAspect="1"/>
          </p:cNvPicPr>
          <p:nvPr>
            <p:ph type="pic" sz="quarter" idx="29"/>
          </p:nvPr>
        </p:nvPicPr>
        <p:blipFill>
          <a:blip r:embed="rId4" cstate="print">
            <a:extLst>
              <a:ext uri="{28A0092B-C50C-407E-A947-70E740481C1C}">
                <a14:useLocalDpi xmlns:a14="http://schemas.microsoft.com/office/drawing/2010/main" val="0"/>
              </a:ext>
            </a:extLst>
          </a:blip>
          <a:srcRect l="16129" r="16129"/>
          <a:stretch>
            <a:fillRect/>
          </a:stretch>
        </p:blipFill>
        <p:spPr/>
      </p:pic>
      <p:sp>
        <p:nvSpPr>
          <p:cNvPr id="12" name="テキスト プレースホルダー 11"/>
          <p:cNvSpPr>
            <a:spLocks noGrp="1"/>
          </p:cNvSpPr>
          <p:nvPr>
            <p:ph type="body" sz="quarter" idx="30"/>
          </p:nvPr>
        </p:nvSpPr>
        <p:spPr/>
        <p:txBody>
          <a:bodyPr/>
          <a:lstStyle/>
          <a:p>
            <a:r>
              <a:rPr lang="en-US" altLang="ja-JP" dirty="0"/>
              <a:t>Id has commodo perpetua. Id mei reque regione iudicabit, referrentur intellegebat ius cu.</a:t>
            </a:r>
            <a:endParaRPr kumimoji="1" lang="ja-JP" altLang="en-US" dirty="0"/>
          </a:p>
        </p:txBody>
      </p:sp>
      <p:sp>
        <p:nvSpPr>
          <p:cNvPr id="13" name="テキスト プレースホルダー 12"/>
          <p:cNvSpPr>
            <a:spLocks noGrp="1"/>
          </p:cNvSpPr>
          <p:nvPr>
            <p:ph type="body" sz="quarter" idx="31"/>
          </p:nvPr>
        </p:nvSpPr>
        <p:spPr/>
        <p:txBody>
          <a:bodyPr/>
          <a:lstStyle/>
          <a:p>
            <a:r>
              <a:rPr kumimoji="1" lang="en-US" altLang="ja-JP" dirty="0" smtClean="0"/>
              <a:t>SATISFYING EXPERIENCE</a:t>
            </a:r>
            <a:endParaRPr kumimoji="1" lang="ja-JP" altLang="en-US" dirty="0"/>
          </a:p>
        </p:txBody>
      </p:sp>
      <p:sp>
        <p:nvSpPr>
          <p:cNvPr id="4" name="図プレースホルダー 3"/>
          <p:cNvSpPr>
            <a:spLocks noGrp="1"/>
          </p:cNvSpPr>
          <p:nvPr>
            <p:ph type="pic" sz="quarter" idx="33"/>
          </p:nvPr>
        </p:nvSpPr>
        <p:spPr/>
      </p:sp>
    </p:spTree>
    <p:extLst>
      <p:ext uri="{BB962C8B-B14F-4D97-AF65-F5344CB8AC3E}">
        <p14:creationId xmlns:p14="http://schemas.microsoft.com/office/powerpoint/2010/main" val="904664582"/>
      </p:ext>
    </p:extLst>
  </p:cSld>
  <p:clrMapOvr>
    <a:masterClrMapping/>
  </p:clrMapOvr>
  <mc:AlternateContent xmlns:mc="http://schemas.openxmlformats.org/markup-compatibility/2006" xmlns:p14="http://schemas.microsoft.com/office/powerpoint/2010/main">
    <mc:Choice Requires="p14">
      <p:transition spd="slow" p14:dur="800" advTm="11104">
        <p14:flythrough/>
      </p:transition>
    </mc:Choice>
    <mc:Fallback xmlns="">
      <p:transition spd="slow" advTm="11104">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線コネクタ 30"/>
          <p:cNvCxnSpPr/>
          <p:nvPr/>
        </p:nvCxnSpPr>
        <p:spPr>
          <a:xfrm flipH="1">
            <a:off x="1626666" y="3509194"/>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1626666" y="1480587"/>
            <a:ext cx="15027796" cy="0"/>
          </a:xfrm>
          <a:prstGeom prst="line">
            <a:avLst/>
          </a:prstGeom>
          <a:ln w="28575">
            <a:solidFill>
              <a:schemeClr val="accent2">
                <a:alpha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 name="角丸四角形 5"/>
          <p:cNvSpPr/>
          <p:nvPr/>
        </p:nvSpPr>
        <p:spPr>
          <a:xfrm>
            <a:off x="3286124" y="2957512"/>
            <a:ext cx="685799" cy="2971800"/>
          </a:xfrm>
          <a:prstGeom prst="roundRect">
            <a:avLst>
              <a:gd name="adj" fmla="val 50000"/>
            </a:avLst>
          </a:prstGeom>
          <a:blipFill dpi="0" rotWithShape="0">
            <a:blip r:embed="rId2"/>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5" name="角丸四角形 54"/>
          <p:cNvSpPr/>
          <p:nvPr/>
        </p:nvSpPr>
        <p:spPr>
          <a:xfrm>
            <a:off x="4176712" y="1857375"/>
            <a:ext cx="685799" cy="4071937"/>
          </a:xfrm>
          <a:prstGeom prst="roundRect">
            <a:avLst>
              <a:gd name="adj" fmla="val 50000"/>
            </a:avLst>
          </a:prstGeom>
          <a:blipFill dpi="0" rotWithShape="0">
            <a:blip r:embed="rId3"/>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6" name="角丸四角形 55"/>
          <p:cNvSpPr/>
          <p:nvPr/>
        </p:nvSpPr>
        <p:spPr>
          <a:xfrm>
            <a:off x="5067299" y="645147"/>
            <a:ext cx="685799" cy="5284166"/>
          </a:xfrm>
          <a:prstGeom prst="roundRect">
            <a:avLst>
              <a:gd name="adj" fmla="val 50000"/>
            </a:avLst>
          </a:pr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角丸四角形 56"/>
          <p:cNvSpPr/>
          <p:nvPr/>
        </p:nvSpPr>
        <p:spPr>
          <a:xfrm>
            <a:off x="7881936" y="3371850"/>
            <a:ext cx="685799" cy="2557462"/>
          </a:xfrm>
          <a:prstGeom prst="roundRect">
            <a:avLst>
              <a:gd name="adj" fmla="val 50000"/>
            </a:avLst>
          </a:prstGeom>
          <a:blipFill dpi="0" rotWithShape="0">
            <a:blip r:embed="rId2"/>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8" name="角丸四角形 57"/>
          <p:cNvSpPr/>
          <p:nvPr/>
        </p:nvSpPr>
        <p:spPr>
          <a:xfrm>
            <a:off x="8772524" y="2514600"/>
            <a:ext cx="685799" cy="3414712"/>
          </a:xfrm>
          <a:prstGeom prst="roundRect">
            <a:avLst>
              <a:gd name="adj" fmla="val 50000"/>
            </a:avLst>
          </a:prstGeom>
          <a:blipFill dpi="0" rotWithShape="0">
            <a:blip r:embed="rId3"/>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9" name="角丸四角形 58"/>
          <p:cNvSpPr/>
          <p:nvPr/>
        </p:nvSpPr>
        <p:spPr>
          <a:xfrm>
            <a:off x="9663111" y="1747000"/>
            <a:ext cx="685799" cy="4182312"/>
          </a:xfrm>
          <a:prstGeom prst="roundRect">
            <a:avLst>
              <a:gd name="adj" fmla="val 50000"/>
            </a:avLst>
          </a:pr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0" name="角丸四角形 59"/>
          <p:cNvSpPr/>
          <p:nvPr/>
        </p:nvSpPr>
        <p:spPr>
          <a:xfrm>
            <a:off x="12535771" y="3509194"/>
            <a:ext cx="685799" cy="2420118"/>
          </a:xfrm>
          <a:prstGeom prst="roundRect">
            <a:avLst>
              <a:gd name="adj" fmla="val 50000"/>
            </a:avLst>
          </a:prstGeom>
          <a:blipFill dpi="0" rotWithShape="0">
            <a:blip r:embed="rId2"/>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角丸四角形 60"/>
          <p:cNvSpPr/>
          <p:nvPr/>
        </p:nvSpPr>
        <p:spPr>
          <a:xfrm>
            <a:off x="13426359" y="1857375"/>
            <a:ext cx="685799" cy="4071937"/>
          </a:xfrm>
          <a:prstGeom prst="roundRect">
            <a:avLst>
              <a:gd name="adj" fmla="val 50000"/>
            </a:avLst>
          </a:prstGeom>
          <a:blipFill dpi="0" rotWithShape="0">
            <a:blip r:embed="rId3"/>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2" name="角丸四角形 61"/>
          <p:cNvSpPr/>
          <p:nvPr/>
        </p:nvSpPr>
        <p:spPr>
          <a:xfrm>
            <a:off x="14316946" y="400051"/>
            <a:ext cx="685799" cy="5529262"/>
          </a:xfrm>
          <a:prstGeom prst="roundRect">
            <a:avLst>
              <a:gd name="adj" fmla="val 50000"/>
            </a:avLst>
          </a:pr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p:nvSpPr>
        <p:spPr>
          <a:xfrm>
            <a:off x="-42865" y="5543550"/>
            <a:ext cx="18360000" cy="4820462"/>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8" name="スライド番号プレースホルダー 7"/>
          <p:cNvSpPr>
            <a:spLocks noGrp="1"/>
          </p:cNvSpPr>
          <p:nvPr>
            <p:ph type="sldNum" sz="quarter" idx="4"/>
          </p:nvPr>
        </p:nvSpPr>
        <p:spPr/>
        <p:txBody>
          <a:bodyPr/>
          <a:lstStyle/>
          <a:p>
            <a:fld id="{FADD65F2-3061-4838-8922-F719F7BAC906}" type="slidenum">
              <a:rPr lang="ja-JP" altLang="en-US" smtClean="0"/>
              <a:pPr/>
              <a:t>79</a:t>
            </a:fld>
            <a:endParaRPr lang="ja-JP" altLang="en-US" dirty="0"/>
          </a:p>
        </p:txBody>
      </p:sp>
      <p:sp>
        <p:nvSpPr>
          <p:cNvPr id="32" name="テキスト ボックス 31"/>
          <p:cNvSpPr txBox="1"/>
          <p:nvPr/>
        </p:nvSpPr>
        <p:spPr>
          <a:xfrm>
            <a:off x="644249" y="1223780"/>
            <a:ext cx="922047" cy="523220"/>
          </a:xfrm>
          <a:prstGeom prst="rect">
            <a:avLst/>
          </a:prstGeom>
          <a:noFill/>
        </p:spPr>
        <p:txBody>
          <a:bodyPr wrap="none" rtlCol="0">
            <a:spAutoFit/>
          </a:bodyPr>
          <a:lstStyle/>
          <a:p>
            <a:pPr algn="r"/>
            <a:r>
              <a:rPr kumimoji="1" lang="en-US" altLang="ja-JP" sz="2800" dirty="0" smtClean="0">
                <a:solidFill>
                  <a:schemeClr val="accent2"/>
                </a:solidFill>
                <a:latin typeface="Bebas Neue Regular" panose="00000500000000000000" pitchFamily="2" charset="0"/>
              </a:rPr>
              <a:t>10,000</a:t>
            </a:r>
            <a:endParaRPr kumimoji="1" lang="ja-JP" altLang="en-US" sz="2800" dirty="0">
              <a:solidFill>
                <a:schemeClr val="accent2"/>
              </a:solidFill>
              <a:latin typeface="Bebas Neue Regular" panose="00000500000000000000" pitchFamily="2" charset="0"/>
            </a:endParaRPr>
          </a:p>
        </p:txBody>
      </p:sp>
      <p:sp>
        <p:nvSpPr>
          <p:cNvPr id="37" name="テキスト ボックス 36"/>
          <p:cNvSpPr txBox="1"/>
          <p:nvPr/>
        </p:nvSpPr>
        <p:spPr>
          <a:xfrm>
            <a:off x="766076" y="3247584"/>
            <a:ext cx="800219" cy="523220"/>
          </a:xfrm>
          <a:prstGeom prst="rect">
            <a:avLst/>
          </a:prstGeom>
          <a:noFill/>
        </p:spPr>
        <p:txBody>
          <a:bodyPr wrap="none" rtlCol="0">
            <a:spAutoFit/>
          </a:bodyPr>
          <a:lstStyle/>
          <a:p>
            <a:pPr algn="r"/>
            <a:r>
              <a:rPr lang="en-US" altLang="ja-JP" sz="2800" dirty="0">
                <a:solidFill>
                  <a:schemeClr val="accent2"/>
                </a:solidFill>
                <a:latin typeface="Bebas Neue Regular" panose="00000500000000000000" pitchFamily="2" charset="0"/>
              </a:rPr>
              <a:t>5</a:t>
            </a:r>
            <a:r>
              <a:rPr kumimoji="1" lang="en-US" altLang="ja-JP" sz="2800" dirty="0" smtClean="0">
                <a:solidFill>
                  <a:schemeClr val="accent2"/>
                </a:solidFill>
                <a:latin typeface="Bebas Neue Regular" panose="00000500000000000000" pitchFamily="2" charset="0"/>
              </a:rPr>
              <a:t>,000</a:t>
            </a:r>
            <a:endParaRPr kumimoji="1" lang="ja-JP" altLang="en-US" sz="2800" dirty="0">
              <a:solidFill>
                <a:schemeClr val="accent2"/>
              </a:solidFill>
              <a:latin typeface="Bebas Neue Regular" panose="00000500000000000000" pitchFamily="2" charset="0"/>
            </a:endParaRPr>
          </a:p>
        </p:txBody>
      </p:sp>
      <p:sp>
        <p:nvSpPr>
          <p:cNvPr id="38" name="テキスト ボックス 37"/>
          <p:cNvSpPr txBox="1"/>
          <p:nvPr/>
        </p:nvSpPr>
        <p:spPr>
          <a:xfrm>
            <a:off x="3172757" y="616945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ART DESIGN</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2" name="テキスト ボックス 41"/>
          <p:cNvSpPr txBox="1"/>
          <p:nvPr/>
        </p:nvSpPr>
        <p:spPr>
          <a:xfrm>
            <a:off x="7766470" y="616945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MANAGEMENT</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3" name="テキスト ボックス 42"/>
          <p:cNvSpPr txBox="1"/>
          <p:nvPr/>
        </p:nvSpPr>
        <p:spPr>
          <a:xfrm>
            <a:off x="12379544" y="6169452"/>
            <a:ext cx="2741329" cy="646331"/>
          </a:xfrm>
          <a:prstGeom prst="rect">
            <a:avLst/>
          </a:prstGeom>
          <a:noFill/>
        </p:spPr>
        <p:txBody>
          <a:bodyPr wrap="square" rtlCol="0">
            <a:spAutoFit/>
          </a:bodyPr>
          <a:lstStyle/>
          <a:p>
            <a:pPr algn="ctr"/>
            <a:r>
              <a:rPr kumimoji="1" lang="en-US" altLang="ja-JP" sz="3600" dirty="0" smtClean="0">
                <a:solidFill>
                  <a:schemeClr val="accent2">
                    <a:lumMod val="75000"/>
                  </a:schemeClr>
                </a:solidFill>
                <a:effectLst>
                  <a:innerShdw blurRad="114300">
                    <a:prstClr val="black"/>
                  </a:innerShdw>
                </a:effectLst>
                <a:latin typeface="+mj-lt"/>
              </a:rPr>
              <a:t>PUBLISHING</a:t>
            </a:r>
            <a:endParaRPr kumimoji="1" lang="ja-JP" altLang="en-US" sz="3600" dirty="0">
              <a:solidFill>
                <a:schemeClr val="accent2">
                  <a:lumMod val="75000"/>
                </a:schemeClr>
              </a:solidFill>
              <a:effectLst>
                <a:innerShdw blurRad="114300">
                  <a:prstClr val="black"/>
                </a:innerShdw>
              </a:effectLst>
              <a:latin typeface="+mj-lt"/>
            </a:endParaRPr>
          </a:p>
        </p:txBody>
      </p:sp>
      <p:sp>
        <p:nvSpPr>
          <p:cNvPr id="44" name="テキスト ボックス 43"/>
          <p:cNvSpPr txBox="1"/>
          <p:nvPr/>
        </p:nvSpPr>
        <p:spPr>
          <a:xfrm>
            <a:off x="1278685" y="7125381"/>
            <a:ext cx="15733805" cy="1446550"/>
          </a:xfrm>
          <a:prstGeom prst="rect">
            <a:avLst/>
          </a:prstGeom>
          <a:noFill/>
        </p:spPr>
        <p:txBody>
          <a:bodyPr wrap="square" rtlCol="0">
            <a:spAutoFit/>
          </a:bodyPr>
          <a:lstStyle/>
          <a:p>
            <a:pPr algn="ctr"/>
            <a:r>
              <a:rPr kumimoji="1" lang="en-US" altLang="ja-JP" sz="8800" dirty="0" smtClean="0">
                <a:blipFill dpi="0" rotWithShape="1">
                  <a:blip r:embed="rId3"/>
                  <a:srcRect/>
                  <a:tile tx="0" ty="0" sx="100000" sy="100000" flip="none" algn="tl"/>
                </a:blipFill>
                <a:effectLst>
                  <a:innerShdw blurRad="114300">
                    <a:prstClr val="black"/>
                  </a:innerShdw>
                </a:effectLst>
                <a:latin typeface="+mj-lt"/>
              </a:rPr>
              <a:t>CUSTOM BAR GRAPH 3</a:t>
            </a:r>
            <a:endParaRPr kumimoji="1" lang="ja-JP" altLang="en-US" sz="8800" dirty="0">
              <a:blipFill dpi="0" rotWithShape="1">
                <a:blip r:embed="rId3"/>
                <a:srcRect/>
                <a:tile tx="0" ty="0" sx="100000" sy="100000" flip="none" algn="tl"/>
              </a:blipFill>
              <a:effectLst>
                <a:innerShdw blurRad="114300">
                  <a:prstClr val="black"/>
                </a:innerShdw>
              </a:effectLst>
              <a:latin typeface="+mj-lt"/>
            </a:endParaRPr>
          </a:p>
        </p:txBody>
      </p:sp>
      <p:sp>
        <p:nvSpPr>
          <p:cNvPr id="45" name="正方形/長方形 44"/>
          <p:cNvSpPr/>
          <p:nvPr/>
        </p:nvSpPr>
        <p:spPr>
          <a:xfrm>
            <a:off x="7291382" y="8420477"/>
            <a:ext cx="3708412" cy="84853"/>
          </a:xfrm>
          <a:prstGeom prst="rect">
            <a:avLst/>
          </a:prstGeom>
          <a:blipFill dpi="0" rotWithShape="1">
            <a:blip r:embed="rId3"/>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テキスト ボックス 45"/>
          <p:cNvSpPr txBox="1"/>
          <p:nvPr/>
        </p:nvSpPr>
        <p:spPr>
          <a:xfrm>
            <a:off x="1764556" y="8750462"/>
            <a:ext cx="14762064" cy="892552"/>
          </a:xfrm>
          <a:prstGeom prst="rect">
            <a:avLst/>
          </a:prstGeom>
          <a:noFill/>
        </p:spPr>
        <p:txBody>
          <a:bodyPr wrap="square" rtlCol="0" anchor="ctr">
            <a:spAutoFit/>
          </a:bodyPr>
          <a:lstStyle/>
          <a:p>
            <a:pPr algn="ctr">
              <a:lnSpc>
                <a:spcPct val="130000"/>
              </a:lnSpc>
              <a:spcBef>
                <a:spcPts val="1200"/>
              </a:spcBef>
            </a:pPr>
            <a:r>
              <a:rPr lang="en-US" altLang="ja-JP" sz="2000" dirty="0"/>
              <a:t>Vide urbanitas nam ut, doming suscipiantur mei ex</a:t>
            </a:r>
            <a:r>
              <a:rPr lang="en-US" altLang="ja-JP" sz="2000" dirty="0">
                <a:solidFill>
                  <a:schemeClr val="accent1"/>
                </a:solidFill>
              </a:rPr>
              <a:t>. Nibh dicta graece an qui, per graeci conceptam eu</a:t>
            </a:r>
            <a:r>
              <a:rPr lang="en-US" altLang="ja-JP" sz="2000" dirty="0"/>
              <a:t>. Vim tollit nostrud in, eam no iriure eleifend. Amet equidem iracundia mea te, ne nec minimum petentium.</a:t>
            </a:r>
            <a:endParaRPr lang="en-US" altLang="ja-JP" sz="2000" dirty="0" smtClean="0"/>
          </a:p>
        </p:txBody>
      </p:sp>
      <p:sp>
        <p:nvSpPr>
          <p:cNvPr id="10" name="テキスト ボックス 9"/>
          <p:cNvSpPr txBox="1"/>
          <p:nvPr/>
        </p:nvSpPr>
        <p:spPr>
          <a:xfrm>
            <a:off x="3227310" y="5594060"/>
            <a:ext cx="803425"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2010</a:t>
            </a:r>
            <a:endParaRPr kumimoji="1" lang="ja-JP" altLang="en-US" dirty="0">
              <a:solidFill>
                <a:schemeClr val="accent2">
                  <a:lumMod val="75000"/>
                </a:schemeClr>
              </a:solidFill>
              <a:latin typeface="Bebas Neue Regular" panose="00000500000000000000" pitchFamily="2" charset="0"/>
            </a:endParaRPr>
          </a:p>
        </p:txBody>
      </p:sp>
      <p:sp>
        <p:nvSpPr>
          <p:cNvPr id="63" name="テキスト ボックス 62"/>
          <p:cNvSpPr txBox="1"/>
          <p:nvPr/>
        </p:nvSpPr>
        <p:spPr>
          <a:xfrm>
            <a:off x="4117898" y="5594060"/>
            <a:ext cx="801823"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2015</a:t>
            </a:r>
            <a:endParaRPr kumimoji="1" lang="ja-JP" altLang="en-US" dirty="0">
              <a:solidFill>
                <a:schemeClr val="accent2">
                  <a:lumMod val="75000"/>
                </a:schemeClr>
              </a:solidFill>
              <a:latin typeface="Bebas Neue Regular" panose="00000500000000000000" pitchFamily="2" charset="0"/>
            </a:endParaRPr>
          </a:p>
        </p:txBody>
      </p:sp>
      <p:sp>
        <p:nvSpPr>
          <p:cNvPr id="64" name="テキスト ボックス 63"/>
          <p:cNvSpPr txBox="1"/>
          <p:nvPr/>
        </p:nvSpPr>
        <p:spPr>
          <a:xfrm>
            <a:off x="5008485" y="5594060"/>
            <a:ext cx="822661"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2020</a:t>
            </a:r>
            <a:endParaRPr kumimoji="1" lang="ja-JP" altLang="en-US" dirty="0">
              <a:solidFill>
                <a:schemeClr val="accent2">
                  <a:lumMod val="75000"/>
                </a:schemeClr>
              </a:solidFill>
              <a:latin typeface="Bebas Neue Regular" panose="00000500000000000000" pitchFamily="2" charset="0"/>
            </a:endParaRPr>
          </a:p>
        </p:txBody>
      </p:sp>
      <p:sp>
        <p:nvSpPr>
          <p:cNvPr id="65" name="テキスト ボックス 64"/>
          <p:cNvSpPr txBox="1"/>
          <p:nvPr/>
        </p:nvSpPr>
        <p:spPr>
          <a:xfrm>
            <a:off x="7813504" y="5594060"/>
            <a:ext cx="803425"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2010</a:t>
            </a:r>
            <a:endParaRPr kumimoji="1" lang="ja-JP" altLang="en-US" dirty="0">
              <a:solidFill>
                <a:schemeClr val="accent2">
                  <a:lumMod val="75000"/>
                </a:schemeClr>
              </a:solidFill>
              <a:latin typeface="Bebas Neue Regular" panose="00000500000000000000" pitchFamily="2" charset="0"/>
            </a:endParaRPr>
          </a:p>
        </p:txBody>
      </p:sp>
      <p:sp>
        <p:nvSpPr>
          <p:cNvPr id="66" name="テキスト ボックス 65"/>
          <p:cNvSpPr txBox="1"/>
          <p:nvPr/>
        </p:nvSpPr>
        <p:spPr>
          <a:xfrm>
            <a:off x="8704092" y="5594060"/>
            <a:ext cx="801823"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2015</a:t>
            </a:r>
            <a:endParaRPr kumimoji="1" lang="ja-JP" altLang="en-US" dirty="0">
              <a:solidFill>
                <a:schemeClr val="accent2">
                  <a:lumMod val="75000"/>
                </a:schemeClr>
              </a:solidFill>
              <a:latin typeface="Bebas Neue Regular" panose="00000500000000000000" pitchFamily="2" charset="0"/>
            </a:endParaRPr>
          </a:p>
        </p:txBody>
      </p:sp>
      <p:sp>
        <p:nvSpPr>
          <p:cNvPr id="67" name="テキスト ボックス 66"/>
          <p:cNvSpPr txBox="1"/>
          <p:nvPr/>
        </p:nvSpPr>
        <p:spPr>
          <a:xfrm>
            <a:off x="9594679" y="5594060"/>
            <a:ext cx="822661"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2020</a:t>
            </a:r>
            <a:endParaRPr kumimoji="1" lang="ja-JP" altLang="en-US" dirty="0">
              <a:solidFill>
                <a:schemeClr val="accent2">
                  <a:lumMod val="75000"/>
                </a:schemeClr>
              </a:solidFill>
              <a:latin typeface="Bebas Neue Regular" panose="00000500000000000000" pitchFamily="2" charset="0"/>
            </a:endParaRPr>
          </a:p>
        </p:txBody>
      </p:sp>
      <p:sp>
        <p:nvSpPr>
          <p:cNvPr id="68" name="テキスト ボックス 67"/>
          <p:cNvSpPr txBox="1"/>
          <p:nvPr/>
        </p:nvSpPr>
        <p:spPr>
          <a:xfrm>
            <a:off x="12485544" y="5594060"/>
            <a:ext cx="803425"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2010</a:t>
            </a:r>
            <a:endParaRPr kumimoji="1" lang="ja-JP" altLang="en-US" dirty="0">
              <a:solidFill>
                <a:schemeClr val="accent2">
                  <a:lumMod val="75000"/>
                </a:schemeClr>
              </a:solidFill>
              <a:latin typeface="Bebas Neue Regular" panose="00000500000000000000" pitchFamily="2" charset="0"/>
            </a:endParaRPr>
          </a:p>
        </p:txBody>
      </p:sp>
      <p:sp>
        <p:nvSpPr>
          <p:cNvPr id="69" name="テキスト ボックス 68"/>
          <p:cNvSpPr txBox="1"/>
          <p:nvPr/>
        </p:nvSpPr>
        <p:spPr>
          <a:xfrm>
            <a:off x="13376132" y="5594060"/>
            <a:ext cx="801823"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2015</a:t>
            </a:r>
            <a:endParaRPr kumimoji="1" lang="ja-JP" altLang="en-US" dirty="0">
              <a:solidFill>
                <a:schemeClr val="accent2">
                  <a:lumMod val="75000"/>
                </a:schemeClr>
              </a:solidFill>
              <a:latin typeface="Bebas Neue Regular" panose="00000500000000000000" pitchFamily="2" charset="0"/>
            </a:endParaRPr>
          </a:p>
        </p:txBody>
      </p:sp>
      <p:sp>
        <p:nvSpPr>
          <p:cNvPr id="70" name="テキスト ボックス 69"/>
          <p:cNvSpPr txBox="1"/>
          <p:nvPr/>
        </p:nvSpPr>
        <p:spPr>
          <a:xfrm>
            <a:off x="14266719" y="5594060"/>
            <a:ext cx="822661" cy="584775"/>
          </a:xfrm>
          <a:prstGeom prst="rect">
            <a:avLst/>
          </a:prstGeom>
          <a:noFill/>
        </p:spPr>
        <p:txBody>
          <a:bodyPr wrap="none" rtlCol="0">
            <a:spAutoFit/>
          </a:bodyPr>
          <a:lstStyle/>
          <a:p>
            <a:pPr algn="ctr"/>
            <a:r>
              <a:rPr kumimoji="1" lang="en-US" altLang="ja-JP" dirty="0" smtClean="0">
                <a:solidFill>
                  <a:schemeClr val="accent2">
                    <a:lumMod val="75000"/>
                  </a:schemeClr>
                </a:solidFill>
                <a:latin typeface="Bebas Neue Regular" panose="00000500000000000000" pitchFamily="2" charset="0"/>
              </a:rPr>
              <a:t>2020</a:t>
            </a:r>
            <a:endParaRPr kumimoji="1" lang="ja-JP" altLang="en-US" dirty="0">
              <a:solidFill>
                <a:schemeClr val="accent2">
                  <a:lumMod val="75000"/>
                </a:schemeClr>
              </a:solidFill>
              <a:latin typeface="Bebas Neue Regular" panose="00000500000000000000" pitchFamily="2" charset="0"/>
            </a:endParaRPr>
          </a:p>
        </p:txBody>
      </p:sp>
    </p:spTree>
    <p:extLst>
      <p:ext uri="{BB962C8B-B14F-4D97-AF65-F5344CB8AC3E}">
        <p14:creationId xmlns:p14="http://schemas.microsoft.com/office/powerpoint/2010/main" val="3264922078"/>
      </p:ext>
    </p:extLst>
  </p:cSld>
  <p:clrMapOvr>
    <a:masterClrMapping/>
  </p:clrMapOvr>
  <p:transition spd="slow" advTm="802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childTnLst>
                          </p:cTn>
                        </p:par>
                        <p:par>
                          <p:cTn id="25" fill="hold">
                            <p:stCondLst>
                              <p:cond delay="1100"/>
                            </p:stCondLst>
                            <p:childTnLst>
                              <p:par>
                                <p:cTn id="26" presetID="2" presetClass="entr" presetSubtype="4" decel="10000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ppt_x"/>
                                          </p:val>
                                        </p:tav>
                                        <p:tav tm="100000">
                                          <p:val>
                                            <p:strVal val="#ppt_x"/>
                                          </p:val>
                                        </p:tav>
                                      </p:tavLst>
                                    </p:anim>
                                    <p:anim calcmode="lin" valueType="num">
                                      <p:cBhvr additive="base">
                                        <p:cTn id="33" dur="500" fill="hold"/>
                                        <p:tgtEl>
                                          <p:spTgt spid="42"/>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0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ppt_x"/>
                                          </p:val>
                                        </p:tav>
                                        <p:tav tm="100000">
                                          <p:val>
                                            <p:strVal val="#ppt_x"/>
                                          </p:val>
                                        </p:tav>
                                      </p:tavLst>
                                    </p:anim>
                                    <p:anim calcmode="lin" valueType="num">
                                      <p:cBhvr additive="base">
                                        <p:cTn id="37" dur="500" fill="hold"/>
                                        <p:tgtEl>
                                          <p:spTgt spid="43"/>
                                        </p:tgtEl>
                                        <p:attrNameLst>
                                          <p:attrName>ppt_y</p:attrName>
                                        </p:attrNameLst>
                                      </p:cBhvr>
                                      <p:tavLst>
                                        <p:tav tm="0">
                                          <p:val>
                                            <p:strVal val="1+#ppt_h/2"/>
                                          </p:val>
                                        </p:tav>
                                        <p:tav tm="100000">
                                          <p:val>
                                            <p:strVal val="#ppt_y"/>
                                          </p:val>
                                        </p:tav>
                                      </p:tavLst>
                                    </p:anim>
                                  </p:childTnLst>
                                </p:cTn>
                              </p:par>
                            </p:childTnLst>
                          </p:cTn>
                        </p:par>
                        <p:par>
                          <p:cTn id="38" fill="hold">
                            <p:stCondLst>
                              <p:cond delay="1800"/>
                            </p:stCondLst>
                            <p:childTnLst>
                              <p:par>
                                <p:cTn id="39" presetID="10" presetClass="entr" presetSubtype="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500"/>
                                        <p:tgtEl>
                                          <p:spTgt spid="6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fade">
                                      <p:cBhvr>
                                        <p:cTn id="50" dur="500"/>
                                        <p:tgtEl>
                                          <p:spTgt spid="6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fade">
                                      <p:cBhvr>
                                        <p:cTn id="53" dur="500"/>
                                        <p:tgtEl>
                                          <p:spTgt spid="6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7"/>
                                        </p:tgtEl>
                                        <p:attrNameLst>
                                          <p:attrName>style.visibility</p:attrName>
                                        </p:attrNameLst>
                                      </p:cBhvr>
                                      <p:to>
                                        <p:strVal val="visible"/>
                                      </p:to>
                                    </p:set>
                                    <p:animEffect transition="in" filter="fade">
                                      <p:cBhvr>
                                        <p:cTn id="56" dur="500"/>
                                        <p:tgtEl>
                                          <p:spTgt spid="6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fade">
                                      <p:cBhvr>
                                        <p:cTn id="59" dur="500"/>
                                        <p:tgtEl>
                                          <p:spTgt spid="6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500"/>
                                        <p:tgtEl>
                                          <p:spTgt spid="6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0"/>
                                        </p:tgtEl>
                                        <p:attrNameLst>
                                          <p:attrName>style.visibility</p:attrName>
                                        </p:attrNameLst>
                                      </p:cBhvr>
                                      <p:to>
                                        <p:strVal val="visible"/>
                                      </p:to>
                                    </p:set>
                                    <p:animEffect transition="in" filter="fade">
                                      <p:cBhvr>
                                        <p:cTn id="65" dur="500"/>
                                        <p:tgtEl>
                                          <p:spTgt spid="70"/>
                                        </p:tgtEl>
                                      </p:cBhvr>
                                    </p:animEffect>
                                  </p:childTnLst>
                                </p:cTn>
                              </p:par>
                            </p:childTnLst>
                          </p:cTn>
                        </p:par>
                        <p:par>
                          <p:cTn id="66" fill="hold">
                            <p:stCondLst>
                              <p:cond delay="2300"/>
                            </p:stCondLst>
                            <p:childTnLst>
                              <p:par>
                                <p:cTn id="67" presetID="2" presetClass="entr" presetSubtype="4" decel="100000"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750" fill="hold"/>
                                        <p:tgtEl>
                                          <p:spTgt spid="6"/>
                                        </p:tgtEl>
                                        <p:attrNameLst>
                                          <p:attrName>ppt_x</p:attrName>
                                        </p:attrNameLst>
                                      </p:cBhvr>
                                      <p:tavLst>
                                        <p:tav tm="0">
                                          <p:val>
                                            <p:strVal val="#ppt_x"/>
                                          </p:val>
                                        </p:tav>
                                        <p:tav tm="100000">
                                          <p:val>
                                            <p:strVal val="#ppt_x"/>
                                          </p:val>
                                        </p:tav>
                                      </p:tavLst>
                                    </p:anim>
                                    <p:anim calcmode="lin" valueType="num">
                                      <p:cBhvr additive="base">
                                        <p:cTn id="70" dur="750" fill="hold"/>
                                        <p:tgtEl>
                                          <p:spTgt spid="6"/>
                                        </p:tgtEl>
                                        <p:attrNameLst>
                                          <p:attrName>ppt_y</p:attrName>
                                        </p:attrNameLst>
                                      </p:cBhvr>
                                      <p:tavLst>
                                        <p:tav tm="0">
                                          <p:val>
                                            <p:strVal val="1+#ppt_h/2"/>
                                          </p:val>
                                        </p:tav>
                                        <p:tav tm="100000">
                                          <p:val>
                                            <p:strVal val="#ppt_y"/>
                                          </p:val>
                                        </p:tav>
                                      </p:tavLst>
                                    </p:anim>
                                  </p:childTnLst>
                                </p:cTn>
                              </p:par>
                              <p:par>
                                <p:cTn id="71" presetID="2" presetClass="entr" presetSubtype="4" decel="100000" fill="hold" grpId="0" nodeType="withEffect">
                                  <p:stCondLst>
                                    <p:cond delay="100"/>
                                  </p:stCondLst>
                                  <p:childTnLst>
                                    <p:set>
                                      <p:cBhvr>
                                        <p:cTn id="72" dur="1" fill="hold">
                                          <p:stCondLst>
                                            <p:cond delay="0"/>
                                          </p:stCondLst>
                                        </p:cTn>
                                        <p:tgtEl>
                                          <p:spTgt spid="55"/>
                                        </p:tgtEl>
                                        <p:attrNameLst>
                                          <p:attrName>style.visibility</p:attrName>
                                        </p:attrNameLst>
                                      </p:cBhvr>
                                      <p:to>
                                        <p:strVal val="visible"/>
                                      </p:to>
                                    </p:set>
                                    <p:anim calcmode="lin" valueType="num">
                                      <p:cBhvr additive="base">
                                        <p:cTn id="73" dur="750" fill="hold"/>
                                        <p:tgtEl>
                                          <p:spTgt spid="55"/>
                                        </p:tgtEl>
                                        <p:attrNameLst>
                                          <p:attrName>ppt_x</p:attrName>
                                        </p:attrNameLst>
                                      </p:cBhvr>
                                      <p:tavLst>
                                        <p:tav tm="0">
                                          <p:val>
                                            <p:strVal val="#ppt_x"/>
                                          </p:val>
                                        </p:tav>
                                        <p:tav tm="100000">
                                          <p:val>
                                            <p:strVal val="#ppt_x"/>
                                          </p:val>
                                        </p:tav>
                                      </p:tavLst>
                                    </p:anim>
                                    <p:anim calcmode="lin" valueType="num">
                                      <p:cBhvr additive="base">
                                        <p:cTn id="74" dur="750" fill="hold"/>
                                        <p:tgtEl>
                                          <p:spTgt spid="55"/>
                                        </p:tgtEl>
                                        <p:attrNameLst>
                                          <p:attrName>ppt_y</p:attrName>
                                        </p:attrNameLst>
                                      </p:cBhvr>
                                      <p:tavLst>
                                        <p:tav tm="0">
                                          <p:val>
                                            <p:strVal val="1+#ppt_h/2"/>
                                          </p:val>
                                        </p:tav>
                                        <p:tav tm="100000">
                                          <p:val>
                                            <p:strVal val="#ppt_y"/>
                                          </p:val>
                                        </p:tav>
                                      </p:tavLst>
                                    </p:anim>
                                  </p:childTnLst>
                                </p:cTn>
                              </p:par>
                              <p:par>
                                <p:cTn id="75" presetID="2" presetClass="entr" presetSubtype="4" decel="100000" fill="hold" grpId="0" nodeType="withEffect">
                                  <p:stCondLst>
                                    <p:cond delay="200"/>
                                  </p:stCondLst>
                                  <p:childTnLst>
                                    <p:set>
                                      <p:cBhvr>
                                        <p:cTn id="76" dur="1" fill="hold">
                                          <p:stCondLst>
                                            <p:cond delay="0"/>
                                          </p:stCondLst>
                                        </p:cTn>
                                        <p:tgtEl>
                                          <p:spTgt spid="56"/>
                                        </p:tgtEl>
                                        <p:attrNameLst>
                                          <p:attrName>style.visibility</p:attrName>
                                        </p:attrNameLst>
                                      </p:cBhvr>
                                      <p:to>
                                        <p:strVal val="visible"/>
                                      </p:to>
                                    </p:set>
                                    <p:anim calcmode="lin" valueType="num">
                                      <p:cBhvr additive="base">
                                        <p:cTn id="77" dur="750" fill="hold"/>
                                        <p:tgtEl>
                                          <p:spTgt spid="56"/>
                                        </p:tgtEl>
                                        <p:attrNameLst>
                                          <p:attrName>ppt_x</p:attrName>
                                        </p:attrNameLst>
                                      </p:cBhvr>
                                      <p:tavLst>
                                        <p:tav tm="0">
                                          <p:val>
                                            <p:strVal val="#ppt_x"/>
                                          </p:val>
                                        </p:tav>
                                        <p:tav tm="100000">
                                          <p:val>
                                            <p:strVal val="#ppt_x"/>
                                          </p:val>
                                        </p:tav>
                                      </p:tavLst>
                                    </p:anim>
                                    <p:anim calcmode="lin" valueType="num">
                                      <p:cBhvr additive="base">
                                        <p:cTn id="78" dur="750" fill="hold"/>
                                        <p:tgtEl>
                                          <p:spTgt spid="56"/>
                                        </p:tgtEl>
                                        <p:attrNameLst>
                                          <p:attrName>ppt_y</p:attrName>
                                        </p:attrNameLst>
                                      </p:cBhvr>
                                      <p:tavLst>
                                        <p:tav tm="0">
                                          <p:val>
                                            <p:strVal val="1+#ppt_h/2"/>
                                          </p:val>
                                        </p:tav>
                                        <p:tav tm="100000">
                                          <p:val>
                                            <p:strVal val="#ppt_y"/>
                                          </p:val>
                                        </p:tav>
                                      </p:tavLst>
                                    </p:anim>
                                  </p:childTnLst>
                                </p:cTn>
                              </p:par>
                            </p:childTnLst>
                          </p:cTn>
                        </p:par>
                        <p:par>
                          <p:cTn id="79" fill="hold">
                            <p:stCondLst>
                              <p:cond delay="3250"/>
                            </p:stCondLst>
                            <p:childTnLst>
                              <p:par>
                                <p:cTn id="80" presetID="2" presetClass="entr" presetSubtype="4" decel="100000" fill="hold" grpId="0" nodeType="afterEffect">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750" fill="hold"/>
                                        <p:tgtEl>
                                          <p:spTgt spid="57"/>
                                        </p:tgtEl>
                                        <p:attrNameLst>
                                          <p:attrName>ppt_x</p:attrName>
                                        </p:attrNameLst>
                                      </p:cBhvr>
                                      <p:tavLst>
                                        <p:tav tm="0">
                                          <p:val>
                                            <p:strVal val="#ppt_x"/>
                                          </p:val>
                                        </p:tav>
                                        <p:tav tm="100000">
                                          <p:val>
                                            <p:strVal val="#ppt_x"/>
                                          </p:val>
                                        </p:tav>
                                      </p:tavLst>
                                    </p:anim>
                                    <p:anim calcmode="lin" valueType="num">
                                      <p:cBhvr additive="base">
                                        <p:cTn id="83" dur="750" fill="hold"/>
                                        <p:tgtEl>
                                          <p:spTgt spid="57"/>
                                        </p:tgtEl>
                                        <p:attrNameLst>
                                          <p:attrName>ppt_y</p:attrName>
                                        </p:attrNameLst>
                                      </p:cBhvr>
                                      <p:tavLst>
                                        <p:tav tm="0">
                                          <p:val>
                                            <p:strVal val="1+#ppt_h/2"/>
                                          </p:val>
                                        </p:tav>
                                        <p:tav tm="100000">
                                          <p:val>
                                            <p:strVal val="#ppt_y"/>
                                          </p:val>
                                        </p:tav>
                                      </p:tavLst>
                                    </p:anim>
                                  </p:childTnLst>
                                </p:cTn>
                              </p:par>
                              <p:par>
                                <p:cTn id="84" presetID="2" presetClass="entr" presetSubtype="4" decel="100000" fill="hold" grpId="0" nodeType="withEffect">
                                  <p:stCondLst>
                                    <p:cond delay="100"/>
                                  </p:stCondLst>
                                  <p:childTnLst>
                                    <p:set>
                                      <p:cBhvr>
                                        <p:cTn id="85" dur="1" fill="hold">
                                          <p:stCondLst>
                                            <p:cond delay="0"/>
                                          </p:stCondLst>
                                        </p:cTn>
                                        <p:tgtEl>
                                          <p:spTgt spid="58"/>
                                        </p:tgtEl>
                                        <p:attrNameLst>
                                          <p:attrName>style.visibility</p:attrName>
                                        </p:attrNameLst>
                                      </p:cBhvr>
                                      <p:to>
                                        <p:strVal val="visible"/>
                                      </p:to>
                                    </p:set>
                                    <p:anim calcmode="lin" valueType="num">
                                      <p:cBhvr additive="base">
                                        <p:cTn id="86" dur="750" fill="hold"/>
                                        <p:tgtEl>
                                          <p:spTgt spid="58"/>
                                        </p:tgtEl>
                                        <p:attrNameLst>
                                          <p:attrName>ppt_x</p:attrName>
                                        </p:attrNameLst>
                                      </p:cBhvr>
                                      <p:tavLst>
                                        <p:tav tm="0">
                                          <p:val>
                                            <p:strVal val="#ppt_x"/>
                                          </p:val>
                                        </p:tav>
                                        <p:tav tm="100000">
                                          <p:val>
                                            <p:strVal val="#ppt_x"/>
                                          </p:val>
                                        </p:tav>
                                      </p:tavLst>
                                    </p:anim>
                                    <p:anim calcmode="lin" valueType="num">
                                      <p:cBhvr additive="base">
                                        <p:cTn id="87" dur="750" fill="hold"/>
                                        <p:tgtEl>
                                          <p:spTgt spid="58"/>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200"/>
                                  </p:stCondLst>
                                  <p:childTnLst>
                                    <p:set>
                                      <p:cBhvr>
                                        <p:cTn id="89" dur="1" fill="hold">
                                          <p:stCondLst>
                                            <p:cond delay="0"/>
                                          </p:stCondLst>
                                        </p:cTn>
                                        <p:tgtEl>
                                          <p:spTgt spid="59"/>
                                        </p:tgtEl>
                                        <p:attrNameLst>
                                          <p:attrName>style.visibility</p:attrName>
                                        </p:attrNameLst>
                                      </p:cBhvr>
                                      <p:to>
                                        <p:strVal val="visible"/>
                                      </p:to>
                                    </p:set>
                                    <p:anim calcmode="lin" valueType="num">
                                      <p:cBhvr additive="base">
                                        <p:cTn id="90" dur="750" fill="hold"/>
                                        <p:tgtEl>
                                          <p:spTgt spid="59"/>
                                        </p:tgtEl>
                                        <p:attrNameLst>
                                          <p:attrName>ppt_x</p:attrName>
                                        </p:attrNameLst>
                                      </p:cBhvr>
                                      <p:tavLst>
                                        <p:tav tm="0">
                                          <p:val>
                                            <p:strVal val="#ppt_x"/>
                                          </p:val>
                                        </p:tav>
                                        <p:tav tm="100000">
                                          <p:val>
                                            <p:strVal val="#ppt_x"/>
                                          </p:val>
                                        </p:tav>
                                      </p:tavLst>
                                    </p:anim>
                                    <p:anim calcmode="lin" valueType="num">
                                      <p:cBhvr additive="base">
                                        <p:cTn id="91" dur="750" fill="hold"/>
                                        <p:tgtEl>
                                          <p:spTgt spid="59"/>
                                        </p:tgtEl>
                                        <p:attrNameLst>
                                          <p:attrName>ppt_y</p:attrName>
                                        </p:attrNameLst>
                                      </p:cBhvr>
                                      <p:tavLst>
                                        <p:tav tm="0">
                                          <p:val>
                                            <p:strVal val="1+#ppt_h/2"/>
                                          </p:val>
                                        </p:tav>
                                        <p:tav tm="100000">
                                          <p:val>
                                            <p:strVal val="#ppt_y"/>
                                          </p:val>
                                        </p:tav>
                                      </p:tavLst>
                                    </p:anim>
                                  </p:childTnLst>
                                </p:cTn>
                              </p:par>
                            </p:childTnLst>
                          </p:cTn>
                        </p:par>
                        <p:par>
                          <p:cTn id="92" fill="hold">
                            <p:stCondLst>
                              <p:cond delay="4200"/>
                            </p:stCondLst>
                            <p:childTnLst>
                              <p:par>
                                <p:cTn id="93" presetID="2" presetClass="entr" presetSubtype="4" decel="100000" fill="hold" grpId="0" nodeType="after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750" fill="hold"/>
                                        <p:tgtEl>
                                          <p:spTgt spid="60"/>
                                        </p:tgtEl>
                                        <p:attrNameLst>
                                          <p:attrName>ppt_x</p:attrName>
                                        </p:attrNameLst>
                                      </p:cBhvr>
                                      <p:tavLst>
                                        <p:tav tm="0">
                                          <p:val>
                                            <p:strVal val="#ppt_x"/>
                                          </p:val>
                                        </p:tav>
                                        <p:tav tm="100000">
                                          <p:val>
                                            <p:strVal val="#ppt_x"/>
                                          </p:val>
                                        </p:tav>
                                      </p:tavLst>
                                    </p:anim>
                                    <p:anim calcmode="lin" valueType="num">
                                      <p:cBhvr additive="base">
                                        <p:cTn id="96" dur="750" fill="hold"/>
                                        <p:tgtEl>
                                          <p:spTgt spid="60"/>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10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750" fill="hold"/>
                                        <p:tgtEl>
                                          <p:spTgt spid="61"/>
                                        </p:tgtEl>
                                        <p:attrNameLst>
                                          <p:attrName>ppt_x</p:attrName>
                                        </p:attrNameLst>
                                      </p:cBhvr>
                                      <p:tavLst>
                                        <p:tav tm="0">
                                          <p:val>
                                            <p:strVal val="#ppt_x"/>
                                          </p:val>
                                        </p:tav>
                                        <p:tav tm="100000">
                                          <p:val>
                                            <p:strVal val="#ppt_x"/>
                                          </p:val>
                                        </p:tav>
                                      </p:tavLst>
                                    </p:anim>
                                    <p:anim calcmode="lin" valueType="num">
                                      <p:cBhvr additive="base">
                                        <p:cTn id="100" dur="750" fill="hold"/>
                                        <p:tgtEl>
                                          <p:spTgt spid="61"/>
                                        </p:tgtEl>
                                        <p:attrNameLst>
                                          <p:attrName>ppt_y</p:attrName>
                                        </p:attrNameLst>
                                      </p:cBhvr>
                                      <p:tavLst>
                                        <p:tav tm="0">
                                          <p:val>
                                            <p:strVal val="1+#ppt_h/2"/>
                                          </p:val>
                                        </p:tav>
                                        <p:tav tm="100000">
                                          <p:val>
                                            <p:strVal val="#ppt_y"/>
                                          </p:val>
                                        </p:tav>
                                      </p:tavLst>
                                    </p:anim>
                                  </p:childTnLst>
                                </p:cTn>
                              </p:par>
                              <p:par>
                                <p:cTn id="101" presetID="2" presetClass="entr" presetSubtype="4" decel="100000" fill="hold" grpId="0" nodeType="withEffect">
                                  <p:stCondLst>
                                    <p:cond delay="200"/>
                                  </p:stCondLst>
                                  <p:childTnLst>
                                    <p:set>
                                      <p:cBhvr>
                                        <p:cTn id="102" dur="1" fill="hold">
                                          <p:stCondLst>
                                            <p:cond delay="0"/>
                                          </p:stCondLst>
                                        </p:cTn>
                                        <p:tgtEl>
                                          <p:spTgt spid="62"/>
                                        </p:tgtEl>
                                        <p:attrNameLst>
                                          <p:attrName>style.visibility</p:attrName>
                                        </p:attrNameLst>
                                      </p:cBhvr>
                                      <p:to>
                                        <p:strVal val="visible"/>
                                      </p:to>
                                    </p:set>
                                    <p:anim calcmode="lin" valueType="num">
                                      <p:cBhvr additive="base">
                                        <p:cTn id="103" dur="750" fill="hold"/>
                                        <p:tgtEl>
                                          <p:spTgt spid="62"/>
                                        </p:tgtEl>
                                        <p:attrNameLst>
                                          <p:attrName>ppt_x</p:attrName>
                                        </p:attrNameLst>
                                      </p:cBhvr>
                                      <p:tavLst>
                                        <p:tav tm="0">
                                          <p:val>
                                            <p:strVal val="#ppt_x"/>
                                          </p:val>
                                        </p:tav>
                                        <p:tav tm="100000">
                                          <p:val>
                                            <p:strVal val="#ppt_x"/>
                                          </p:val>
                                        </p:tav>
                                      </p:tavLst>
                                    </p:anim>
                                    <p:anim calcmode="lin" valueType="num">
                                      <p:cBhvr additive="base">
                                        <p:cTn id="104" dur="750" fill="hold"/>
                                        <p:tgtEl>
                                          <p:spTgt spid="62"/>
                                        </p:tgtEl>
                                        <p:attrNameLst>
                                          <p:attrName>ppt_y</p:attrName>
                                        </p:attrNameLst>
                                      </p:cBhvr>
                                      <p:tavLst>
                                        <p:tav tm="0">
                                          <p:val>
                                            <p:strVal val="1+#ppt_h/2"/>
                                          </p:val>
                                        </p:tav>
                                        <p:tav tm="100000">
                                          <p:val>
                                            <p:strVal val="#ppt_y"/>
                                          </p:val>
                                        </p:tav>
                                      </p:tavLst>
                                    </p:anim>
                                  </p:childTnLst>
                                </p:cTn>
                              </p:par>
                            </p:childTnLst>
                          </p:cTn>
                        </p:par>
                        <p:par>
                          <p:cTn id="105" fill="hold">
                            <p:stCondLst>
                              <p:cond delay="5150"/>
                            </p:stCondLst>
                            <p:childTnLst>
                              <p:par>
                                <p:cTn id="106" presetID="2" presetClass="entr" presetSubtype="2" decel="100000" fill="hold" grpId="0" nodeType="afterEffect">
                                  <p:stCondLst>
                                    <p:cond delay="0"/>
                                  </p:stCondLst>
                                  <p:childTnLst>
                                    <p:set>
                                      <p:cBhvr>
                                        <p:cTn id="107" dur="1" fill="hold">
                                          <p:stCondLst>
                                            <p:cond delay="0"/>
                                          </p:stCondLst>
                                        </p:cTn>
                                        <p:tgtEl>
                                          <p:spTgt spid="44"/>
                                        </p:tgtEl>
                                        <p:attrNameLst>
                                          <p:attrName>style.visibility</p:attrName>
                                        </p:attrNameLst>
                                      </p:cBhvr>
                                      <p:to>
                                        <p:strVal val="visible"/>
                                      </p:to>
                                    </p:set>
                                    <p:anim calcmode="lin" valueType="num">
                                      <p:cBhvr additive="base">
                                        <p:cTn id="108" dur="750" fill="hold"/>
                                        <p:tgtEl>
                                          <p:spTgt spid="44"/>
                                        </p:tgtEl>
                                        <p:attrNameLst>
                                          <p:attrName>ppt_x</p:attrName>
                                        </p:attrNameLst>
                                      </p:cBhvr>
                                      <p:tavLst>
                                        <p:tav tm="0">
                                          <p:val>
                                            <p:strVal val="1+#ppt_w/2"/>
                                          </p:val>
                                        </p:tav>
                                        <p:tav tm="100000">
                                          <p:val>
                                            <p:strVal val="#ppt_x"/>
                                          </p:val>
                                        </p:tav>
                                      </p:tavLst>
                                    </p:anim>
                                    <p:anim calcmode="lin" valueType="num">
                                      <p:cBhvr additive="base">
                                        <p:cTn id="109" dur="750" fill="hold"/>
                                        <p:tgtEl>
                                          <p:spTgt spid="44"/>
                                        </p:tgtEl>
                                        <p:attrNameLst>
                                          <p:attrName>ppt_y</p:attrName>
                                        </p:attrNameLst>
                                      </p:cBhvr>
                                      <p:tavLst>
                                        <p:tav tm="0">
                                          <p:val>
                                            <p:strVal val="#ppt_y"/>
                                          </p:val>
                                        </p:tav>
                                        <p:tav tm="100000">
                                          <p:val>
                                            <p:strVal val="#ppt_y"/>
                                          </p:val>
                                        </p:tav>
                                      </p:tavLst>
                                    </p:anim>
                                  </p:childTnLst>
                                </p:cTn>
                              </p:par>
                              <p:par>
                                <p:cTn id="110" presetID="10" presetClass="entr" presetSubtype="0" fill="hold" grpId="1" nodeType="withEffect">
                                  <p:stCondLst>
                                    <p:cond delay="250"/>
                                  </p:stCondLst>
                                  <p:childTnLst>
                                    <p:set>
                                      <p:cBhvr>
                                        <p:cTn id="111" dur="1" fill="hold">
                                          <p:stCondLst>
                                            <p:cond delay="0"/>
                                          </p:stCondLst>
                                        </p:cTn>
                                        <p:tgtEl>
                                          <p:spTgt spid="44"/>
                                        </p:tgtEl>
                                        <p:attrNameLst>
                                          <p:attrName>style.visibility</p:attrName>
                                        </p:attrNameLst>
                                      </p:cBhvr>
                                      <p:to>
                                        <p:strVal val="visible"/>
                                      </p:to>
                                    </p:set>
                                    <p:animEffect transition="in" filter="fade">
                                      <p:cBhvr>
                                        <p:cTn id="112" dur="500"/>
                                        <p:tgtEl>
                                          <p:spTgt spid="44"/>
                                        </p:tgtEl>
                                      </p:cBhvr>
                                    </p:animEffect>
                                  </p:childTnLst>
                                </p:cTn>
                              </p:par>
                              <p:par>
                                <p:cTn id="113" presetID="1" presetClass="exit" presetSubtype="0" fill="hold" grpId="2" nodeType="withEffect">
                                  <p:stCondLst>
                                    <p:cond delay="0"/>
                                  </p:stCondLst>
                                  <p:childTnLst>
                                    <p:set>
                                      <p:cBhvr>
                                        <p:cTn id="114" dur="1" fill="hold">
                                          <p:stCondLst>
                                            <p:cond delay="0"/>
                                          </p:stCondLst>
                                        </p:cTn>
                                        <p:tgtEl>
                                          <p:spTgt spid="44"/>
                                        </p:tgtEl>
                                        <p:attrNameLst>
                                          <p:attrName>style.visibility</p:attrName>
                                        </p:attrNameLst>
                                      </p:cBhvr>
                                      <p:to>
                                        <p:strVal val="hidden"/>
                                      </p:to>
                                    </p:set>
                                  </p:childTnLst>
                                </p:cTn>
                              </p:par>
                              <p:par>
                                <p:cTn id="115" presetID="2" presetClass="entr" presetSubtype="4" decel="100000" fill="hold" grpId="0" nodeType="withEffect">
                                  <p:stCondLst>
                                    <p:cond delay="250"/>
                                  </p:stCondLst>
                                  <p:childTnLst>
                                    <p:set>
                                      <p:cBhvr>
                                        <p:cTn id="116" dur="1" fill="hold">
                                          <p:stCondLst>
                                            <p:cond delay="0"/>
                                          </p:stCondLst>
                                        </p:cTn>
                                        <p:tgtEl>
                                          <p:spTgt spid="45"/>
                                        </p:tgtEl>
                                        <p:attrNameLst>
                                          <p:attrName>style.visibility</p:attrName>
                                        </p:attrNameLst>
                                      </p:cBhvr>
                                      <p:to>
                                        <p:strVal val="visible"/>
                                      </p:to>
                                    </p:set>
                                    <p:anim calcmode="lin" valueType="num">
                                      <p:cBhvr additive="base">
                                        <p:cTn id="117" dur="500" fill="hold"/>
                                        <p:tgtEl>
                                          <p:spTgt spid="45"/>
                                        </p:tgtEl>
                                        <p:attrNameLst>
                                          <p:attrName>ppt_x</p:attrName>
                                        </p:attrNameLst>
                                      </p:cBhvr>
                                      <p:tavLst>
                                        <p:tav tm="0">
                                          <p:val>
                                            <p:strVal val="#ppt_x"/>
                                          </p:val>
                                        </p:tav>
                                        <p:tav tm="100000">
                                          <p:val>
                                            <p:strVal val="#ppt_x"/>
                                          </p:val>
                                        </p:tav>
                                      </p:tavLst>
                                    </p:anim>
                                    <p:anim calcmode="lin" valueType="num">
                                      <p:cBhvr additive="base">
                                        <p:cTn id="118" dur="500" fill="hold"/>
                                        <p:tgtEl>
                                          <p:spTgt spid="45"/>
                                        </p:tgtEl>
                                        <p:attrNameLst>
                                          <p:attrName>ppt_y</p:attrName>
                                        </p:attrNameLst>
                                      </p:cBhvr>
                                      <p:tavLst>
                                        <p:tav tm="0">
                                          <p:val>
                                            <p:strVal val="1+#ppt_h/2"/>
                                          </p:val>
                                        </p:tav>
                                        <p:tav tm="100000">
                                          <p:val>
                                            <p:strVal val="#ppt_y"/>
                                          </p:val>
                                        </p:tav>
                                      </p:tavLst>
                                    </p:anim>
                                  </p:childTnLst>
                                </p:cTn>
                              </p:par>
                              <p:par>
                                <p:cTn id="119" presetID="10" presetClass="entr" presetSubtype="0" fill="hold" grpId="1" nodeType="withEffect">
                                  <p:stCondLst>
                                    <p:cond delay="250"/>
                                  </p:stCondLst>
                                  <p:childTnLst>
                                    <p:set>
                                      <p:cBhvr>
                                        <p:cTn id="120" dur="1" fill="hold">
                                          <p:stCondLst>
                                            <p:cond delay="0"/>
                                          </p:stCondLst>
                                        </p:cTn>
                                        <p:tgtEl>
                                          <p:spTgt spid="45"/>
                                        </p:tgtEl>
                                        <p:attrNameLst>
                                          <p:attrName>style.visibility</p:attrName>
                                        </p:attrNameLst>
                                      </p:cBhvr>
                                      <p:to>
                                        <p:strVal val="visible"/>
                                      </p:to>
                                    </p:set>
                                    <p:animEffect transition="in" filter="fade">
                                      <p:cBhvr>
                                        <p:cTn id="121" dur="500"/>
                                        <p:tgtEl>
                                          <p:spTgt spid="45"/>
                                        </p:tgtEl>
                                      </p:cBhvr>
                                    </p:animEffect>
                                  </p:childTnLst>
                                </p:cTn>
                              </p:par>
                            </p:childTnLst>
                          </p:cTn>
                        </p:par>
                        <p:par>
                          <p:cTn id="122" fill="hold">
                            <p:stCondLst>
                              <p:cond delay="5900"/>
                            </p:stCondLst>
                            <p:childTnLst>
                              <p:par>
                                <p:cTn id="123" presetID="2" presetClass="entr" presetSubtype="4" decel="100000" fill="hold" grpId="0" nodeType="afterEffect">
                                  <p:stCondLst>
                                    <p:cond delay="0"/>
                                  </p:stCondLst>
                                  <p:childTnLst>
                                    <p:set>
                                      <p:cBhvr>
                                        <p:cTn id="124" dur="1" fill="hold">
                                          <p:stCondLst>
                                            <p:cond delay="0"/>
                                          </p:stCondLst>
                                        </p:cTn>
                                        <p:tgtEl>
                                          <p:spTgt spid="46"/>
                                        </p:tgtEl>
                                        <p:attrNameLst>
                                          <p:attrName>style.visibility</p:attrName>
                                        </p:attrNameLst>
                                      </p:cBhvr>
                                      <p:to>
                                        <p:strVal val="visible"/>
                                      </p:to>
                                    </p:set>
                                    <p:anim calcmode="lin" valueType="num">
                                      <p:cBhvr additive="base">
                                        <p:cTn id="125" dur="500" fill="hold"/>
                                        <p:tgtEl>
                                          <p:spTgt spid="46"/>
                                        </p:tgtEl>
                                        <p:attrNameLst>
                                          <p:attrName>ppt_x</p:attrName>
                                        </p:attrNameLst>
                                      </p:cBhvr>
                                      <p:tavLst>
                                        <p:tav tm="0">
                                          <p:val>
                                            <p:strVal val="#ppt_x"/>
                                          </p:val>
                                        </p:tav>
                                        <p:tav tm="100000">
                                          <p:val>
                                            <p:strVal val="#ppt_x"/>
                                          </p:val>
                                        </p:tav>
                                      </p:tavLst>
                                    </p:anim>
                                    <p:anim calcmode="lin" valueType="num">
                                      <p:cBhvr additive="base">
                                        <p:cTn id="12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5" grpId="0" animBg="1"/>
      <p:bldP spid="56" grpId="0" animBg="1"/>
      <p:bldP spid="57" grpId="0" animBg="1"/>
      <p:bldP spid="58" grpId="0" animBg="1"/>
      <p:bldP spid="59" grpId="0" animBg="1"/>
      <p:bldP spid="60" grpId="0" animBg="1"/>
      <p:bldP spid="61" grpId="0" animBg="1"/>
      <p:bldP spid="62" grpId="0" animBg="1"/>
      <p:bldP spid="7" grpId="0" animBg="1"/>
      <p:bldP spid="32" grpId="0"/>
      <p:bldP spid="37" grpId="0"/>
      <p:bldP spid="38" grpId="0"/>
      <p:bldP spid="42" grpId="0"/>
      <p:bldP spid="43" grpId="0"/>
      <p:bldP spid="44" grpId="0"/>
      <p:bldP spid="44" grpId="1"/>
      <p:bldP spid="44" grpId="2"/>
      <p:bldP spid="45" grpId="0" animBg="1"/>
      <p:bldP spid="45" grpId="1" animBg="1"/>
      <p:bldP spid="46" grpId="0"/>
      <p:bldP spid="10" grpId="0"/>
      <p:bldP spid="63" grpId="0"/>
      <p:bldP spid="64" grpId="0"/>
      <p:bldP spid="65" grpId="0"/>
      <p:bldP spid="66" grpId="0"/>
      <p:bldP spid="67" grpId="0"/>
      <p:bldP spid="68" grpId="0"/>
      <p:bldP spid="69" grpId="0"/>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AGENDA</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スライド番号プレースホルダー 5"/>
          <p:cNvSpPr>
            <a:spLocks noGrp="1"/>
          </p:cNvSpPr>
          <p:nvPr>
            <p:ph type="sldNum" sz="quarter" idx="11"/>
          </p:nvPr>
        </p:nvSpPr>
        <p:spPr/>
        <p:txBody>
          <a:bodyPr/>
          <a:lstStyle/>
          <a:p>
            <a:fld id="{FADD65F2-3061-4838-8922-F719F7BAC906}" type="slidenum">
              <a:rPr lang="ja-JP" altLang="en-US" smtClean="0"/>
              <a:pPr/>
              <a:t>8</a:t>
            </a:fld>
            <a:endParaRPr lang="ja-JP" altLang="en-US" dirty="0"/>
          </a:p>
        </p:txBody>
      </p:sp>
      <p:sp>
        <p:nvSpPr>
          <p:cNvPr id="8" name="テキスト プレースホルダー 7"/>
          <p:cNvSpPr>
            <a:spLocks noGrp="1"/>
          </p:cNvSpPr>
          <p:nvPr>
            <p:ph type="body" sz="quarter" idx="13"/>
          </p:nvPr>
        </p:nvSpPr>
        <p:spPr/>
        <p:txBody>
          <a:bodyPr/>
          <a:lstStyle/>
          <a:p>
            <a:r>
              <a:rPr kumimoji="1" lang="en-US" altLang="ja-JP" dirty="0" smtClean="0"/>
              <a:t>AGENDA WITH 6 ITEMS</a:t>
            </a:r>
            <a:endParaRPr kumimoji="1" lang="ja-JP" altLang="en-US" dirty="0"/>
          </a:p>
        </p:txBody>
      </p:sp>
      <p:sp>
        <p:nvSpPr>
          <p:cNvPr id="9" name="テキスト プレースホルダー 8"/>
          <p:cNvSpPr>
            <a:spLocks noGrp="1"/>
          </p:cNvSpPr>
          <p:nvPr>
            <p:ph type="body" sz="quarter" idx="15"/>
          </p:nvPr>
        </p:nvSpPr>
        <p:spPr/>
        <p:txBody>
          <a:bodyPr/>
          <a:lstStyle/>
          <a:p>
            <a:r>
              <a:rPr kumimoji="1" lang="en-US" altLang="ja-JP" dirty="0" smtClean="0"/>
              <a:t>INtRODUCTON</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smtClean="0"/>
              <a:t>10:00 - 10:15</a:t>
            </a:r>
            <a:endParaRPr kumimoji="1" lang="ja-JP" altLang="en-US" dirty="0"/>
          </a:p>
        </p:txBody>
      </p:sp>
      <p:sp>
        <p:nvSpPr>
          <p:cNvPr id="11" name="テキスト プレースホルダー 10"/>
          <p:cNvSpPr>
            <a:spLocks noGrp="1"/>
          </p:cNvSpPr>
          <p:nvPr>
            <p:ph type="body" sz="quarter" idx="17"/>
          </p:nvPr>
        </p:nvSpPr>
        <p:spPr/>
        <p:txBody>
          <a:bodyPr/>
          <a:lstStyle/>
          <a:p>
            <a:r>
              <a:rPr kumimoji="1" lang="en-US" altLang="ja-JP" dirty="0" smtClean="0"/>
              <a:t>Before starting our presentation</a:t>
            </a:r>
            <a:endParaRPr kumimoji="1" lang="ja-JP" altLang="en-US" dirty="0"/>
          </a:p>
        </p:txBody>
      </p:sp>
      <p:sp>
        <p:nvSpPr>
          <p:cNvPr id="12" name="テキスト プレースホルダー 11"/>
          <p:cNvSpPr>
            <a:spLocks noGrp="1"/>
          </p:cNvSpPr>
          <p:nvPr>
            <p:ph type="body" sz="quarter" idx="18"/>
          </p:nvPr>
        </p:nvSpPr>
        <p:spPr/>
        <p:txBody>
          <a:bodyPr/>
          <a:lstStyle/>
          <a:p>
            <a:r>
              <a:rPr kumimoji="1" lang="en-US" altLang="ja-JP" dirty="0" smtClean="0"/>
              <a:t>ABOUT US</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10:15 </a:t>
            </a:r>
            <a:r>
              <a:rPr lang="en-US" altLang="ja-JP" dirty="0" smtClean="0"/>
              <a:t>- </a:t>
            </a:r>
            <a:r>
              <a:rPr kumimoji="1" lang="en-US" altLang="ja-JP" dirty="0" smtClean="0"/>
              <a:t>11:00</a:t>
            </a:r>
            <a:endParaRPr kumimoji="1" lang="ja-JP" altLang="en-US" dirty="0"/>
          </a:p>
        </p:txBody>
      </p:sp>
      <p:sp>
        <p:nvSpPr>
          <p:cNvPr id="14" name="テキスト プレースホルダー 13"/>
          <p:cNvSpPr>
            <a:spLocks noGrp="1"/>
          </p:cNvSpPr>
          <p:nvPr>
            <p:ph type="body" sz="quarter" idx="20"/>
          </p:nvPr>
        </p:nvSpPr>
        <p:spPr/>
        <p:txBody>
          <a:bodyPr/>
          <a:lstStyle/>
          <a:p>
            <a:r>
              <a:rPr kumimoji="1" lang="en-US" altLang="ja-JP" dirty="0" smtClean="0"/>
              <a:t>What we do</a:t>
            </a:r>
            <a:endParaRPr kumimoji="1" lang="ja-JP" altLang="en-US" dirty="0"/>
          </a:p>
        </p:txBody>
      </p:sp>
      <p:sp>
        <p:nvSpPr>
          <p:cNvPr id="15" name="テキスト プレースホルダー 14"/>
          <p:cNvSpPr>
            <a:spLocks noGrp="1"/>
          </p:cNvSpPr>
          <p:nvPr>
            <p:ph type="body" sz="quarter" idx="21"/>
          </p:nvPr>
        </p:nvSpPr>
        <p:spPr/>
        <p:txBody>
          <a:bodyPr/>
          <a:lstStyle/>
          <a:p>
            <a:r>
              <a:rPr lang="en-US" altLang="ja-JP" dirty="0" smtClean="0"/>
              <a:t>OUR PORTFOLIO</a:t>
            </a:r>
            <a:endParaRPr kumimoji="1" lang="ja-JP" altLang="en-US" dirty="0"/>
          </a:p>
        </p:txBody>
      </p:sp>
      <p:sp>
        <p:nvSpPr>
          <p:cNvPr id="16" name="テキスト プレースホルダー 15"/>
          <p:cNvSpPr>
            <a:spLocks noGrp="1"/>
          </p:cNvSpPr>
          <p:nvPr>
            <p:ph type="body" sz="quarter" idx="22"/>
          </p:nvPr>
        </p:nvSpPr>
        <p:spPr/>
        <p:txBody>
          <a:bodyPr/>
          <a:lstStyle/>
          <a:p>
            <a:r>
              <a:rPr kumimoji="1" lang="en-US" altLang="ja-JP" dirty="0" smtClean="0"/>
              <a:t>11:10 - 11:50</a:t>
            </a:r>
            <a:endParaRPr kumimoji="1" lang="ja-JP" altLang="en-US" dirty="0"/>
          </a:p>
        </p:txBody>
      </p:sp>
      <p:sp>
        <p:nvSpPr>
          <p:cNvPr id="17" name="テキスト プレースホルダー 16"/>
          <p:cNvSpPr>
            <a:spLocks noGrp="1"/>
          </p:cNvSpPr>
          <p:nvPr>
            <p:ph type="body" sz="quarter" idx="23"/>
          </p:nvPr>
        </p:nvSpPr>
        <p:spPr/>
        <p:txBody>
          <a:bodyPr/>
          <a:lstStyle/>
          <a:p>
            <a:r>
              <a:rPr kumimoji="1" lang="en-US" altLang="ja-JP" dirty="0" smtClean="0"/>
              <a:t>Our awesome projects</a:t>
            </a:r>
            <a:endParaRPr kumimoji="1" lang="ja-JP" altLang="en-US" dirty="0"/>
          </a:p>
        </p:txBody>
      </p:sp>
      <p:sp>
        <p:nvSpPr>
          <p:cNvPr id="18" name="テキスト プレースホルダー 17"/>
          <p:cNvSpPr>
            <a:spLocks noGrp="1"/>
          </p:cNvSpPr>
          <p:nvPr>
            <p:ph type="body" sz="quarter" idx="24"/>
          </p:nvPr>
        </p:nvSpPr>
        <p:spPr/>
        <p:txBody>
          <a:bodyPr/>
          <a:lstStyle/>
          <a:p>
            <a:r>
              <a:rPr kumimoji="1" lang="en-US" altLang="ja-JP" dirty="0" smtClean="0"/>
              <a:t>NEW PROPOSAL</a:t>
            </a:r>
            <a:endParaRPr kumimoji="1" lang="ja-JP" altLang="en-US" dirty="0"/>
          </a:p>
        </p:txBody>
      </p:sp>
      <p:sp>
        <p:nvSpPr>
          <p:cNvPr id="19" name="テキスト プレースホルダー 18"/>
          <p:cNvSpPr>
            <a:spLocks noGrp="1"/>
          </p:cNvSpPr>
          <p:nvPr>
            <p:ph type="body" sz="quarter" idx="25"/>
          </p:nvPr>
        </p:nvSpPr>
        <p:spPr/>
        <p:txBody>
          <a:bodyPr/>
          <a:lstStyle/>
          <a:p>
            <a:r>
              <a:rPr kumimoji="1" lang="en-US" altLang="ja-JP" dirty="0" smtClean="0"/>
              <a:t>13:30 - 14:30</a:t>
            </a:r>
            <a:endParaRPr kumimoji="1" lang="ja-JP" altLang="en-US" dirty="0"/>
          </a:p>
        </p:txBody>
      </p:sp>
      <p:sp>
        <p:nvSpPr>
          <p:cNvPr id="20" name="テキスト プレースホルダー 19"/>
          <p:cNvSpPr>
            <a:spLocks noGrp="1"/>
          </p:cNvSpPr>
          <p:nvPr>
            <p:ph type="body" sz="quarter" idx="26"/>
          </p:nvPr>
        </p:nvSpPr>
        <p:spPr/>
        <p:txBody>
          <a:bodyPr/>
          <a:lstStyle/>
          <a:p>
            <a:r>
              <a:rPr kumimoji="1" lang="en-US" altLang="ja-JP" dirty="0" smtClean="0"/>
              <a:t>Our new ideas</a:t>
            </a:r>
            <a:endParaRPr kumimoji="1" lang="ja-JP" altLang="en-US" dirty="0"/>
          </a:p>
        </p:txBody>
      </p:sp>
      <p:sp>
        <p:nvSpPr>
          <p:cNvPr id="21" name="テキスト プレースホルダー 20"/>
          <p:cNvSpPr>
            <a:spLocks noGrp="1"/>
          </p:cNvSpPr>
          <p:nvPr>
            <p:ph type="body" sz="quarter" idx="27"/>
          </p:nvPr>
        </p:nvSpPr>
        <p:spPr/>
        <p:txBody>
          <a:bodyPr/>
          <a:lstStyle/>
          <a:p>
            <a:r>
              <a:rPr kumimoji="1" lang="en-US" altLang="ja-JP" dirty="0" smtClean="0"/>
              <a:t>ANALYSIS</a:t>
            </a:r>
            <a:endParaRPr kumimoji="1" lang="ja-JP" altLang="en-US" dirty="0"/>
          </a:p>
        </p:txBody>
      </p:sp>
      <p:sp>
        <p:nvSpPr>
          <p:cNvPr id="22" name="テキスト プレースホルダー 21"/>
          <p:cNvSpPr>
            <a:spLocks noGrp="1"/>
          </p:cNvSpPr>
          <p:nvPr>
            <p:ph type="body" sz="quarter" idx="28"/>
          </p:nvPr>
        </p:nvSpPr>
        <p:spPr/>
        <p:txBody>
          <a:bodyPr/>
          <a:lstStyle/>
          <a:p>
            <a:r>
              <a:rPr kumimoji="1" lang="en-US" altLang="ja-JP" dirty="0" smtClean="0"/>
              <a:t>14:40 - 15:00</a:t>
            </a:r>
            <a:endParaRPr kumimoji="1" lang="ja-JP" altLang="en-US" dirty="0"/>
          </a:p>
        </p:txBody>
      </p:sp>
      <p:sp>
        <p:nvSpPr>
          <p:cNvPr id="23" name="テキスト プレースホルダー 22"/>
          <p:cNvSpPr>
            <a:spLocks noGrp="1"/>
          </p:cNvSpPr>
          <p:nvPr>
            <p:ph type="body" sz="quarter" idx="29"/>
          </p:nvPr>
        </p:nvSpPr>
        <p:spPr/>
        <p:txBody>
          <a:bodyPr/>
          <a:lstStyle/>
          <a:p>
            <a:r>
              <a:rPr lang="en-US" altLang="ja-JP" dirty="0"/>
              <a:t>Marketing research and </a:t>
            </a:r>
            <a:r>
              <a:rPr lang="en-US" altLang="ja-JP" dirty="0" smtClean="0"/>
              <a:t>data</a:t>
            </a:r>
            <a:endParaRPr lang="ja-JP" altLang="en-US" dirty="0"/>
          </a:p>
        </p:txBody>
      </p:sp>
      <p:sp>
        <p:nvSpPr>
          <p:cNvPr id="24" name="テキスト プレースホルダー 23"/>
          <p:cNvSpPr>
            <a:spLocks noGrp="1"/>
          </p:cNvSpPr>
          <p:nvPr>
            <p:ph type="body" sz="quarter" idx="30"/>
          </p:nvPr>
        </p:nvSpPr>
        <p:spPr/>
        <p:txBody>
          <a:bodyPr/>
          <a:lstStyle/>
          <a:p>
            <a:r>
              <a:rPr lang="en-US" altLang="ja-JP" dirty="0"/>
              <a:t>Contact </a:t>
            </a:r>
            <a:r>
              <a:rPr lang="en-US" altLang="ja-JP" dirty="0" smtClean="0"/>
              <a:t>Us</a:t>
            </a:r>
            <a:endParaRPr lang="ja-JP" altLang="en-US" dirty="0"/>
          </a:p>
        </p:txBody>
      </p:sp>
      <p:sp>
        <p:nvSpPr>
          <p:cNvPr id="25" name="テキスト プレースホルダー 24"/>
          <p:cNvSpPr>
            <a:spLocks noGrp="1"/>
          </p:cNvSpPr>
          <p:nvPr>
            <p:ph type="body" sz="quarter" idx="31"/>
          </p:nvPr>
        </p:nvSpPr>
        <p:spPr/>
        <p:txBody>
          <a:bodyPr/>
          <a:lstStyle/>
          <a:p>
            <a:r>
              <a:rPr kumimoji="1" lang="en-US" altLang="ja-JP" dirty="0" smtClean="0"/>
              <a:t>15:00 -16:00</a:t>
            </a:r>
            <a:endParaRPr kumimoji="1" lang="ja-JP" altLang="en-US" dirty="0"/>
          </a:p>
        </p:txBody>
      </p:sp>
      <p:sp>
        <p:nvSpPr>
          <p:cNvPr id="26" name="テキスト プレースホルダー 25"/>
          <p:cNvSpPr>
            <a:spLocks noGrp="1"/>
          </p:cNvSpPr>
          <p:nvPr>
            <p:ph type="body" sz="quarter" idx="32"/>
          </p:nvPr>
        </p:nvSpPr>
        <p:spPr/>
        <p:txBody>
          <a:bodyPr/>
          <a:lstStyle/>
          <a:p>
            <a:r>
              <a:rPr kumimoji="1" lang="en-US" altLang="ja-JP" dirty="0" smtClean="0"/>
              <a:t>Keep in touch</a:t>
            </a:r>
            <a:endParaRPr kumimoji="1" lang="ja-JP" altLang="en-US" dirty="0"/>
          </a:p>
        </p:txBody>
      </p:sp>
    </p:spTree>
    <p:extLst>
      <p:ext uri="{BB962C8B-B14F-4D97-AF65-F5344CB8AC3E}">
        <p14:creationId xmlns:p14="http://schemas.microsoft.com/office/powerpoint/2010/main" val="3347286331"/>
      </p:ext>
    </p:extLst>
  </p:cSld>
  <p:clrMapOvr>
    <a:masterClrMapping/>
  </p:clrMapOvr>
  <p:transition spd="slow" advTm="17838">
    <p:cove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kumimoji="1" lang="en-US" altLang="ja-JP" dirty="0" smtClean="0"/>
              <a:t>OUR MARKET</a:t>
            </a:r>
            <a:endParaRPr kumimoji="1" lang="ja-JP" altLang="en-US" dirty="0"/>
          </a:p>
        </p:txBody>
      </p:sp>
      <p:sp>
        <p:nvSpPr>
          <p:cNvPr id="2" name="スライド番号プレースホルダー 1"/>
          <p:cNvSpPr>
            <a:spLocks noGrp="1"/>
          </p:cNvSpPr>
          <p:nvPr>
            <p:ph type="sldNum" sz="quarter" idx="11"/>
          </p:nvPr>
        </p:nvSpPr>
        <p:spPr/>
        <p:txBody>
          <a:bodyPr/>
          <a:lstStyle/>
          <a:p>
            <a:fld id="{FADD65F2-3061-4838-8922-F719F7BAC906}" type="slidenum">
              <a:rPr lang="ja-JP" altLang="en-US" smtClean="0"/>
              <a:pPr/>
              <a:t>80</a:t>
            </a:fld>
            <a:endParaRPr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SIMPLE TREE DIAGRAM</a:t>
            </a:r>
            <a:endParaRPr kumimoji="1" lang="ja-JP" altLang="en-US" dirty="0"/>
          </a:p>
        </p:txBody>
      </p:sp>
      <p:sp>
        <p:nvSpPr>
          <p:cNvPr id="17" name="テキスト プレースホルダー 16"/>
          <p:cNvSpPr>
            <a:spLocks noGrp="1"/>
          </p:cNvSpPr>
          <p:nvPr>
            <p:ph type="body" sz="quarter" idx="28"/>
          </p:nvPr>
        </p:nvSpPr>
        <p:spPr/>
        <p:txBody>
          <a:bodyPr/>
          <a:lstStyle/>
          <a:p>
            <a:r>
              <a:rPr lang="en-US" altLang="ja-JP" dirty="0" smtClean="0"/>
              <a:t>MAIN MARKET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smtClean="0"/>
              <a:t>EUROPE</a:t>
            </a:r>
            <a:endParaRPr kumimoji="1" lang="ja-JP" altLang="en-US" dirty="0"/>
          </a:p>
        </p:txBody>
      </p:sp>
      <p:sp>
        <p:nvSpPr>
          <p:cNvPr id="19" name="テキスト プレースホルダー 18"/>
          <p:cNvSpPr>
            <a:spLocks noGrp="1"/>
          </p:cNvSpPr>
          <p:nvPr>
            <p:ph type="body" sz="quarter" idx="30"/>
          </p:nvPr>
        </p:nvSpPr>
        <p:spPr/>
        <p:txBody>
          <a:bodyPr/>
          <a:lstStyle/>
          <a:p>
            <a:r>
              <a:rPr lang="en-US" altLang="ja-JP" dirty="0" smtClean="0"/>
              <a:t>ASIA</a:t>
            </a:r>
            <a:endParaRPr kumimoji="1" lang="ja-JP" altLang="en-US" dirty="0"/>
          </a:p>
        </p:txBody>
      </p:sp>
      <p:sp>
        <p:nvSpPr>
          <p:cNvPr id="20" name="テキスト プレースホルダー 19"/>
          <p:cNvSpPr>
            <a:spLocks noGrp="1"/>
          </p:cNvSpPr>
          <p:nvPr>
            <p:ph type="body" sz="quarter" idx="31"/>
          </p:nvPr>
        </p:nvSpPr>
        <p:spPr/>
        <p:txBody>
          <a:bodyPr/>
          <a:lstStyle/>
          <a:p>
            <a:r>
              <a:rPr lang="en-US" altLang="ja-JP" dirty="0" smtClean="0"/>
              <a:t>UK</a:t>
            </a:r>
            <a:endParaRPr kumimoji="1" lang="ja-JP" altLang="en-US" dirty="0"/>
          </a:p>
        </p:txBody>
      </p:sp>
      <p:sp>
        <p:nvSpPr>
          <p:cNvPr id="21" name="テキスト プレースホルダー 20"/>
          <p:cNvSpPr>
            <a:spLocks noGrp="1"/>
          </p:cNvSpPr>
          <p:nvPr>
            <p:ph type="body" sz="quarter" idx="32"/>
          </p:nvPr>
        </p:nvSpPr>
        <p:spPr/>
        <p:txBody>
          <a:bodyPr/>
          <a:lstStyle/>
          <a:p>
            <a:r>
              <a:rPr kumimoji="1" lang="en-US" altLang="ja-JP" dirty="0" smtClean="0"/>
              <a:t>FRNACE</a:t>
            </a:r>
            <a:endParaRPr kumimoji="1" lang="ja-JP" altLang="en-US" dirty="0"/>
          </a:p>
        </p:txBody>
      </p:sp>
      <p:sp>
        <p:nvSpPr>
          <p:cNvPr id="22" name="テキスト プレースホルダー 21"/>
          <p:cNvSpPr>
            <a:spLocks noGrp="1"/>
          </p:cNvSpPr>
          <p:nvPr>
            <p:ph type="body" sz="quarter" idx="33"/>
          </p:nvPr>
        </p:nvSpPr>
        <p:spPr/>
        <p:txBody>
          <a:bodyPr/>
          <a:lstStyle/>
          <a:p>
            <a:r>
              <a:rPr lang="en-US" altLang="ja-JP" dirty="0" smtClean="0"/>
              <a:t>ITALY</a:t>
            </a:r>
            <a:endParaRPr kumimoji="1" lang="ja-JP" altLang="en-US" dirty="0"/>
          </a:p>
        </p:txBody>
      </p:sp>
      <p:sp>
        <p:nvSpPr>
          <p:cNvPr id="23" name="テキスト プレースホルダー 22"/>
          <p:cNvSpPr>
            <a:spLocks noGrp="1"/>
          </p:cNvSpPr>
          <p:nvPr>
            <p:ph type="body" sz="quarter" idx="34"/>
          </p:nvPr>
        </p:nvSpPr>
        <p:spPr/>
        <p:txBody>
          <a:bodyPr/>
          <a:lstStyle/>
          <a:p>
            <a:r>
              <a:rPr kumimoji="1" lang="en-US" altLang="ja-JP" dirty="0" smtClean="0"/>
              <a:t>JAPAN</a:t>
            </a:r>
            <a:endParaRPr kumimoji="1" lang="ja-JP" altLang="en-US" dirty="0"/>
          </a:p>
        </p:txBody>
      </p:sp>
      <p:sp>
        <p:nvSpPr>
          <p:cNvPr id="24" name="テキスト プレースホルダー 23"/>
          <p:cNvSpPr>
            <a:spLocks noGrp="1"/>
          </p:cNvSpPr>
          <p:nvPr>
            <p:ph type="body" sz="quarter" idx="35"/>
          </p:nvPr>
        </p:nvSpPr>
        <p:spPr/>
        <p:txBody>
          <a:bodyPr/>
          <a:lstStyle/>
          <a:p>
            <a:r>
              <a:rPr kumimoji="1" lang="en-US" altLang="ja-JP" dirty="0" smtClean="0"/>
              <a:t>INDIA</a:t>
            </a:r>
            <a:endParaRPr kumimoji="1" lang="ja-JP" altLang="en-US" dirty="0"/>
          </a:p>
        </p:txBody>
      </p:sp>
      <p:sp>
        <p:nvSpPr>
          <p:cNvPr id="25" name="テキスト プレースホルダー 24"/>
          <p:cNvSpPr>
            <a:spLocks noGrp="1"/>
          </p:cNvSpPr>
          <p:nvPr>
            <p:ph type="body" sz="quarter" idx="36"/>
          </p:nvPr>
        </p:nvSpPr>
        <p:spPr/>
        <p:txBody>
          <a:bodyPr/>
          <a:lstStyle/>
          <a:p>
            <a:r>
              <a:rPr lang="en-US" altLang="ja-JP" dirty="0" smtClean="0"/>
              <a:t>SINGAPORE</a:t>
            </a:r>
            <a:endParaRPr kumimoji="1" lang="ja-JP" altLang="en-US" dirty="0"/>
          </a:p>
        </p:txBody>
      </p:sp>
      <p:sp>
        <p:nvSpPr>
          <p:cNvPr id="26" name="フッター プレースホルダー 25"/>
          <p:cNvSpPr>
            <a:spLocks noGrp="1"/>
          </p:cNvSpPr>
          <p:nvPr>
            <p:ph type="ftr" sz="quarter" idx="10"/>
          </p:nvPr>
        </p:nvSpPr>
        <p:spPr/>
        <p:txBody>
          <a:bodyPr/>
          <a:lstStyle/>
          <a:p>
            <a:r>
              <a:rPr lang="en-US" altLang="ja-JP" smtClean="0"/>
              <a:t>The Power of PowerPoint - thepopp.com</a:t>
            </a:r>
            <a:endParaRPr lang="ja-JP" altLang="en-US" dirty="0"/>
          </a:p>
        </p:txBody>
      </p:sp>
    </p:spTree>
    <p:extLst>
      <p:ext uri="{BB962C8B-B14F-4D97-AF65-F5344CB8AC3E}">
        <p14:creationId xmlns:p14="http://schemas.microsoft.com/office/powerpoint/2010/main" val="2420527353"/>
      </p:ext>
    </p:extLst>
  </p:cSld>
  <p:clrMapOvr>
    <a:masterClrMapping/>
  </p:clrMapOvr>
  <mc:AlternateContent xmlns:mc="http://schemas.openxmlformats.org/markup-compatibility/2006" xmlns:p14="http://schemas.microsoft.com/office/powerpoint/2010/main">
    <mc:Choice Requires="p14">
      <p:transition spd="slow" p14:dur="800" advTm="5498">
        <p14:flythrough/>
      </p:transition>
    </mc:Choice>
    <mc:Fallback xmlns="">
      <p:transition spd="slow" advTm="5498">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6"/>
          </p:nvPr>
        </p:nvSpPr>
        <p:spPr/>
        <p:txBody>
          <a:bodyPr/>
          <a:lstStyle/>
          <a:p>
            <a:r>
              <a:rPr lang="en-US" altLang="ja-JP" dirty="0"/>
              <a:t>He who has never hoped can never despair.</a:t>
            </a:r>
            <a:endParaRPr kumimoji="1" lang="ja-JP" altLang="en-US" dirty="0"/>
          </a:p>
        </p:txBody>
      </p:sp>
    </p:spTree>
    <p:extLst>
      <p:ext uri="{BB962C8B-B14F-4D97-AF65-F5344CB8AC3E}">
        <p14:creationId xmlns:p14="http://schemas.microsoft.com/office/powerpoint/2010/main" val="2472992438"/>
      </p:ext>
    </p:extLst>
  </p:cSld>
  <p:clrMapOvr>
    <a:masterClrMapping/>
  </p:clrMapOvr>
  <mc:AlternateContent xmlns:mc="http://schemas.openxmlformats.org/markup-compatibility/2006" xmlns:p14="http://schemas.microsoft.com/office/powerpoint/2010/main">
    <mc:Choice Requires="p14">
      <p:transition spd="slow" p14:dur="3400" advTm="4172">
        <p14:reveal/>
      </p:transition>
    </mc:Choice>
    <mc:Fallback xmlns="">
      <p:transition spd="slow" advTm="4172">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en-US" altLang="ja-JP" dirty="0" smtClean="0"/>
              <a:t>KEY TAKEAWAYS</a:t>
            </a:r>
            <a:endParaRPr kumimoji="1" lang="ja-JP" altLang="en-US" dirty="0"/>
          </a:p>
        </p:txBody>
      </p:sp>
      <p:sp>
        <p:nvSpPr>
          <p:cNvPr id="6" name="テキスト プレースホルダー 5"/>
          <p:cNvSpPr>
            <a:spLocks noGrp="1"/>
          </p:cNvSpPr>
          <p:nvPr>
            <p:ph type="body" sz="quarter" idx="22"/>
          </p:nvPr>
        </p:nvSpPr>
        <p:spPr/>
        <p:txBody>
          <a:bodyPr/>
          <a:lstStyle/>
          <a:p>
            <a:r>
              <a:rPr lang="en-US" altLang="ja-JP" dirty="0" smtClean="0"/>
              <a:t>LIST WITH 6 ITEMS</a:t>
            </a:r>
            <a:endParaRPr kumimoji="1" lang="ja-JP" altLang="en-US" dirty="0"/>
          </a:p>
        </p:txBody>
      </p:sp>
      <p:sp>
        <p:nvSpPr>
          <p:cNvPr id="4" name="テキスト プレースホルダー 3"/>
          <p:cNvSpPr>
            <a:spLocks noGrp="1"/>
          </p:cNvSpPr>
          <p:nvPr>
            <p:ph type="body" sz="quarter" idx="13"/>
          </p:nvPr>
        </p:nvSpPr>
        <p:spPr/>
        <p:txBody>
          <a:bodyPr/>
          <a:lstStyle/>
          <a:p>
            <a:r>
              <a:rPr lang="en-US" altLang="ja-JP" dirty="0"/>
              <a:t>Ut unum debitis nusquam ius, hinc viris mel in. Te pri sale lobortis. Duo at quando audire virtute. </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smtClean="0"/>
              <a:t>CONCEPT</a:t>
            </a:r>
            <a:endParaRPr kumimoji="1" lang="ja-JP" altLang="en-US" dirty="0"/>
          </a:p>
        </p:txBody>
      </p:sp>
      <p:sp>
        <p:nvSpPr>
          <p:cNvPr id="7" name="テキスト プレースホルダー 6"/>
          <p:cNvSpPr>
            <a:spLocks noGrp="1"/>
          </p:cNvSpPr>
          <p:nvPr>
            <p:ph type="body" sz="quarter" idx="24"/>
          </p:nvPr>
        </p:nvSpPr>
        <p:spPr/>
        <p:txBody>
          <a:bodyPr/>
          <a:lstStyle/>
          <a:p>
            <a:r>
              <a:rPr lang="en-US" altLang="ja-JP" dirty="0"/>
              <a:t>No accusam delicata accommodare nec, nam no molestie consequuntur, veniam dolores disputationi eos cu.</a:t>
            </a:r>
            <a:endParaRPr kumimoji="1" lang="ja-JP" altLang="en-US" dirty="0"/>
          </a:p>
        </p:txBody>
      </p:sp>
      <p:sp>
        <p:nvSpPr>
          <p:cNvPr id="8" name="テキスト プレースホルダー 7"/>
          <p:cNvSpPr>
            <a:spLocks noGrp="1"/>
          </p:cNvSpPr>
          <p:nvPr>
            <p:ph type="body" sz="quarter" idx="25"/>
          </p:nvPr>
        </p:nvSpPr>
        <p:spPr/>
        <p:txBody>
          <a:bodyPr/>
          <a:lstStyle/>
          <a:p>
            <a:r>
              <a:rPr kumimoji="1" lang="en-US" altLang="ja-JP" dirty="0" smtClean="0"/>
              <a:t>DESIGN</a:t>
            </a:r>
            <a:endParaRPr kumimoji="1" lang="ja-JP" altLang="en-US" dirty="0"/>
          </a:p>
        </p:txBody>
      </p:sp>
      <p:sp>
        <p:nvSpPr>
          <p:cNvPr id="9" name="テキスト プレースホルダー 8"/>
          <p:cNvSpPr>
            <a:spLocks noGrp="1"/>
          </p:cNvSpPr>
          <p:nvPr>
            <p:ph type="body" sz="quarter" idx="27"/>
          </p:nvPr>
        </p:nvSpPr>
        <p:spPr/>
        <p:txBody>
          <a:bodyPr/>
          <a:lstStyle/>
          <a:p>
            <a:r>
              <a:rPr lang="en-US" altLang="ja-JP" dirty="0"/>
              <a:t>Vide urbanitas nam ut, doming suscipiantur mei ex. </a:t>
            </a:r>
            <a:r>
              <a:rPr lang="en-US" altLang="ja-JP" dirty="0">
                <a:solidFill>
                  <a:schemeClr val="accent1"/>
                </a:solidFill>
              </a:rPr>
              <a:t>Nibh dicta graece an qui</a:t>
            </a:r>
            <a:r>
              <a:rPr lang="en-US" altLang="ja-JP" dirty="0"/>
              <a:t>, per graeci conceptam eu. </a:t>
            </a:r>
            <a:endParaRPr kumimoji="1" lang="ja-JP" altLang="en-US" dirty="0"/>
          </a:p>
        </p:txBody>
      </p:sp>
      <p:sp>
        <p:nvSpPr>
          <p:cNvPr id="10" name="テキスト プレースホルダー 9"/>
          <p:cNvSpPr>
            <a:spLocks noGrp="1"/>
          </p:cNvSpPr>
          <p:nvPr>
            <p:ph type="body" sz="quarter" idx="28"/>
          </p:nvPr>
        </p:nvSpPr>
        <p:spPr/>
        <p:txBody>
          <a:bodyPr/>
          <a:lstStyle/>
          <a:p>
            <a:r>
              <a:rPr kumimoji="1" lang="en-US" altLang="ja-JP" dirty="0" smtClean="0"/>
              <a:t>FEATURES</a:t>
            </a:r>
            <a:endParaRPr kumimoji="1" lang="ja-JP" altLang="en-US" dirty="0"/>
          </a:p>
        </p:txBody>
      </p:sp>
      <p:sp>
        <p:nvSpPr>
          <p:cNvPr id="11" name="テキスト プレースホルダー 10"/>
          <p:cNvSpPr>
            <a:spLocks noGrp="1"/>
          </p:cNvSpPr>
          <p:nvPr>
            <p:ph type="body" sz="quarter" idx="30"/>
          </p:nvPr>
        </p:nvSpPr>
        <p:spPr/>
        <p:txBody>
          <a:bodyPr/>
          <a:lstStyle/>
          <a:p>
            <a:r>
              <a:rPr lang="en-US" altLang="ja-JP" dirty="0"/>
              <a:t>Vim tollit nostrud in, eam no iriure eleifend. </a:t>
            </a:r>
            <a:r>
              <a:rPr lang="en-US" altLang="ja-JP" dirty="0">
                <a:solidFill>
                  <a:schemeClr val="accent1"/>
                </a:solidFill>
              </a:rPr>
              <a:t>Amet equidem iracundia mea te</a:t>
            </a:r>
            <a:r>
              <a:rPr lang="en-US" altLang="ja-JP" dirty="0"/>
              <a:t>, ne nec minimum petentium.</a:t>
            </a:r>
            <a:endParaRPr kumimoji="1" lang="ja-JP" altLang="en-US" dirty="0"/>
          </a:p>
        </p:txBody>
      </p:sp>
      <p:sp>
        <p:nvSpPr>
          <p:cNvPr id="12" name="テキスト プレースホルダー 11"/>
          <p:cNvSpPr>
            <a:spLocks noGrp="1"/>
          </p:cNvSpPr>
          <p:nvPr>
            <p:ph type="body" sz="quarter" idx="31"/>
          </p:nvPr>
        </p:nvSpPr>
        <p:spPr/>
        <p:txBody>
          <a:bodyPr/>
          <a:lstStyle/>
          <a:p>
            <a:r>
              <a:rPr kumimoji="1" lang="en-US" altLang="ja-JP" dirty="0" smtClean="0"/>
              <a:t>APPLICATION</a:t>
            </a:r>
            <a:endParaRPr kumimoji="1" lang="ja-JP" altLang="en-US" dirty="0"/>
          </a:p>
        </p:txBody>
      </p:sp>
      <p:sp>
        <p:nvSpPr>
          <p:cNvPr id="13" name="テキスト プレースホルダー 12"/>
          <p:cNvSpPr>
            <a:spLocks noGrp="1"/>
          </p:cNvSpPr>
          <p:nvPr>
            <p:ph type="body" sz="quarter" idx="33"/>
          </p:nvPr>
        </p:nvSpPr>
        <p:spPr/>
        <p:txBody>
          <a:bodyPr>
            <a:normAutofit/>
          </a:bodyPr>
          <a:lstStyle/>
          <a:p>
            <a:r>
              <a:rPr lang="en-US" altLang="ja-JP" dirty="0"/>
              <a:t>Mel platonem urbanitas consequuntur ut, per adhuc mundi nobis ea, vim clita legendos ei. </a:t>
            </a:r>
            <a:endParaRPr kumimoji="1" lang="ja-JP" altLang="en-US" dirty="0"/>
          </a:p>
        </p:txBody>
      </p:sp>
      <p:sp>
        <p:nvSpPr>
          <p:cNvPr id="14" name="テキスト プレースホルダー 13"/>
          <p:cNvSpPr>
            <a:spLocks noGrp="1"/>
          </p:cNvSpPr>
          <p:nvPr>
            <p:ph type="body" sz="quarter" idx="34"/>
          </p:nvPr>
        </p:nvSpPr>
        <p:spPr/>
        <p:txBody>
          <a:bodyPr/>
          <a:lstStyle/>
          <a:p>
            <a:r>
              <a:rPr kumimoji="1" lang="en-US" altLang="ja-JP" dirty="0" smtClean="0"/>
              <a:t>COMMUNICATION</a:t>
            </a:r>
            <a:endParaRPr kumimoji="1" lang="ja-JP" altLang="en-US" dirty="0"/>
          </a:p>
        </p:txBody>
      </p:sp>
      <p:sp>
        <p:nvSpPr>
          <p:cNvPr id="15" name="テキスト プレースホルダー 14"/>
          <p:cNvSpPr>
            <a:spLocks noGrp="1"/>
          </p:cNvSpPr>
          <p:nvPr>
            <p:ph type="body" sz="quarter" idx="36"/>
          </p:nvPr>
        </p:nvSpPr>
        <p:spPr/>
        <p:txBody>
          <a:bodyPr/>
          <a:lstStyle/>
          <a:p>
            <a:r>
              <a:rPr lang="en-US" altLang="ja-JP" dirty="0"/>
              <a:t>Dolor comprehensam et cum, mei nemore equidem adipisci in, cu eos prompta salutatus assentior.</a:t>
            </a:r>
          </a:p>
          <a:p>
            <a:endParaRPr kumimoji="1" lang="ja-JP" altLang="en-US" dirty="0"/>
          </a:p>
        </p:txBody>
      </p:sp>
      <p:sp>
        <p:nvSpPr>
          <p:cNvPr id="16" name="テキスト プレースホルダー 15"/>
          <p:cNvSpPr>
            <a:spLocks noGrp="1"/>
          </p:cNvSpPr>
          <p:nvPr>
            <p:ph type="body" sz="quarter" idx="37"/>
          </p:nvPr>
        </p:nvSpPr>
        <p:spPr/>
        <p:txBody>
          <a:bodyPr/>
          <a:lstStyle/>
          <a:p>
            <a:r>
              <a:rPr kumimoji="1" lang="en-US" altLang="ja-JP" dirty="0" smtClean="0"/>
              <a:t>MARKETING</a:t>
            </a:r>
            <a:endParaRPr kumimoji="1" lang="ja-JP" altLang="en-US" dirty="0"/>
          </a:p>
        </p:txBody>
      </p:sp>
      <p:sp>
        <p:nvSpPr>
          <p:cNvPr id="17" name="テキスト プレースホルダー 16"/>
          <p:cNvSpPr>
            <a:spLocks noGrp="1"/>
          </p:cNvSpPr>
          <p:nvPr>
            <p:ph type="body" sz="quarter" idx="38"/>
          </p:nvPr>
        </p:nvSpPr>
        <p:spPr/>
        <p:txBody>
          <a:bodyPr/>
          <a:lstStyle/>
          <a:p>
            <a:r>
              <a:rPr kumimoji="1" lang="en-US" altLang="ja-JP" dirty="0" smtClean="0"/>
              <a:t>1</a:t>
            </a:r>
            <a:endParaRPr kumimoji="1" lang="ja-JP" altLang="en-US" dirty="0"/>
          </a:p>
        </p:txBody>
      </p:sp>
      <p:sp>
        <p:nvSpPr>
          <p:cNvPr id="18" name="テキスト プレースホルダー 17"/>
          <p:cNvSpPr>
            <a:spLocks noGrp="1"/>
          </p:cNvSpPr>
          <p:nvPr>
            <p:ph type="body" sz="quarter" idx="39"/>
          </p:nvPr>
        </p:nvSpPr>
        <p:spPr/>
        <p:txBody>
          <a:bodyPr/>
          <a:lstStyle/>
          <a:p>
            <a:r>
              <a:rPr kumimoji="1" lang="en-US" altLang="ja-JP" dirty="0" smtClean="0"/>
              <a:t>2</a:t>
            </a:r>
            <a:endParaRPr kumimoji="1" lang="ja-JP" altLang="en-US" dirty="0"/>
          </a:p>
        </p:txBody>
      </p:sp>
      <p:sp>
        <p:nvSpPr>
          <p:cNvPr id="19" name="テキスト プレースホルダー 18"/>
          <p:cNvSpPr>
            <a:spLocks noGrp="1"/>
          </p:cNvSpPr>
          <p:nvPr>
            <p:ph type="body" sz="quarter" idx="40"/>
          </p:nvPr>
        </p:nvSpPr>
        <p:spPr/>
        <p:txBody>
          <a:bodyPr/>
          <a:lstStyle/>
          <a:p>
            <a:r>
              <a:rPr kumimoji="1" lang="en-US" altLang="ja-JP" dirty="0" smtClean="0"/>
              <a:t>3</a:t>
            </a:r>
            <a:endParaRPr kumimoji="1" lang="ja-JP" altLang="en-US" dirty="0"/>
          </a:p>
        </p:txBody>
      </p:sp>
      <p:sp>
        <p:nvSpPr>
          <p:cNvPr id="20" name="テキスト プレースホルダー 19"/>
          <p:cNvSpPr>
            <a:spLocks noGrp="1"/>
          </p:cNvSpPr>
          <p:nvPr>
            <p:ph type="body" sz="quarter" idx="41"/>
          </p:nvPr>
        </p:nvSpPr>
        <p:spPr/>
        <p:txBody>
          <a:bodyPr/>
          <a:lstStyle/>
          <a:p>
            <a:r>
              <a:rPr kumimoji="1" lang="en-US" altLang="ja-JP" dirty="0" smtClean="0"/>
              <a:t>4</a:t>
            </a:r>
            <a:endParaRPr kumimoji="1" lang="ja-JP" altLang="en-US" dirty="0"/>
          </a:p>
        </p:txBody>
      </p:sp>
      <p:sp>
        <p:nvSpPr>
          <p:cNvPr id="21" name="テキスト プレースホルダー 20"/>
          <p:cNvSpPr>
            <a:spLocks noGrp="1"/>
          </p:cNvSpPr>
          <p:nvPr>
            <p:ph type="body" sz="quarter" idx="42"/>
          </p:nvPr>
        </p:nvSpPr>
        <p:spPr/>
        <p:txBody>
          <a:bodyPr/>
          <a:lstStyle/>
          <a:p>
            <a:r>
              <a:rPr kumimoji="1" lang="en-US" altLang="ja-JP" dirty="0" smtClean="0"/>
              <a:t>5</a:t>
            </a:r>
            <a:endParaRPr kumimoji="1" lang="ja-JP" altLang="en-US" dirty="0"/>
          </a:p>
        </p:txBody>
      </p:sp>
      <p:sp>
        <p:nvSpPr>
          <p:cNvPr id="22" name="テキスト プレースホルダー 21"/>
          <p:cNvSpPr>
            <a:spLocks noGrp="1"/>
          </p:cNvSpPr>
          <p:nvPr>
            <p:ph type="body" sz="quarter" idx="43"/>
          </p:nvPr>
        </p:nvSpPr>
        <p:spPr/>
        <p:txBody>
          <a:bodyPr/>
          <a:lstStyle/>
          <a:p>
            <a:r>
              <a:rPr kumimoji="1" lang="en-US" altLang="ja-JP" dirty="0" smtClean="0"/>
              <a:t>6</a:t>
            </a:r>
            <a:endParaRPr kumimoji="1" lang="ja-JP" altLang="en-US" dirty="0"/>
          </a:p>
        </p:txBody>
      </p:sp>
      <p:sp>
        <p:nvSpPr>
          <p:cNvPr id="23" name="フッター プレースホルダー 22"/>
          <p:cNvSpPr>
            <a:spLocks noGrp="1"/>
          </p:cNvSpPr>
          <p:nvPr>
            <p:ph type="ftr" sz="quarter" idx="10"/>
          </p:nvPr>
        </p:nvSpPr>
        <p:spPr/>
        <p:txBody>
          <a:bodyPr/>
          <a:lstStyle/>
          <a:p>
            <a:r>
              <a:rPr lang="en-US" altLang="ja-JP" smtClean="0"/>
              <a:t>The Power of PowerPoint - thepopp.com</a:t>
            </a:r>
            <a:endParaRPr lang="ja-JP" altLang="en-US" dirty="0"/>
          </a:p>
        </p:txBody>
      </p:sp>
      <p:sp>
        <p:nvSpPr>
          <p:cNvPr id="24" name="スライド番号プレースホルダー 23"/>
          <p:cNvSpPr>
            <a:spLocks noGrp="1"/>
          </p:cNvSpPr>
          <p:nvPr>
            <p:ph type="sldNum" sz="quarter" idx="11"/>
          </p:nvPr>
        </p:nvSpPr>
        <p:spPr/>
        <p:txBody>
          <a:bodyPr/>
          <a:lstStyle/>
          <a:p>
            <a:fld id="{FADD65F2-3061-4838-8922-F719F7BAC906}" type="slidenum">
              <a:rPr lang="ja-JP" altLang="en-US" smtClean="0"/>
              <a:pPr/>
              <a:t>82</a:t>
            </a:fld>
            <a:endParaRPr lang="ja-JP" altLang="en-US" dirty="0"/>
          </a:p>
        </p:txBody>
      </p:sp>
    </p:spTree>
    <p:extLst>
      <p:ext uri="{BB962C8B-B14F-4D97-AF65-F5344CB8AC3E}">
        <p14:creationId xmlns:p14="http://schemas.microsoft.com/office/powerpoint/2010/main" val="153054486"/>
      </p:ext>
    </p:extLst>
  </p:cSld>
  <p:clrMapOvr>
    <a:masterClrMapping/>
  </p:clrMapOvr>
  <p:transition spd="slow" advTm="14975">
    <p:cove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25" name="テキスト プレースホルダー 24"/>
          <p:cNvSpPr>
            <a:spLocks noGrp="1"/>
          </p:cNvSpPr>
          <p:nvPr>
            <p:ph type="body" sz="quarter" idx="15"/>
          </p:nvPr>
        </p:nvSpPr>
        <p:spPr/>
        <p:txBody>
          <a:bodyPr/>
          <a:lstStyle/>
          <a:p>
            <a:r>
              <a:rPr lang="en-US" altLang="ja-JP" dirty="0"/>
              <a:t>In the middle of difficulty lies opportunity.</a:t>
            </a:r>
            <a:endParaRPr kumimoji="1" lang="ja-JP" altLang="en-US" dirty="0"/>
          </a:p>
        </p:txBody>
      </p:sp>
    </p:spTree>
    <p:extLst>
      <p:ext uri="{BB962C8B-B14F-4D97-AF65-F5344CB8AC3E}">
        <p14:creationId xmlns:p14="http://schemas.microsoft.com/office/powerpoint/2010/main" val="3122263829"/>
      </p:ext>
    </p:extLst>
  </p:cSld>
  <p:clrMapOvr>
    <a:masterClrMapping/>
  </p:clrMapOvr>
  <mc:AlternateContent xmlns:mc="http://schemas.openxmlformats.org/markup-compatibility/2006" xmlns:p14="http://schemas.microsoft.com/office/powerpoint/2010/main">
    <mc:Choice Requires="p14">
      <p:transition spd="slow" p14:dur="1100" advTm="4312">
        <p14:switch dir="r"/>
      </p:transition>
    </mc:Choice>
    <mc:Fallback xmlns="">
      <p:transition spd="slow" advTm="4312">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6"/>
          </p:nvPr>
        </p:nvSpPr>
        <p:spPr/>
        <p:txBody>
          <a:bodyPr/>
          <a:lstStyle/>
          <a:p>
            <a:r>
              <a:rPr kumimoji="1" lang="en-US" altLang="ja-JP" dirty="0" smtClean="0"/>
              <a:t>KEEP IN TOUCH!</a:t>
            </a:r>
            <a:endParaRPr kumimoji="1" lang="ja-JP" altLang="en-US" dirty="0"/>
          </a:p>
        </p:txBody>
      </p:sp>
      <p:pic>
        <p:nvPicPr>
          <p:cNvPr id="17" name="図プレースホルダー 16"/>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l="16211" r="16211"/>
          <a:stretch>
            <a:fillRect/>
          </a:stretch>
        </p:blipFill>
        <p:spPr/>
      </p:pic>
      <p:sp>
        <p:nvSpPr>
          <p:cNvPr id="7" name="テキスト プレースホルダー 6"/>
          <p:cNvSpPr>
            <a:spLocks noGrp="1"/>
          </p:cNvSpPr>
          <p:nvPr>
            <p:ph type="body" sz="quarter" idx="25"/>
          </p:nvPr>
        </p:nvSpPr>
        <p:spPr/>
        <p:txBody>
          <a:bodyPr/>
          <a:lstStyle/>
          <a:p>
            <a:r>
              <a:rPr lang="en-US" altLang="ja-JP" dirty="0"/>
              <a:t>1-9-1 Marunouchi, Chiyoda </a:t>
            </a:r>
            <a:r>
              <a:rPr lang="en-US" altLang="ja-JP" dirty="0" smtClean="0"/>
              <a:t>100-0005, </a:t>
            </a:r>
            <a:r>
              <a:rPr lang="en-US" altLang="ja-JP" dirty="0"/>
              <a:t/>
            </a:r>
            <a:br>
              <a:rPr lang="en-US" altLang="ja-JP" dirty="0"/>
            </a:br>
            <a:r>
              <a:rPr lang="en-US" altLang="ja-JP" dirty="0"/>
              <a:t>Tokyo </a:t>
            </a:r>
            <a:r>
              <a:rPr lang="en-US" altLang="ja-JP" dirty="0" smtClean="0"/>
              <a:t>Prefecture</a:t>
            </a:r>
            <a:endParaRPr lang="en-US" altLang="ja-JP" dirty="0"/>
          </a:p>
        </p:txBody>
      </p:sp>
      <p:sp>
        <p:nvSpPr>
          <p:cNvPr id="9" name="テキスト プレースホルダー 8"/>
          <p:cNvSpPr>
            <a:spLocks noGrp="1"/>
          </p:cNvSpPr>
          <p:nvPr>
            <p:ph type="body" sz="quarter" idx="27"/>
          </p:nvPr>
        </p:nvSpPr>
        <p:spPr/>
        <p:txBody>
          <a:bodyPr/>
          <a:lstStyle/>
          <a:p>
            <a:r>
              <a:rPr kumimoji="1" lang="en-US" altLang="ja-JP" dirty="0" smtClean="0"/>
              <a:t>facebook.com</a:t>
            </a:r>
            <a:endParaRPr kumimoji="1" lang="ja-JP" altLang="en-US" dirty="0"/>
          </a:p>
        </p:txBody>
      </p:sp>
      <p:sp>
        <p:nvSpPr>
          <p:cNvPr id="11" name="テキスト プレースホルダー 10"/>
          <p:cNvSpPr>
            <a:spLocks noGrp="1"/>
          </p:cNvSpPr>
          <p:nvPr>
            <p:ph type="body" sz="quarter" idx="29"/>
          </p:nvPr>
        </p:nvSpPr>
        <p:spPr/>
        <p:txBody>
          <a:bodyPr/>
          <a:lstStyle/>
          <a:p>
            <a:r>
              <a:rPr kumimoji="1" lang="en-US" altLang="ja-JP" dirty="0" smtClean="0"/>
              <a:t>twitter.com</a:t>
            </a:r>
            <a:endParaRPr kumimoji="1" lang="ja-JP" altLang="en-US" dirty="0"/>
          </a:p>
        </p:txBody>
      </p:sp>
      <p:pic>
        <p:nvPicPr>
          <p:cNvPr id="26" name="図プレースホルダー 25"/>
          <p:cNvPicPr>
            <a:picLocks noGrp="1" noChangeAspect="1"/>
          </p:cNvPicPr>
          <p:nvPr>
            <p:ph type="pic" sz="quarter" idx="30"/>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3" name="テキスト プレースホルダー 12"/>
          <p:cNvSpPr>
            <a:spLocks noGrp="1"/>
          </p:cNvSpPr>
          <p:nvPr>
            <p:ph type="body" sz="quarter" idx="31"/>
          </p:nvPr>
        </p:nvSpPr>
        <p:spPr/>
        <p:txBody>
          <a:bodyPr/>
          <a:lstStyle/>
          <a:p>
            <a:r>
              <a:rPr kumimoji="1" lang="en-US" altLang="ja-JP" dirty="0" smtClean="0"/>
              <a:t>mail@mail.com</a:t>
            </a:r>
            <a:endParaRPr kumimoji="1" lang="ja-JP" altLang="en-US" dirty="0"/>
          </a:p>
        </p:txBody>
      </p:sp>
      <p:pic>
        <p:nvPicPr>
          <p:cNvPr id="27" name="図プレースホルダー 26"/>
          <p:cNvPicPr>
            <a:picLocks noGrp="1" noChangeAspect="1"/>
          </p:cNvPicPr>
          <p:nvPr>
            <p:ph type="pic" sz="quarter" idx="32"/>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5" name="テキスト プレースホルダー 14"/>
          <p:cNvSpPr>
            <a:spLocks noGrp="1"/>
          </p:cNvSpPr>
          <p:nvPr>
            <p:ph type="body" sz="quarter" idx="33"/>
          </p:nvPr>
        </p:nvSpPr>
        <p:spPr/>
        <p:txBody>
          <a:bodyPr/>
          <a:lstStyle/>
          <a:p>
            <a:r>
              <a:rPr kumimoji="1" lang="en-US" altLang="ja-JP" dirty="0" smtClean="0"/>
              <a:t>+81 12 3456 7890</a:t>
            </a:r>
            <a:endParaRPr kumimoji="1" lang="ja-JP" altLang="en-US" dirty="0"/>
          </a:p>
        </p:txBody>
      </p:sp>
      <p:pic>
        <p:nvPicPr>
          <p:cNvPr id="24" name="図プレースホルダー 23"/>
          <p:cNvPicPr>
            <a:picLocks noGrp="1" noChangeAspect="1"/>
          </p:cNvPicPr>
          <p:nvPr>
            <p:ph type="pic" sz="quarter" idx="28"/>
          </p:nvPr>
        </p:nvPicPr>
        <p:blipFill>
          <a:blip r:embed="rId5" cstate="print">
            <a:extLst>
              <a:ext uri="{28A0092B-C50C-407E-A947-70E740481C1C}">
                <a14:useLocalDpi xmlns:a14="http://schemas.microsoft.com/office/drawing/2010/main" val="0"/>
              </a:ext>
            </a:extLst>
          </a:blip>
          <a:srcRect l="16293" r="16293"/>
          <a:stretch>
            <a:fillRect/>
          </a:stretch>
        </p:blipFill>
        <p:spPr/>
      </p:pic>
      <p:pic>
        <p:nvPicPr>
          <p:cNvPr id="23" name="図プレースホルダー 22"/>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l="16293" r="16293"/>
          <a:stretch>
            <a:fillRect/>
          </a:stretch>
        </p:blipFill>
        <p:spPr/>
      </p:pic>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2451904850"/>
      </p:ext>
    </p:extLst>
  </p:cSld>
  <p:clrMapOvr>
    <a:masterClrMapping/>
  </p:clrMapOvr>
  <mc:AlternateContent xmlns:mc="http://schemas.openxmlformats.org/markup-compatibility/2006" xmlns:p14="http://schemas.microsoft.com/office/powerpoint/2010/main">
    <mc:Choice Requires="p14">
      <p:transition spd="slow" p14:dur="1200" advTm="5081">
        <p14:flip dir="r"/>
      </p:transition>
    </mc:Choice>
    <mc:Fallback xmlns="">
      <p:transition spd="slow" advTm="5081">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smtClean="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smtClean="0"/>
              <a:t>SIMPLE LIST WITH 2 ITEMS</a:t>
            </a:r>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smtClean="0"/>
              <a:t>Lorem ipsum dolor sit amet, bonorum deleniti ex nam.</a:t>
            </a:r>
            <a:endParaRPr kumimoji="1" lang="ja-JP" altLang="en-US" dirty="0"/>
          </a:p>
        </p:txBody>
      </p:sp>
      <p:sp>
        <p:nvSpPr>
          <p:cNvPr id="10" name="テキスト プレースホルダー 9"/>
          <p:cNvSpPr>
            <a:spLocks noGrp="1"/>
          </p:cNvSpPr>
          <p:nvPr>
            <p:ph type="body" sz="quarter" idx="15"/>
          </p:nvPr>
        </p:nvSpPr>
        <p:spPr/>
        <p:txBody>
          <a:bodyPr>
            <a:normAutofit/>
          </a:bodyPr>
          <a:lstStyle/>
          <a:p>
            <a:r>
              <a:rPr lang="en-US" altLang="ja-JP" dirty="0"/>
              <a:t>Vis alii feugiat percipit ad, </a:t>
            </a:r>
            <a:r>
              <a:rPr lang="en-US" altLang="ja-JP" dirty="0">
                <a:solidFill>
                  <a:schemeClr val="accent1"/>
                </a:solidFill>
              </a:rPr>
              <a:t>has mucius offendit te</a:t>
            </a:r>
            <a:r>
              <a:rPr lang="en-US" altLang="ja-JP" dirty="0"/>
              <a:t>. Qui eirmod oblique saperet ne, eu duo choro scriptorem.</a:t>
            </a:r>
            <a:endParaRPr kumimoji="1" lang="ja-JP" altLang="en-US" dirty="0"/>
          </a:p>
        </p:txBody>
      </p:sp>
      <p:sp>
        <p:nvSpPr>
          <p:cNvPr id="16" name="フッター プレースホルダー 15"/>
          <p:cNvSpPr>
            <a:spLocks noGrp="1"/>
          </p:cNvSpPr>
          <p:nvPr>
            <p:ph type="ftr" sz="quarter" idx="10"/>
          </p:nvPr>
        </p:nvSpPr>
        <p:spPr/>
        <p:txBody>
          <a:bodyPr/>
          <a:lstStyle/>
          <a:p>
            <a:r>
              <a:rPr lang="en-US" altLang="ja-JP" smtClean="0"/>
              <a:t>The Power of PowerPoint - thepopp.com</a:t>
            </a:r>
            <a:endParaRPr lang="ja-JP" altLang="en-US" dirty="0"/>
          </a:p>
        </p:txBody>
      </p:sp>
      <p:sp>
        <p:nvSpPr>
          <p:cNvPr id="17" name="スライド番号プレースホルダー 16"/>
          <p:cNvSpPr>
            <a:spLocks noGrp="1"/>
          </p:cNvSpPr>
          <p:nvPr>
            <p:ph type="sldNum" sz="quarter" idx="11"/>
          </p:nvPr>
        </p:nvSpPr>
        <p:spPr/>
        <p:txBody>
          <a:bodyPr/>
          <a:lstStyle/>
          <a:p>
            <a:fld id="{FADD65F2-3061-4838-8922-F719F7BAC906}" type="slidenum">
              <a:rPr lang="ja-JP" altLang="en-US" smtClean="0"/>
              <a:pPr/>
              <a:t>85</a:t>
            </a:fld>
            <a:endParaRPr lang="ja-JP" altLang="en-US"/>
          </a:p>
        </p:txBody>
      </p:sp>
    </p:spTree>
    <p:extLst>
      <p:ext uri="{BB962C8B-B14F-4D97-AF65-F5344CB8AC3E}">
        <p14:creationId xmlns:p14="http://schemas.microsoft.com/office/powerpoint/2010/main" val="2288594485"/>
      </p:ext>
    </p:extLst>
  </p:cSld>
  <p:clrMapOvr>
    <a:masterClrMapping/>
  </p:clrMapOvr>
  <p:transition spd="slow" advTm="5550">
    <p:cove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ctrTitle"/>
          </p:nvPr>
        </p:nvSpPr>
        <p:spPr/>
        <p:txBody>
          <a:bodyPr/>
          <a:lstStyle/>
          <a:p>
            <a:r>
              <a:rPr kumimoji="1" lang="en-US" altLang="ja-JP" dirty="0" smtClean="0"/>
              <a:t>THANK YOU FOR WATCHING!</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7"/>
          </p:nvPr>
        </p:nvSpPr>
        <p:spPr/>
        <p:txBody>
          <a:bodyPr>
            <a:normAutofit/>
          </a:bodyPr>
          <a:lstStyle/>
          <a:p>
            <a:r>
              <a:rPr lang="en-US" altLang="ja-JP" dirty="0"/>
              <a:t>Jun Akizaki - </a:t>
            </a:r>
            <a:r>
              <a:rPr lang="en-US" altLang="ja-JP" dirty="0">
                <a:hlinkClick r:id="rId2"/>
              </a:rPr>
              <a:t>http://thepopp.com</a:t>
            </a:r>
            <a:endParaRPr lang="en-US" altLang="ja-JP" dirty="0"/>
          </a:p>
          <a:p>
            <a:r>
              <a:rPr lang="en-US" altLang="ja-JP" dirty="0"/>
              <a:t>Used Font: </a:t>
            </a:r>
            <a:r>
              <a:rPr lang="en-US" altLang="ja-JP" dirty="0" smtClean="0">
                <a:hlinkClick r:id="rId3"/>
              </a:rPr>
              <a:t>Bebas Neue Family</a:t>
            </a:r>
            <a:r>
              <a:rPr lang="en-US" altLang="ja-JP" dirty="0" smtClean="0"/>
              <a:t> &amp; </a:t>
            </a:r>
            <a:r>
              <a:rPr lang="en-US" altLang="ja-JP" dirty="0" smtClean="0">
                <a:hlinkClick r:id="rId4"/>
              </a:rPr>
              <a:t>Roboto Regular</a:t>
            </a:r>
            <a:endParaRPr lang="en-US" altLang="ja-JP" dirty="0"/>
          </a:p>
          <a:p>
            <a:r>
              <a:rPr lang="en-US" altLang="ja-JP" dirty="0"/>
              <a:t>Icon: </a:t>
            </a:r>
            <a:r>
              <a:rPr lang="en-US" altLang="ja-JP" dirty="0">
                <a:hlinkClick r:id="rId5"/>
              </a:rPr>
              <a:t>Font Awesome</a:t>
            </a:r>
            <a:r>
              <a:rPr lang="en-US" altLang="ja-JP" dirty="0"/>
              <a:t>, the author is </a:t>
            </a:r>
            <a:r>
              <a:rPr lang="en-US" altLang="ja-JP" dirty="0">
                <a:hlinkClick r:id="rId6" tooltip="Font Awesome by Dave Gandy"/>
              </a:rPr>
              <a:t>Dave Gandy</a:t>
            </a:r>
            <a:r>
              <a:rPr lang="en-US" altLang="ja-JP" dirty="0"/>
              <a:t> (Changed the color by Photoshop</a:t>
            </a:r>
            <a:r>
              <a:rPr lang="en-US" altLang="ja-JP" dirty="0" smtClean="0"/>
              <a:t>)</a:t>
            </a:r>
            <a:endParaRPr lang="en-US" altLang="ja-JP" dirty="0"/>
          </a:p>
        </p:txBody>
      </p:sp>
    </p:spTree>
    <p:extLst>
      <p:ext uri="{BB962C8B-B14F-4D97-AF65-F5344CB8AC3E}">
        <p14:creationId xmlns:p14="http://schemas.microsoft.com/office/powerpoint/2010/main" val="657996334"/>
      </p:ext>
    </p:extLst>
  </p:cSld>
  <p:clrMapOvr>
    <a:masterClrMapping/>
  </p:clrMapOvr>
  <p:transition spd="slow" advTm="6763">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テキスト プレースホルダー 25"/>
          <p:cNvSpPr>
            <a:spLocks noGrp="1"/>
          </p:cNvSpPr>
          <p:nvPr>
            <p:ph type="body" sz="quarter" idx="16"/>
          </p:nvPr>
        </p:nvSpPr>
        <p:spPr/>
        <p:txBody>
          <a:bodyPr/>
          <a:lstStyle/>
          <a:p>
            <a:r>
              <a:rPr kumimoji="1" lang="en-US" altLang="ja-JP" dirty="0" smtClean="0"/>
              <a:t>TAbLE OF</a:t>
            </a:r>
          </a:p>
          <a:p>
            <a:r>
              <a:rPr lang="en-US" altLang="ja-JP" dirty="0" smtClean="0"/>
              <a:t>CONTENTS</a:t>
            </a:r>
            <a:endParaRPr kumimoji="1" lang="ja-JP" altLang="en-US" dirty="0"/>
          </a:p>
        </p:txBody>
      </p:sp>
      <p:sp>
        <p:nvSpPr>
          <p:cNvPr id="4" name="スライド番号プレースホルダー 3"/>
          <p:cNvSpPr>
            <a:spLocks noGrp="1"/>
          </p:cNvSpPr>
          <p:nvPr>
            <p:ph type="sldNum" sz="quarter" idx="4"/>
          </p:nvPr>
        </p:nvSpPr>
        <p:spPr/>
        <p:txBody>
          <a:bodyPr/>
          <a:lstStyle/>
          <a:p>
            <a:fld id="{FADD65F2-3061-4838-8922-F719F7BAC906}" type="slidenum">
              <a:rPr lang="ja-JP" altLang="en-US" smtClean="0"/>
              <a:pPr/>
              <a:t>9</a:t>
            </a:fld>
            <a:endParaRPr lang="ja-JP" altLang="en-US" dirty="0"/>
          </a:p>
        </p:txBody>
      </p:sp>
      <p:sp>
        <p:nvSpPr>
          <p:cNvPr id="27" name="テキスト プレースホルダー 26"/>
          <p:cNvSpPr>
            <a:spLocks noGrp="1"/>
          </p:cNvSpPr>
          <p:nvPr>
            <p:ph type="body" sz="quarter" idx="21"/>
          </p:nvPr>
        </p:nvSpPr>
        <p:spPr/>
        <p:txBody>
          <a:bodyPr/>
          <a:lstStyle/>
          <a:p>
            <a:r>
              <a:rPr kumimoji="1" lang="en-US" altLang="ja-JP" dirty="0" smtClean="0"/>
              <a:t>01</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smtClean="0"/>
              <a:t>02</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smtClean="0"/>
              <a:t>03</a:t>
            </a:r>
            <a:endParaRPr kumimoji="1" lang="ja-JP" altLang="en-US" dirty="0"/>
          </a:p>
        </p:txBody>
      </p:sp>
      <p:sp>
        <p:nvSpPr>
          <p:cNvPr id="30" name="テキスト プレースホルダー 29"/>
          <p:cNvSpPr>
            <a:spLocks noGrp="1"/>
          </p:cNvSpPr>
          <p:nvPr>
            <p:ph type="body" sz="quarter" idx="24"/>
          </p:nvPr>
        </p:nvSpPr>
        <p:spPr/>
        <p:txBody>
          <a:bodyPr/>
          <a:lstStyle/>
          <a:p>
            <a:r>
              <a:rPr kumimoji="1" lang="en-US" altLang="ja-JP" dirty="0" smtClean="0"/>
              <a:t>04</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smtClean="0"/>
              <a:t>05</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smtClean="0"/>
              <a:t>06</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smtClean="0"/>
              <a:t>INTRODUCTION</a:t>
            </a:r>
            <a:endParaRPr kumimoji="1" lang="ja-JP" altLang="en-US" dirty="0"/>
          </a:p>
        </p:txBody>
      </p:sp>
      <p:sp>
        <p:nvSpPr>
          <p:cNvPr id="24" name="テキスト プレースホルダー 23"/>
          <p:cNvSpPr>
            <a:spLocks noGrp="1"/>
          </p:cNvSpPr>
          <p:nvPr>
            <p:ph type="body" sz="quarter" idx="12"/>
          </p:nvPr>
        </p:nvSpPr>
        <p:spPr/>
        <p:txBody>
          <a:bodyPr/>
          <a:lstStyle/>
          <a:p>
            <a:r>
              <a:rPr kumimoji="1" lang="en-US" altLang="ja-JP" dirty="0" smtClean="0"/>
              <a:t>Marketing research and data</a:t>
            </a:r>
            <a:endParaRPr kumimoji="1" lang="ja-JP" altLang="en-US" dirty="0"/>
          </a:p>
        </p:txBody>
      </p:sp>
      <p:sp>
        <p:nvSpPr>
          <p:cNvPr id="33" name="テキスト プレースホルダー 32"/>
          <p:cNvSpPr>
            <a:spLocks noGrp="1"/>
          </p:cNvSpPr>
          <p:nvPr>
            <p:ph type="body" sz="quarter" idx="27"/>
          </p:nvPr>
        </p:nvSpPr>
        <p:spPr/>
        <p:txBody>
          <a:bodyPr/>
          <a:lstStyle/>
          <a:p>
            <a:r>
              <a:rPr kumimoji="1" lang="en-US" altLang="ja-JP" dirty="0" smtClean="0"/>
              <a:t>ANALYSIS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smtClean="0"/>
              <a:t>Our new ideas</a:t>
            </a:r>
            <a:endParaRPr kumimoji="1" lang="ja-JP" altLang="en-US" dirty="0"/>
          </a:p>
        </p:txBody>
      </p:sp>
      <p:sp>
        <p:nvSpPr>
          <p:cNvPr id="35" name="テキスト プレースホルダー 34"/>
          <p:cNvSpPr>
            <a:spLocks noGrp="1"/>
          </p:cNvSpPr>
          <p:nvPr>
            <p:ph type="body" sz="quarter" idx="29"/>
          </p:nvPr>
        </p:nvSpPr>
        <p:spPr/>
        <p:txBody>
          <a:bodyPr/>
          <a:lstStyle/>
          <a:p>
            <a:r>
              <a:rPr lang="en-US" altLang="ja-JP" dirty="0" smtClean="0"/>
              <a:t>OUR PORTFOLIO</a:t>
            </a:r>
            <a:endParaRPr kumimoji="1" lang="ja-JP" altLang="en-US" dirty="0"/>
          </a:p>
        </p:txBody>
      </p:sp>
      <p:sp>
        <p:nvSpPr>
          <p:cNvPr id="36" name="テキスト プレースホルダー 35"/>
          <p:cNvSpPr>
            <a:spLocks noGrp="1"/>
          </p:cNvSpPr>
          <p:nvPr>
            <p:ph type="body" sz="quarter" idx="30"/>
          </p:nvPr>
        </p:nvSpPr>
        <p:spPr/>
        <p:txBody>
          <a:bodyPr/>
          <a:lstStyle/>
          <a:p>
            <a:r>
              <a:rPr kumimoji="1" lang="en-US" altLang="ja-JP" dirty="0" smtClean="0"/>
              <a:t>Before starting our presentation</a:t>
            </a:r>
            <a:endParaRPr kumimoji="1" lang="ja-JP" altLang="en-US" dirty="0"/>
          </a:p>
        </p:txBody>
      </p:sp>
      <p:sp>
        <p:nvSpPr>
          <p:cNvPr id="37" name="テキスト プレースホルダー 36"/>
          <p:cNvSpPr>
            <a:spLocks noGrp="1"/>
          </p:cNvSpPr>
          <p:nvPr>
            <p:ph type="body" sz="quarter" idx="31"/>
          </p:nvPr>
        </p:nvSpPr>
        <p:spPr/>
        <p:txBody>
          <a:bodyPr/>
          <a:lstStyle/>
          <a:p>
            <a:r>
              <a:rPr kumimoji="1" lang="en-US" altLang="ja-JP" dirty="0" smtClean="0"/>
              <a:t>NEW PROPOsAL</a:t>
            </a:r>
            <a:endParaRPr kumimoji="1" lang="ja-JP" altLang="en-US" dirty="0"/>
          </a:p>
        </p:txBody>
      </p:sp>
      <p:sp>
        <p:nvSpPr>
          <p:cNvPr id="38" name="テキスト プレースホルダー 37"/>
          <p:cNvSpPr>
            <a:spLocks noGrp="1"/>
          </p:cNvSpPr>
          <p:nvPr>
            <p:ph type="body" sz="quarter" idx="32"/>
          </p:nvPr>
        </p:nvSpPr>
        <p:spPr/>
        <p:txBody>
          <a:bodyPr/>
          <a:lstStyle/>
          <a:p>
            <a:r>
              <a:rPr kumimoji="1" lang="en-US" altLang="ja-JP" dirty="0" smtClean="0"/>
              <a:t>What we do</a:t>
            </a:r>
            <a:endParaRPr kumimoji="1" lang="ja-JP" altLang="en-US" dirty="0"/>
          </a:p>
        </p:txBody>
      </p:sp>
      <p:sp>
        <p:nvSpPr>
          <p:cNvPr id="39" name="テキスト プレースホルダー 38"/>
          <p:cNvSpPr>
            <a:spLocks noGrp="1"/>
          </p:cNvSpPr>
          <p:nvPr>
            <p:ph type="body" sz="quarter" idx="33"/>
          </p:nvPr>
        </p:nvSpPr>
        <p:spPr/>
        <p:txBody>
          <a:bodyPr/>
          <a:lstStyle/>
          <a:p>
            <a:r>
              <a:rPr lang="en-US" altLang="ja-JP" dirty="0" smtClean="0"/>
              <a:t>ABOUT US</a:t>
            </a:r>
            <a:endParaRPr kumimoji="1" lang="ja-JP" altLang="en-US" dirty="0"/>
          </a:p>
        </p:txBody>
      </p:sp>
      <p:sp>
        <p:nvSpPr>
          <p:cNvPr id="40" name="テキスト プレースホルダー 39"/>
          <p:cNvSpPr>
            <a:spLocks noGrp="1"/>
          </p:cNvSpPr>
          <p:nvPr>
            <p:ph type="body" sz="quarter" idx="34"/>
          </p:nvPr>
        </p:nvSpPr>
        <p:spPr/>
        <p:txBody>
          <a:bodyPr/>
          <a:lstStyle/>
          <a:p>
            <a:r>
              <a:rPr kumimoji="1" lang="en-US" altLang="ja-JP" dirty="0" smtClean="0"/>
              <a:t>Our awesome projects</a:t>
            </a:r>
            <a:endParaRPr kumimoji="1" lang="ja-JP" altLang="en-US" dirty="0"/>
          </a:p>
        </p:txBody>
      </p:sp>
      <p:sp>
        <p:nvSpPr>
          <p:cNvPr id="41" name="テキスト プレースホルダー 40"/>
          <p:cNvSpPr>
            <a:spLocks noGrp="1"/>
          </p:cNvSpPr>
          <p:nvPr>
            <p:ph type="body" sz="quarter" idx="35"/>
          </p:nvPr>
        </p:nvSpPr>
        <p:spPr/>
        <p:txBody>
          <a:bodyPr/>
          <a:lstStyle/>
          <a:p>
            <a:r>
              <a:rPr kumimoji="1" lang="en-US" altLang="ja-JP" dirty="0" smtClean="0"/>
              <a:t>CONTACT US</a:t>
            </a:r>
            <a:endParaRPr kumimoji="1" lang="ja-JP" altLang="en-US" dirty="0"/>
          </a:p>
        </p:txBody>
      </p:sp>
      <p:sp>
        <p:nvSpPr>
          <p:cNvPr id="42" name="テキスト プレースホルダー 41"/>
          <p:cNvSpPr>
            <a:spLocks noGrp="1"/>
          </p:cNvSpPr>
          <p:nvPr>
            <p:ph type="body" sz="quarter" idx="36"/>
          </p:nvPr>
        </p:nvSpPr>
        <p:spPr/>
        <p:txBody>
          <a:bodyPr/>
          <a:lstStyle/>
          <a:p>
            <a:r>
              <a:rPr kumimoji="1" lang="en-US" altLang="ja-JP" dirty="0" smtClean="0"/>
              <a:t>Keep in touch</a:t>
            </a:r>
            <a:endParaRPr kumimoji="1" lang="ja-JP" altLang="en-US" dirty="0"/>
          </a:p>
        </p:txBody>
      </p:sp>
    </p:spTree>
    <p:extLst>
      <p:ext uri="{BB962C8B-B14F-4D97-AF65-F5344CB8AC3E}">
        <p14:creationId xmlns:p14="http://schemas.microsoft.com/office/powerpoint/2010/main" val="675025410"/>
      </p:ext>
    </p:extLst>
  </p:cSld>
  <p:clrMapOvr>
    <a:masterClrMapping/>
  </p:clrMapOvr>
  <p:transition spd="slow" advTm="11589">
    <p:cover/>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g"/></Relationships>
</file>

<file path=ppt/theme/theme1.xml><?xml version="1.0" encoding="utf-8"?>
<a:theme xmlns:a="http://schemas.openxmlformats.org/drawingml/2006/main" name="Aldebaran - Contents">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Aldebaran - Contents without Title and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0">
          <a:blip xmlns:r="http://schemas.openxmlformats.org/officeDocument/2006/relationships" r:embed="rId1"/>
          <a:srcRect/>
          <a:tile tx="0" ty="0" sx="100000" sy="100000" flip="none" algn="tl"/>
        </a:blipFill>
        <a:ln>
          <a:noFill/>
        </a:ln>
        <a:effectLst>
          <a:outerShdw blurRad="88900" dist="76200" dir="5400000" algn="t" rotWithShape="0">
            <a:prstClr val="black">
              <a:alpha val="40000"/>
            </a:prstClr>
          </a:outerShdw>
          <a:softEdge rad="31750"/>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Aldebaran - Left Title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Aldebaran - Right Title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ldebaran - Free Title Position">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Aldebaran - Contents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25674</TotalTime>
  <Words>6204</Words>
  <Application>Microsoft Office PowerPoint</Application>
  <PresentationFormat>ユーザー設定</PresentationFormat>
  <Paragraphs>761</Paragraphs>
  <Slides>86</Slides>
  <Notes>6</Notes>
  <HiddenSlides>0</HiddenSlides>
  <MMClips>0</MMClips>
  <ScaleCrop>false</ScaleCrop>
  <HeadingPairs>
    <vt:vector size="4" baseType="variant">
      <vt:variant>
        <vt:lpstr>テーマ</vt:lpstr>
      </vt:variant>
      <vt:variant>
        <vt:i4>6</vt:i4>
      </vt:variant>
      <vt:variant>
        <vt:lpstr>スライド タイトル</vt:lpstr>
      </vt:variant>
      <vt:variant>
        <vt:i4>86</vt:i4>
      </vt:variant>
    </vt:vector>
  </HeadingPairs>
  <TitlesOfParts>
    <vt:vector size="92" baseType="lpstr">
      <vt:lpstr>Aldebaran - Contents</vt:lpstr>
      <vt:lpstr>Aldebaran - Contents without Title and Footer</vt:lpstr>
      <vt:lpstr>Aldebaran - Left Title without Footer</vt:lpstr>
      <vt:lpstr>Aldebaran - Right Title without Footer</vt:lpstr>
      <vt:lpstr>Aldebaran - Free Title Position</vt:lpstr>
      <vt:lpstr>Aldebaran - Contents without Footer</vt:lpstr>
      <vt:lpstr>READ ME</vt:lpstr>
      <vt:lpstr>PowerPoint プレゼンテーション</vt:lpstr>
      <vt:lpstr>PowerPoint プレゼンテーション</vt:lpstr>
      <vt:lpstr>WELCOME TO OUR PRESENTATION!</vt:lpstr>
      <vt:lpstr>BEFORE STARTING</vt:lpstr>
      <vt:lpstr>PowerPoint プレゼンテーション</vt:lpstr>
      <vt:lpstr>PowerPoint プレゼンテーション</vt:lpstr>
      <vt:lpstr>AGENDA</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WHERE WE ARE GOING</vt:lpstr>
      <vt:lpstr>5 KEYWORDS</vt:lpstr>
      <vt:lpstr>OUR PHILOSOPHY</vt:lpstr>
      <vt:lpstr>CHANGE BEFORE YOU HAVE TO</vt:lpstr>
      <vt:lpstr>OUR SERVICES</vt:lpstr>
      <vt:lpstr>OUR SERVICES</vt:lpstr>
      <vt:lpstr>OTHER SERVICES</vt:lpstr>
      <vt:lpstr>YOU SHOULD CHOOSE US</vt:lpstr>
      <vt:lpstr>PowerPoint プレゼンテーション</vt:lpstr>
      <vt:lpstr>MEET OUR MEMBERS</vt:lpstr>
      <vt:lpstr>OUR HISTORY</vt:lpstr>
      <vt:lpstr>PowerPoint プレゼンテーション</vt:lpstr>
      <vt:lpstr>OUR MISSIONS</vt:lpstr>
      <vt:lpstr>OUR GOAL</vt:lpstr>
      <vt:lpstr>PowerPoint プレゼンテーション</vt:lpstr>
      <vt:lpstr>PowerPoint プレゼンテーション</vt:lpstr>
      <vt:lpstr>OUR PRODUCT PRINcIPLES</vt:lpstr>
      <vt:lpstr>AMAZING PRODUCTS YOU’VE NEVER SEEN</vt:lpstr>
      <vt:lpstr>PowerPoint プレゼンテーション</vt:lpstr>
      <vt:lpstr>PRODUCT DESIGN WORKFLOW</vt:lpstr>
      <vt:lpstr>OUR PROJECTS</vt:lpstr>
      <vt:lpstr>PowerPoint プレゼンテーション</vt:lpstr>
      <vt:lpstr>PowerPoint プレゼンテーション</vt:lpstr>
      <vt:lpstr>PowerPoint プレゼンテーション</vt:lpstr>
      <vt:lpstr>MOBILE PRODUCTS</vt:lpstr>
      <vt:lpstr>PowerPoint プレゼンテーション</vt:lpstr>
      <vt:lpstr>PowerPoint プレゼンテーション</vt:lpstr>
      <vt:lpstr>PowerPoint プレゼンテーション</vt:lpstr>
      <vt:lpstr>AMAZING PRODUCTS</vt:lpstr>
      <vt:lpstr>PROJECT BACKGROUND</vt:lpstr>
      <vt:lpstr>WEB DEVELOPMENT</vt:lpstr>
      <vt:lpstr>DESIGN PROCESS</vt:lpstr>
      <vt:lpstr>PowerPoint プレゼンテーション</vt:lpstr>
      <vt:lpstr>PowerPoint プレゼンテーション</vt:lpstr>
      <vt:lpstr>PowerPoint プレゼンテーション</vt:lpstr>
      <vt:lpstr>PROJECT CONCEPT</vt:lpstr>
      <vt:lpstr>PROJECT PILLARS</vt:lpstr>
      <vt:lpstr>INNOVATIVE IDEAS</vt:lpstr>
      <vt:lpstr>AMAZING FEATURES</vt:lpstr>
      <vt:lpstr>CONCEPT IMAGE</vt:lpstr>
      <vt:lpstr>IMPORTANT POINTS</vt:lpstr>
      <vt:lpstr>BUILD PROCESS</vt:lpstr>
      <vt:lpstr>REGISTRATION STEPS</vt:lpstr>
      <vt:lpstr>5 IMPORTANT POINTS</vt:lpstr>
      <vt:lpstr>KEY IDEAS</vt:lpstr>
      <vt:lpstr>SWOT ANALYSIS</vt:lpstr>
      <vt:lpstr>PRODUCT STRATEGY</vt:lpstr>
      <vt:lpstr>CLEAR VISION</vt:lpstr>
      <vt:lpstr>RELATIONSHIP</vt:lpstr>
      <vt:lpstr>MISSION ANS GOAL</vt:lpstr>
      <vt:lpstr>ROUGH SCHEDULE</vt:lpstr>
      <vt:lpstr>CUSTOMER SATISFACTION</vt:lpstr>
      <vt:lpstr>PowerPoint プレゼンテーション</vt:lpstr>
      <vt:lpstr>PowerPoint プレゼンテーション</vt:lpstr>
      <vt:lpstr>MARKETING PRINCIPLES</vt:lpstr>
      <vt:lpstr>CUSTOM BAR CHART 1</vt:lpstr>
      <vt:lpstr>CUSTOM BAR CHART 2</vt:lpstr>
      <vt:lpstr>CUSTOM PIE CHART</vt:lpstr>
      <vt:lpstr>EXCEL GRAPH 1</vt:lpstr>
      <vt:lpstr>EXCEL GRAPH 2</vt:lpstr>
      <vt:lpstr>PowerPoint プレゼンテーション</vt:lpstr>
      <vt:lpstr>TESTIMONIALS</vt:lpstr>
      <vt:lpstr>PowerPoint プレゼンテーション</vt:lpstr>
      <vt:lpstr>OUR MARKET</vt:lpstr>
      <vt:lpstr>PowerPoint プレゼンテーション</vt:lpstr>
      <vt:lpstr>KEY TAKEAWAYS</vt:lpstr>
      <vt:lpstr>PowerPoint プレゼンテーション</vt:lpstr>
      <vt:lpstr>PowerPoint プレゼンテーション</vt:lpstr>
      <vt:lpstr>AT THE END</vt:lpstr>
      <vt:lpstr>THANK YOU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Aldebaran</dc:title>
  <dc:creator>Jun</dc:creator>
  <cp:keywords>Aldebaran</cp:keywords>
  <cp:lastModifiedBy>Jun</cp:lastModifiedBy>
  <cp:revision>349</cp:revision>
  <dcterms:created xsi:type="dcterms:W3CDTF">2016-01-14T16:51:07Z</dcterms:created>
  <dcterms:modified xsi:type="dcterms:W3CDTF">2016-02-24T16:27:03Z</dcterms:modified>
</cp:coreProperties>
</file>