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5" r:id="rId2"/>
  </p:sldMasterIdLst>
  <p:notesMasterIdLst>
    <p:notesMasterId r:id="rId8"/>
  </p:notesMasterIdLst>
  <p:sldIdLst>
    <p:sldId id="262" r:id="rId3"/>
    <p:sldId id="258" r:id="rId4"/>
    <p:sldId id="257" r:id="rId5"/>
    <p:sldId id="260" r:id="rId6"/>
    <p:sldId id="261" r:id="rId7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51" autoAdjust="0"/>
    <p:restoredTop sz="94660"/>
  </p:normalViewPr>
  <p:slideViewPr>
    <p:cSldViewPr snapToObjects="1" showGuides="1">
      <p:cViewPr>
        <p:scale>
          <a:sx n="75" d="100"/>
          <a:sy n="75" d="100"/>
        </p:scale>
        <p:origin x="-114" y="-96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2015/10/12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確認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1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のみ - 中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882860"/>
            <a:ext cx="14632402" cy="2654387"/>
          </a:xfrm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6901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つの見出し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552661"/>
            <a:ext cx="14632402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3" hasCustomPrompt="1"/>
          </p:nvPr>
        </p:nvSpPr>
        <p:spPr>
          <a:xfrm>
            <a:off x="1827799" y="27432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2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827799" y="6537161"/>
            <a:ext cx="14632402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3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1827799" y="57277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2437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つの見出し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082761"/>
            <a:ext cx="14632402" cy="1133639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3" hasCustomPrompt="1"/>
          </p:nvPr>
        </p:nvSpPr>
        <p:spPr>
          <a:xfrm>
            <a:off x="1827799" y="22733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2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827799" y="5400511"/>
            <a:ext cx="14632402" cy="1133639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3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1827799" y="459105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0" name="テキスト プレースホルダー 7"/>
          <p:cNvSpPr>
            <a:spLocks noGrp="1"/>
          </p:cNvSpPr>
          <p:nvPr>
            <p:ph type="body" sz="quarter" idx="16" hasCustomPrompt="1"/>
          </p:nvPr>
        </p:nvSpPr>
        <p:spPr>
          <a:xfrm>
            <a:off x="1827799" y="7718261"/>
            <a:ext cx="14632402" cy="1133639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1" name="テキスト プレースホルダー 7"/>
          <p:cNvSpPr>
            <a:spLocks noGrp="1"/>
          </p:cNvSpPr>
          <p:nvPr>
            <p:ph type="body" sz="quarter" idx="17" hasCustomPrompt="1"/>
          </p:nvPr>
        </p:nvSpPr>
        <p:spPr>
          <a:xfrm>
            <a:off x="1827799" y="69088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2751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枚の画像、および見出し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7416799" y="3500556"/>
            <a:ext cx="9043401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3" hasCustomPrompt="1"/>
          </p:nvPr>
        </p:nvSpPr>
        <p:spPr>
          <a:xfrm>
            <a:off x="7416799" y="2691095"/>
            <a:ext cx="9043401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2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7416799" y="6941492"/>
            <a:ext cx="9043402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3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7416799" y="6132031"/>
            <a:ext cx="9043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6" name="図プレースホルダー 5"/>
          <p:cNvSpPr>
            <a:spLocks noGrp="1"/>
          </p:cNvSpPr>
          <p:nvPr>
            <p:ph type="pic" sz="quarter" idx="16"/>
          </p:nvPr>
        </p:nvSpPr>
        <p:spPr>
          <a:xfrm>
            <a:off x="1816100" y="2424395"/>
            <a:ext cx="5372100" cy="302180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" name="図プレースホルダー 5"/>
          <p:cNvSpPr>
            <a:spLocks noGrp="1"/>
          </p:cNvSpPr>
          <p:nvPr>
            <p:ph type="pic" sz="quarter" idx="17"/>
          </p:nvPr>
        </p:nvSpPr>
        <p:spPr>
          <a:xfrm>
            <a:off x="1816100" y="5865316"/>
            <a:ext cx="5372100" cy="3021806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35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93213" y="3270498"/>
            <a:ext cx="17336022" cy="1787940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kumimoji="1" lang="ja-JP" altLang="en-US" dirty="0" smtClean="0"/>
              <a:t>プレゼンテーションのタイトル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 userDrawn="1"/>
        </p:nvSpPr>
        <p:spPr>
          <a:xfrm>
            <a:off x="498692" y="5070698"/>
            <a:ext cx="17290616" cy="108000"/>
          </a:xfrm>
          <a:prstGeom prst="rect">
            <a:avLst/>
          </a:prstGeom>
          <a:pattFill prst="dk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2742690" y="5430738"/>
            <a:ext cx="12802621" cy="1679740"/>
          </a:xfrm>
        </p:spPr>
        <p:txBody>
          <a:bodyPr anchor="t">
            <a:normAutofit/>
          </a:bodyPr>
          <a:lstStyle>
            <a:lvl1pPr algn="ctr">
              <a:spcBef>
                <a:spcPts val="0"/>
              </a:spcBef>
              <a:defRPr sz="2800"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 smtClean="0"/>
              <a:t>著者名、日付などを追加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195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85501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488515"/>
            <a:ext cx="17336022" cy="113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17582" y="96082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08211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538619" y="1449883"/>
            <a:ext cx="17749380" cy="108000"/>
          </a:xfrm>
          <a:prstGeom prst="rect">
            <a:avLst/>
          </a:prstGeom>
          <a:pattFill prst="dk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2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1" r:id="rId2"/>
    <p:sldLayoutId id="2147483702" r:id="rId3"/>
    <p:sldLayoutId id="2147483703" r:id="rId4"/>
    <p:sldLayoutId id="2147483704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488515"/>
            <a:ext cx="17336022" cy="113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698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PowerPoint</a:t>
            </a:r>
            <a:r>
              <a:rPr kumimoji="1" lang="ja-JP" altLang="en-US" dirty="0" smtClean="0"/>
              <a:t>のサンプル資料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en-US" altLang="ja-JP" dirty="0" smtClean="0"/>
              <a:t>Jun Akizaki</a:t>
            </a:r>
            <a:br>
              <a:rPr kumimoji="1" lang="en-US" altLang="ja-JP" dirty="0" smtClean="0"/>
            </a:br>
            <a:r>
              <a:rPr kumimoji="1" lang="en-US" altLang="ja-JP" dirty="0" smtClean="0"/>
              <a:t>The Power of PowerPoint | thepopp.com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6175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テキストのみ</a:t>
            </a:r>
            <a:r>
              <a:rPr kumimoji="1" lang="ja-JP" altLang="en-US" dirty="0" smtClean="0"/>
              <a:t>のレイアウト</a:t>
            </a:r>
            <a:endParaRPr kumimoji="1" lang="ja-JP" altLang="en-US" dirty="0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中央</a:t>
            </a:r>
            <a:r>
              <a:rPr lang="ja-JP" altLang="en-US" dirty="0" smtClean="0"/>
              <a:t>にテキストのあるシンプルなレイアウト。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このまま使うには少し文字の大きさが小さいかもしれない。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219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見出しと説明文が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つずつあるレイアウト</a:t>
            </a:r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すべてのレイアウト共通の設定や配置は、「スライドマスタ」で定義します。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マスターテキストに設定した書式（色、フォント、サイズ</a:t>
            </a:r>
            <a:r>
              <a:rPr lang="ja-JP" altLang="en-US" dirty="0" smtClean="0"/>
              <a:t>、行</a:t>
            </a:r>
            <a:r>
              <a:rPr lang="ja-JP" altLang="en-US" dirty="0"/>
              <a:t>間など）は</a:t>
            </a:r>
            <a:r>
              <a:rPr lang="ja-JP" altLang="en-US" dirty="0" smtClean="0"/>
              <a:t>、「</a:t>
            </a:r>
            <a:r>
              <a:rPr lang="ja-JP" altLang="en-US" dirty="0"/>
              <a:t>レイアウト」のテキストの初期値になります。</a:t>
            </a:r>
            <a:endParaRPr kumimoji="1" lang="ja-JP" alt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「スライドマスタ」</a:t>
            </a:r>
            <a:r>
              <a:rPr lang="ja-JP" altLang="en-US" dirty="0"/>
              <a:t>とは、レイアウトの親</a:t>
            </a:r>
            <a:endParaRPr kumimoji="1" lang="en-US" altLang="ja-JP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/>
              <a:t>レイアウトには様々なパターン</a:t>
            </a:r>
            <a:r>
              <a:rPr lang="ja-JP" altLang="en-US" dirty="0"/>
              <a:t>がありますが、それらは「レイアウト」の機能を使って定義します。</a:t>
            </a:r>
            <a:endParaRPr lang="en-US" altLang="ja-JP" dirty="0"/>
          </a:p>
          <a:p>
            <a:r>
              <a:rPr kumimoji="1" lang="ja-JP" altLang="en-US" dirty="0"/>
              <a:t>プレースホルダと呼ばれる特殊な領域を配置することで、レイアウトを作成します。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/>
              <a:t>「レイアウト」で各スライドに必要なレイアウトを決め</a:t>
            </a:r>
            <a:r>
              <a:rPr kumimoji="1" lang="ja-JP" altLang="en-US" dirty="0" smtClean="0"/>
              <a:t>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017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見出しと説明文</a:t>
            </a:r>
            <a:r>
              <a:rPr kumimoji="1" lang="ja-JP" altLang="en-US" dirty="0" smtClean="0"/>
              <a:t>が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つ</a:t>
            </a:r>
            <a:r>
              <a:rPr kumimoji="1" lang="ja-JP" altLang="en-US" dirty="0"/>
              <a:t>ずつあるレイアウト</a:t>
            </a:r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すべてのレイアウト共通の設定や配置は、「スライドマスタ」で定義します。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マスターテキストに設定した書式（色、フォント、サイズ</a:t>
            </a:r>
            <a:r>
              <a:rPr lang="ja-JP" altLang="en-US" dirty="0" smtClean="0"/>
              <a:t>、行</a:t>
            </a:r>
            <a:r>
              <a:rPr lang="ja-JP" altLang="en-US" dirty="0"/>
              <a:t>間など）は</a:t>
            </a:r>
            <a:r>
              <a:rPr lang="ja-JP" altLang="en-US" dirty="0" smtClean="0"/>
              <a:t>、「</a:t>
            </a:r>
            <a:r>
              <a:rPr lang="ja-JP" altLang="en-US" dirty="0"/>
              <a:t>レイアウト」のテキストの初期値になります。</a:t>
            </a:r>
            <a:endParaRPr kumimoji="1" lang="ja-JP" alt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「スライドマスタ」</a:t>
            </a:r>
            <a:r>
              <a:rPr lang="ja-JP" altLang="en-US" dirty="0"/>
              <a:t>とは、レイアウトの親</a:t>
            </a:r>
            <a:endParaRPr kumimoji="1" lang="en-US" altLang="ja-JP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/>
              <a:t>レイアウトには様々なパターン</a:t>
            </a:r>
            <a:r>
              <a:rPr lang="ja-JP" altLang="en-US" dirty="0"/>
              <a:t>がありますが、それらは「レイアウト」の機能を使って定義します。</a:t>
            </a:r>
            <a:endParaRPr lang="en-US" altLang="ja-JP" dirty="0"/>
          </a:p>
          <a:p>
            <a:r>
              <a:rPr kumimoji="1" lang="ja-JP" altLang="en-US" dirty="0"/>
              <a:t>プレースホルダと呼ばれる特殊な領域を配置することで、レイアウトを作成します。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/>
              <a:t>「レイアウト」で各スライドに必要なレイアウトを決め</a:t>
            </a:r>
            <a:r>
              <a:rPr kumimoji="1" lang="ja-JP" altLang="en-US" dirty="0" smtClean="0"/>
              <a:t>る</a:t>
            </a:r>
            <a:endParaRPr kumimoji="1" lang="ja-JP" altLang="en-US" dirty="0"/>
          </a:p>
        </p:txBody>
      </p:sp>
      <p:sp>
        <p:nvSpPr>
          <p:cNvPr id="2" name="テキスト プレースホルダー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ja-JP" altLang="en-US" dirty="0" smtClean="0"/>
              <a:t>どこに何を配置するか。それをレイアウト上で先に決めておくための機能が、プレースホルダです。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図やグラフ、表のプレースホルダも用意されています。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 dirty="0" smtClean="0"/>
              <a:t>「プレースホルダ」とは特殊な領域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80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枚の画像、および見出しとテキスト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 smtClean="0"/>
              <a:t>画像編集をしなくても、適切な大きさに自動でクロップし、ゆがむことなく配置してくれる便利な機能。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画像の大きさを簡単に統一することができ、微妙なずれも防げる。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 smtClean="0"/>
              <a:t>図のプレースホルダ</a:t>
            </a:r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 smtClean="0"/>
              <a:t>図のプレースホルダに枠をつけたり、影をつけたりしておけば、画像を追加したときに自動的にそれらの効果を適用してくれる。</a:t>
            </a:r>
            <a:endParaRPr kumimoji="1" lang="en-US" altLang="ja-JP" dirty="0" smtClean="0"/>
          </a:p>
          <a:p>
            <a:r>
              <a:rPr kumimoji="1" lang="ja-JP" altLang="en-US" dirty="0"/>
              <a:t>円や平行四辺形など、さまざまな形にするこ</a:t>
            </a:r>
            <a:r>
              <a:rPr kumimoji="1" lang="ja-JP" altLang="en-US" dirty="0" smtClean="0"/>
              <a:t>ともで</a:t>
            </a:r>
            <a:r>
              <a:rPr kumimoji="1" lang="ja-JP" altLang="en-US" dirty="0"/>
              <a:t>きる。</a:t>
            </a:r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 smtClean="0"/>
              <a:t>影や枠線の追加も自由自在</a:t>
            </a:r>
            <a:endParaRPr kumimoji="1" lang="ja-JP" altLang="en-US" dirty="0"/>
          </a:p>
        </p:txBody>
      </p:sp>
      <p:pic>
        <p:nvPicPr>
          <p:cNvPr id="18" name="図プレースホルダー 17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53" b="7853"/>
          <a:stretch>
            <a:fillRect/>
          </a:stretch>
        </p:blipFill>
        <p:spPr/>
      </p:pic>
      <p:pic>
        <p:nvPicPr>
          <p:cNvPr id="19" name="図プレースホルダー 18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4" b="78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2364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サンプル - コンテンツ用">
  <a:themeElements>
    <a:clrScheme name="Sample">
      <a:dk1>
        <a:srgbClr val="333333"/>
      </a:dk1>
      <a:lt1>
        <a:sysClr val="window" lastClr="FFFFFF"/>
      </a:lt1>
      <a:dk2>
        <a:srgbClr val="4D4D4D"/>
      </a:dk2>
      <a:lt2>
        <a:srgbClr val="EEECE1"/>
      </a:lt2>
      <a:accent1>
        <a:srgbClr val="1694B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ample">
      <a:majorFont>
        <a:latin typeface="Spica Neue P Light"/>
        <a:ea typeface="Spica Neue P Light"/>
        <a:cs typeface=""/>
      </a:majorFont>
      <a:minorFont>
        <a:latin typeface="Spica Neue P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サンプル - タイトル用">
  <a:themeElements>
    <a:clrScheme name="Sample">
      <a:dk1>
        <a:srgbClr val="333333"/>
      </a:dk1>
      <a:lt1>
        <a:sysClr val="window" lastClr="FFFFFF"/>
      </a:lt1>
      <a:dk2>
        <a:srgbClr val="4D4D4D"/>
      </a:dk2>
      <a:lt2>
        <a:srgbClr val="EEECE1"/>
      </a:lt2>
      <a:accent1>
        <a:srgbClr val="1694B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ample">
      <a:majorFont>
        <a:latin typeface="Spica Neue P Light"/>
        <a:ea typeface="Spica Neue P Light"/>
        <a:cs typeface=""/>
      </a:majorFont>
      <a:minorFont>
        <a:latin typeface="Spica Neue P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1457</TotalTime>
  <Words>688</Words>
  <Application>Microsoft Office PowerPoint</Application>
  <PresentationFormat>ユーザー設定</PresentationFormat>
  <Paragraphs>33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7" baseType="lpstr">
      <vt:lpstr>サンプル - コンテンツ用</vt:lpstr>
      <vt:lpstr>サンプル - タイトル用</vt:lpstr>
      <vt:lpstr>PowerPointのサンプル資料</vt:lpstr>
      <vt:lpstr>テキストのみのレイアウト</vt:lpstr>
      <vt:lpstr>見出しと説明文が2つずつあるレイアウト</vt:lpstr>
      <vt:lpstr>見出しと説明文が3つずつあるレイアウト</vt:lpstr>
      <vt:lpstr>2枚の画像、および見出しとテキスト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5</dc:title>
  <dc:creator>Jun Akizaki</dc:creator>
  <cp:lastModifiedBy>Jun</cp:lastModifiedBy>
  <cp:revision>38</cp:revision>
  <dcterms:created xsi:type="dcterms:W3CDTF">2015-08-02T15:43:04Z</dcterms:created>
  <dcterms:modified xsi:type="dcterms:W3CDTF">2015-10-11T17:23:29Z</dcterms:modified>
</cp:coreProperties>
</file>