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8" r:id="rId2"/>
    <p:sldId id="257" r:id="rId3"/>
    <p:sldId id="260" r:id="rId4"/>
    <p:sldId id="261" r:id="rId5"/>
  </p:sldIdLst>
  <p:sldSz cx="18288000" cy="10285413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51" autoAdjust="0"/>
    <p:restoredTop sz="94660"/>
  </p:normalViewPr>
  <p:slideViewPr>
    <p:cSldViewPr snapToObjects="1" showGuides="1">
      <p:cViewPr>
        <p:scale>
          <a:sx n="75" d="100"/>
          <a:sy n="75" d="100"/>
        </p:scale>
        <p:origin x="-114" y="-9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5A974-2B9D-4DE7-B1FD-B969DD33CD5E}" type="datetimeFigureOut">
              <a:rPr kumimoji="1" lang="ja-JP" altLang="en-US" smtClean="0"/>
              <a:t>2015/10/12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E44EA-33D9-406B-AA52-45755D8D5C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100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レイアウト確認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31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テキストのみ - 中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882860"/>
            <a:ext cx="14632402" cy="2654387"/>
          </a:xfrm>
        </p:spPr>
        <p:txBody>
          <a:bodyPr anchor="ctr">
            <a:normAutofit/>
          </a:bodyPr>
          <a:lstStyle>
            <a:lvl1pPr algn="ctr"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901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つの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552661"/>
            <a:ext cx="14632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1827799" y="27432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1827799" y="6537161"/>
            <a:ext cx="14632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1827799" y="57277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2437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つの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7799" y="308276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1827799" y="22733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1827799" y="540051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1827799" y="459105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0" name="テキスト プレースホルダー 7"/>
          <p:cNvSpPr>
            <a:spLocks noGrp="1"/>
          </p:cNvSpPr>
          <p:nvPr>
            <p:ph type="body" sz="quarter" idx="16" hasCustomPrompt="1"/>
          </p:nvPr>
        </p:nvSpPr>
        <p:spPr>
          <a:xfrm>
            <a:off x="1827799" y="7718261"/>
            <a:ext cx="14632402" cy="1133639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1" name="テキスト プレースホルダー 7"/>
          <p:cNvSpPr>
            <a:spLocks noGrp="1"/>
          </p:cNvSpPr>
          <p:nvPr>
            <p:ph type="body" sz="quarter" idx="17" hasCustomPrompt="1"/>
          </p:nvPr>
        </p:nvSpPr>
        <p:spPr>
          <a:xfrm>
            <a:off x="1827799" y="6908800"/>
            <a:ext cx="14632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2751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枚の画像、および見出し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 dirty="0" smtClean="0"/>
              <a:t>スライドのタイトル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2" hasCustomPrompt="1"/>
          </p:nvPr>
        </p:nvSpPr>
        <p:spPr>
          <a:xfrm>
            <a:off x="7416799" y="3500556"/>
            <a:ext cx="9043401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3" hasCustomPrompt="1"/>
          </p:nvPr>
        </p:nvSpPr>
        <p:spPr>
          <a:xfrm>
            <a:off x="7416799" y="2691095"/>
            <a:ext cx="9043401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12" name="テキスト プレースホルダー 7"/>
          <p:cNvSpPr>
            <a:spLocks noGrp="1"/>
          </p:cNvSpPr>
          <p:nvPr>
            <p:ph type="body" sz="quarter" idx="14" hasCustomPrompt="1"/>
          </p:nvPr>
        </p:nvSpPr>
        <p:spPr>
          <a:xfrm>
            <a:off x="7416799" y="6941492"/>
            <a:ext cx="9043402" cy="1679740"/>
          </a:xfrm>
        </p:spPr>
        <p:txBody>
          <a:bodyPr anchor="t">
            <a:normAutofit/>
          </a:bodyPr>
          <a:lstStyle>
            <a:lvl1pPr algn="l">
              <a:spcBef>
                <a:spcPts val="0"/>
              </a:spcBef>
              <a:defRPr sz="2400"/>
            </a:lvl1pPr>
          </a:lstStyle>
          <a:p>
            <a:pPr lvl="0"/>
            <a:r>
              <a:rPr kumimoji="1" lang="ja-JP" altLang="en-US" dirty="0" smtClean="0"/>
              <a:t>ここにテキストが入るよ</a:t>
            </a:r>
            <a:endParaRPr kumimoji="1" lang="ja-JP" altLang="en-US" dirty="0"/>
          </a:p>
        </p:txBody>
      </p:sp>
      <p:sp>
        <p:nvSpPr>
          <p:cNvPr id="13" name="テキスト プレースホルダー 7"/>
          <p:cNvSpPr>
            <a:spLocks noGrp="1"/>
          </p:cNvSpPr>
          <p:nvPr>
            <p:ph type="body" sz="quarter" idx="15" hasCustomPrompt="1"/>
          </p:nvPr>
        </p:nvSpPr>
        <p:spPr>
          <a:xfrm>
            <a:off x="7416799" y="6132031"/>
            <a:ext cx="9043402" cy="787400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accent1"/>
                </a:solidFill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ここに見出しが入るよ</a:t>
            </a:r>
            <a:endParaRPr kumimoji="1" lang="ja-JP" altLang="en-US" dirty="0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6"/>
          </p:nvPr>
        </p:nvSpPr>
        <p:spPr>
          <a:xfrm>
            <a:off x="1816100" y="2424395"/>
            <a:ext cx="5372100" cy="3021806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1" name="図プレースホルダー 5"/>
          <p:cNvSpPr>
            <a:spLocks noGrp="1"/>
          </p:cNvSpPr>
          <p:nvPr>
            <p:ph type="pic" sz="quarter" idx="17"/>
          </p:nvPr>
        </p:nvSpPr>
        <p:spPr>
          <a:xfrm>
            <a:off x="1816100" y="5865316"/>
            <a:ext cx="5372100" cy="3021806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3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17085501" y="9557359"/>
            <a:ext cx="726510" cy="7280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3213" y="488515"/>
            <a:ext cx="17336022" cy="113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213" y="2041742"/>
            <a:ext cx="17336022" cy="7222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17582" y="9608211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72975" y="9608211"/>
            <a:ext cx="739036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03EB59E2-90B9-4CD3-AC74-D672227E13C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正方形/長方形 8"/>
          <p:cNvSpPr/>
          <p:nvPr userDrawn="1"/>
        </p:nvSpPr>
        <p:spPr>
          <a:xfrm>
            <a:off x="538619" y="1449883"/>
            <a:ext cx="17749380" cy="108000"/>
          </a:xfrm>
          <a:prstGeom prst="rect">
            <a:avLst/>
          </a:prstGeom>
          <a:pattFill prst="dk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27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702" r:id="rId3"/>
    <p:sldLayoutId id="2147483703" r:id="rId4"/>
    <p:sldLayoutId id="214748370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1371417" rtl="0" eaLnBrk="1" latinLnBrk="0" hangingPunct="1">
        <a:lnSpc>
          <a:spcPct val="130000"/>
        </a:lnSpc>
        <a:spcBef>
          <a:spcPts val="1200"/>
        </a:spcBef>
        <a:buFontTx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709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5" indent="0" algn="l" defTabSz="1371417" rtl="0" eaLnBrk="1" latinLnBrk="0" hangingPunct="1">
        <a:lnSpc>
          <a:spcPct val="90000"/>
        </a:lnSpc>
        <a:spcBef>
          <a:spcPts val="750"/>
        </a:spcBef>
        <a:buFontTx/>
        <a:buNone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テキストのみ</a:t>
            </a:r>
            <a:r>
              <a:rPr kumimoji="1" lang="ja-JP" altLang="en-US" dirty="0" smtClean="0"/>
              <a:t>のレイアウト</a:t>
            </a:r>
            <a:endParaRPr kumimoji="1" lang="ja-JP" altLang="en-US" dirty="0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中央</a:t>
            </a:r>
            <a:r>
              <a:rPr lang="ja-JP" altLang="en-US" dirty="0" smtClean="0"/>
              <a:t>にテキストのあるシンプルなレイアウト。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このまま使うには少し文字の大きさが小さいかもしれない。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121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見出しと説明文が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つずつあるレイアウト</a:t>
            </a: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すべてのレイアウト共通の設定や配置は、「スライドマスタ」で定義します。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マスターテキストに設定した書式（色、フォント、サイズ</a:t>
            </a:r>
            <a:r>
              <a:rPr lang="ja-JP" altLang="en-US" dirty="0" smtClean="0"/>
              <a:t>、行</a:t>
            </a:r>
            <a:r>
              <a:rPr lang="ja-JP" altLang="en-US" dirty="0"/>
              <a:t>間など）は</a:t>
            </a:r>
            <a:r>
              <a:rPr lang="ja-JP" altLang="en-US" dirty="0" smtClean="0"/>
              <a:t>、「</a:t>
            </a:r>
            <a:r>
              <a:rPr lang="ja-JP" altLang="en-US" dirty="0"/>
              <a:t>レイアウト」のテキストの初期値になります。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「スライドマスタ」</a:t>
            </a:r>
            <a:r>
              <a:rPr lang="ja-JP" altLang="en-US" dirty="0"/>
              <a:t>とは、レイアウトの親</a:t>
            </a:r>
            <a:endParaRPr kumimoji="1" lang="en-US" altLang="ja-JP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/>
              <a:t>レイアウトには様々なパターン</a:t>
            </a:r>
            <a:r>
              <a:rPr lang="ja-JP" altLang="en-US" dirty="0"/>
              <a:t>がありますが、それらは「レイアウト」の機能を使って定義します。</a:t>
            </a:r>
            <a:endParaRPr lang="en-US" altLang="ja-JP" dirty="0"/>
          </a:p>
          <a:p>
            <a:r>
              <a:rPr kumimoji="1" lang="ja-JP" altLang="en-US" dirty="0"/>
              <a:t>プレースホルダと呼ばれる特殊な領域を配置することで、レイアウトを作成します。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「レイアウト」で各スライドに必要なレイアウトを決め</a:t>
            </a:r>
            <a:r>
              <a:rPr kumimoji="1" lang="ja-JP" altLang="en-US" dirty="0" smtClean="0"/>
              <a:t>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017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タイトル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見出しと説明文</a:t>
            </a:r>
            <a:r>
              <a:rPr kumimoji="1" lang="ja-JP" altLang="en-US" dirty="0" smtClean="0"/>
              <a:t>が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つ</a:t>
            </a:r>
            <a:r>
              <a:rPr kumimoji="1" lang="ja-JP" altLang="en-US" dirty="0"/>
              <a:t>ずつあるレイアウト</a:t>
            </a: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0" name="テキスト プレースホルダー 1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ja-JP" altLang="en-US" dirty="0"/>
              <a:t>すべてのレイアウト共通の設定や配置は、「スライドマスタ」で定義します。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マスターテキストに設定した書式（色、フォント、サイズ</a:t>
            </a:r>
            <a:r>
              <a:rPr lang="ja-JP" altLang="en-US" dirty="0" smtClean="0"/>
              <a:t>、行</a:t>
            </a:r>
            <a:r>
              <a:rPr lang="ja-JP" altLang="en-US" dirty="0"/>
              <a:t>間など）は</a:t>
            </a:r>
            <a:r>
              <a:rPr lang="ja-JP" altLang="en-US" dirty="0" smtClean="0"/>
              <a:t>、「</a:t>
            </a:r>
            <a:r>
              <a:rPr lang="ja-JP" altLang="en-US" dirty="0"/>
              <a:t>レイアウト」のテキストの初期値になります。</a:t>
            </a:r>
            <a:endParaRPr kumimoji="1" lang="ja-JP" altLang="en-US" dirty="0"/>
          </a:p>
        </p:txBody>
      </p:sp>
      <p:sp>
        <p:nvSpPr>
          <p:cNvPr id="21" name="テキスト プレースホルダー 2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「スライドマスタ」</a:t>
            </a:r>
            <a:r>
              <a:rPr lang="ja-JP" altLang="en-US" dirty="0"/>
              <a:t>とは、レイアウトの親</a:t>
            </a:r>
            <a:endParaRPr kumimoji="1" lang="en-US" altLang="ja-JP" dirty="0"/>
          </a:p>
        </p:txBody>
      </p:sp>
      <p:sp>
        <p:nvSpPr>
          <p:cNvPr id="22" name="テキスト プレースホルダー 2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/>
              <a:t>レイアウトには様々なパターン</a:t>
            </a:r>
            <a:r>
              <a:rPr lang="ja-JP" altLang="en-US" dirty="0"/>
              <a:t>がありますが、それらは「レイアウト」の機能を使って定義します。</a:t>
            </a:r>
            <a:endParaRPr lang="en-US" altLang="ja-JP" dirty="0"/>
          </a:p>
          <a:p>
            <a:r>
              <a:rPr kumimoji="1" lang="ja-JP" altLang="en-US" dirty="0"/>
              <a:t>プレースホルダと呼ばれる特殊な領域を配置することで、レイアウトを作成します。</a:t>
            </a:r>
          </a:p>
        </p:txBody>
      </p:sp>
      <p:sp>
        <p:nvSpPr>
          <p:cNvPr id="23" name="テキスト プレースホルダー 2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/>
              <a:t>「レイアウト」で各スライドに必要なレイアウトを決め</a:t>
            </a:r>
            <a:r>
              <a:rPr kumimoji="1" lang="ja-JP" altLang="en-US" dirty="0" smtClean="0"/>
              <a:t>る</a:t>
            </a:r>
            <a:endParaRPr kumimoji="1" lang="ja-JP" altLang="en-US" dirty="0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kumimoji="1" lang="ja-JP" altLang="en-US" dirty="0" smtClean="0"/>
              <a:t>どこに何を配置するか。それをレイアウト上で先に決めておくための機能が、プレースホルダです。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図やグラフ、表のプレースホルダも用意されています。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kumimoji="1" lang="ja-JP" altLang="en-US" dirty="0" smtClean="0"/>
              <a:t>「プレースホルダ」とは特殊な領域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0808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smtClean="0"/>
              <a:t>枚の画像、および見出しとテキスト</a:t>
            </a:r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The Power of PowerPoint | thepopp.com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B59E2-90B9-4CD3-AC74-D672227E13C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ja-JP" altLang="en-US" dirty="0" smtClean="0"/>
              <a:t>画像編集をしなくても、適切な大きさに自動でクロップし、ゆがむことなく配置してくれる便利な機能。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画像の大きさを簡単に統一することができ、微妙なずれも防げる。</a:t>
            </a:r>
            <a:endParaRPr kumimoji="1" lang="ja-JP" altLang="en-US" dirty="0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 smtClean="0"/>
              <a:t>図のプレースホルダ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kumimoji="1" lang="ja-JP" altLang="en-US" dirty="0" smtClean="0"/>
              <a:t>図のプレースホルダに枠をつけたり、影をつけたりしておけば、画像を追加したときに自動的にそれらの効果を適用してくれる。</a:t>
            </a:r>
            <a:endParaRPr kumimoji="1" lang="en-US" altLang="ja-JP" dirty="0" smtClean="0"/>
          </a:p>
          <a:p>
            <a:r>
              <a:rPr kumimoji="1" lang="ja-JP" altLang="en-US" dirty="0"/>
              <a:t>円や平行四辺形など、さまざまな形にするこ</a:t>
            </a:r>
            <a:r>
              <a:rPr kumimoji="1" lang="ja-JP" altLang="en-US" dirty="0" smtClean="0"/>
              <a:t>ともで</a:t>
            </a:r>
            <a:r>
              <a:rPr kumimoji="1" lang="ja-JP" altLang="en-US" dirty="0"/>
              <a:t>きる。</a:t>
            </a:r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 smtClean="0"/>
              <a:t>影や枠線の追加も自由自在</a:t>
            </a:r>
            <a:endParaRPr kumimoji="1" lang="ja-JP" altLang="en-US" dirty="0"/>
          </a:p>
        </p:txBody>
      </p:sp>
      <p:pic>
        <p:nvPicPr>
          <p:cNvPr id="18" name="図プレースホルダー 17"/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3" b="7853"/>
          <a:stretch>
            <a:fillRect/>
          </a:stretch>
        </p:blipFill>
        <p:spPr/>
      </p:pic>
      <p:pic>
        <p:nvPicPr>
          <p:cNvPr id="19" name="図プレースホルダー 18"/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4" b="78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236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サンプル - コンテンツ用">
  <a:themeElements>
    <a:clrScheme name="Sample">
      <a:dk1>
        <a:srgbClr val="333333"/>
      </a:dk1>
      <a:lt1>
        <a:sysClr val="window" lastClr="FFFFFF"/>
      </a:lt1>
      <a:dk2>
        <a:srgbClr val="4D4D4D"/>
      </a:dk2>
      <a:lt2>
        <a:srgbClr val="EEECE1"/>
      </a:lt2>
      <a:accent1>
        <a:srgbClr val="1694B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mple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1445</TotalTime>
  <Words>678</Words>
  <Application>Microsoft Office PowerPoint</Application>
  <PresentationFormat>ユーザー設定</PresentationFormat>
  <Paragraphs>31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サンプル - コンテンツ用</vt:lpstr>
      <vt:lpstr>テキストのみのレイアウト</vt:lpstr>
      <vt:lpstr>見出しと説明文が2つずつあるレイアウト</vt:lpstr>
      <vt:lpstr>見出しと説明文が3つずつあるレイアウト</vt:lpstr>
      <vt:lpstr>2枚の画像、および見出しとテキスト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4</dc:title>
  <dc:creator>Jun Akizaki</dc:creator>
  <cp:lastModifiedBy>Jun</cp:lastModifiedBy>
  <cp:revision>37</cp:revision>
  <dcterms:created xsi:type="dcterms:W3CDTF">2015-08-02T15:43:04Z</dcterms:created>
  <dcterms:modified xsi:type="dcterms:W3CDTF">2015-10-11T16:30:30Z</dcterms:modified>
</cp:coreProperties>
</file>