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6"/>
  </p:notesMasterIdLst>
  <p:sldIdLst>
    <p:sldId id="258" r:id="rId2"/>
    <p:sldId id="257" r:id="rId3"/>
    <p:sldId id="260" r:id="rId4"/>
    <p:sldId id="261" r:id="rId5"/>
  </p:sldIdLst>
  <p:sldSz cx="18288000" cy="10285413"/>
  <p:notesSz cx="6858000" cy="9144000"/>
  <p:defaultTextStyle>
    <a:defPPr>
      <a:defRPr lang="en-US"/>
    </a:defPPr>
    <a:lvl1pPr marL="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685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1371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2057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27432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34290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4114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4800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5486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240" userDrawn="1">
          <p15:clr>
            <a:srgbClr val="A4A3A4"/>
          </p15:clr>
        </p15:guide>
        <p15:guide id="2" pos="57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51" autoAdjust="0"/>
    <p:restoredTop sz="94660"/>
  </p:normalViewPr>
  <p:slideViewPr>
    <p:cSldViewPr snapToObjects="1" showGuides="1">
      <p:cViewPr>
        <p:scale>
          <a:sx n="75" d="100"/>
          <a:sy n="75" d="100"/>
        </p:scale>
        <p:origin x="-114" y="-96"/>
      </p:cViewPr>
      <p:guideLst>
        <p:guide orient="horz" pos="3240"/>
        <p:guide pos="57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5A974-2B9D-4DE7-B1FD-B969DD33CD5E}" type="datetimeFigureOut">
              <a:rPr kumimoji="1" lang="ja-JP" altLang="en-US" smtClean="0"/>
              <a:t>2015/10/12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CE44EA-33D9-406B-AA52-45755D8D5C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9100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レイアウト確認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dirty="0" smtClean="0"/>
              <a:t>スライドのタイトル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316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テキストのみ - 中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ja-JP" altLang="en-US" dirty="0" smtClean="0"/>
              <a:t>スライドのタイトル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2" hasCustomPrompt="1"/>
          </p:nvPr>
        </p:nvSpPr>
        <p:spPr>
          <a:xfrm>
            <a:off x="1827799" y="3882860"/>
            <a:ext cx="14632402" cy="2654387"/>
          </a:xfrm>
        </p:spPr>
        <p:txBody>
          <a:bodyPr anchor="ctr">
            <a:normAutofit/>
          </a:bodyPr>
          <a:lstStyle>
            <a:lvl1pPr algn="ctr">
              <a:defRPr sz="2400"/>
            </a:lvl1pPr>
          </a:lstStyle>
          <a:p>
            <a:pPr lvl="0"/>
            <a:r>
              <a:rPr kumimoji="1" lang="ja-JP" altLang="en-US" dirty="0" smtClean="0"/>
              <a:t>ここにテキストが入るよ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169010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つの見出し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ja-JP" altLang="en-US" dirty="0" smtClean="0"/>
              <a:t>スライドのタイトル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2" hasCustomPrompt="1"/>
          </p:nvPr>
        </p:nvSpPr>
        <p:spPr>
          <a:xfrm>
            <a:off x="1827799" y="3552661"/>
            <a:ext cx="14632402" cy="1679740"/>
          </a:xfrm>
        </p:spPr>
        <p:txBody>
          <a:bodyPr anchor="t">
            <a:normAutofit/>
          </a:bodyPr>
          <a:lstStyle>
            <a:lvl1pPr algn="l">
              <a:spcBef>
                <a:spcPts val="0"/>
              </a:spcBef>
              <a:defRPr sz="2400"/>
            </a:lvl1pPr>
          </a:lstStyle>
          <a:p>
            <a:pPr lvl="0"/>
            <a:r>
              <a:rPr kumimoji="1" lang="ja-JP" altLang="en-US" dirty="0" smtClean="0"/>
              <a:t>ここにテキストが入るよ</a:t>
            </a:r>
            <a:endParaRPr kumimoji="1" lang="ja-JP" altLang="en-US" dirty="0"/>
          </a:p>
        </p:txBody>
      </p:sp>
      <p:sp>
        <p:nvSpPr>
          <p:cNvPr id="9" name="テキスト プレースホルダー 7"/>
          <p:cNvSpPr>
            <a:spLocks noGrp="1"/>
          </p:cNvSpPr>
          <p:nvPr>
            <p:ph type="body" sz="quarter" idx="13" hasCustomPrompt="1"/>
          </p:nvPr>
        </p:nvSpPr>
        <p:spPr>
          <a:xfrm>
            <a:off x="1827799" y="2743200"/>
            <a:ext cx="14632402" cy="787400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200">
                <a:solidFill>
                  <a:schemeClr val="accent1"/>
                </a:solidFill>
                <a:latin typeface="+mn-ea"/>
                <a:ea typeface="+mn-ea"/>
              </a:defRPr>
            </a:lvl1pPr>
          </a:lstStyle>
          <a:p>
            <a:pPr lvl="0"/>
            <a:r>
              <a:rPr kumimoji="1" lang="ja-JP" altLang="en-US" dirty="0" smtClean="0"/>
              <a:t>ここに見出しが入るよ</a:t>
            </a:r>
            <a:endParaRPr kumimoji="1" lang="ja-JP" altLang="en-US" dirty="0"/>
          </a:p>
        </p:txBody>
      </p:sp>
      <p:sp>
        <p:nvSpPr>
          <p:cNvPr id="12" name="テキスト プレースホルダー 7"/>
          <p:cNvSpPr>
            <a:spLocks noGrp="1"/>
          </p:cNvSpPr>
          <p:nvPr>
            <p:ph type="body" sz="quarter" idx="14" hasCustomPrompt="1"/>
          </p:nvPr>
        </p:nvSpPr>
        <p:spPr>
          <a:xfrm>
            <a:off x="1827799" y="6537161"/>
            <a:ext cx="14632402" cy="1679740"/>
          </a:xfrm>
        </p:spPr>
        <p:txBody>
          <a:bodyPr anchor="t">
            <a:normAutofit/>
          </a:bodyPr>
          <a:lstStyle>
            <a:lvl1pPr algn="l">
              <a:spcBef>
                <a:spcPts val="0"/>
              </a:spcBef>
              <a:defRPr sz="2400"/>
            </a:lvl1pPr>
          </a:lstStyle>
          <a:p>
            <a:pPr lvl="0"/>
            <a:r>
              <a:rPr kumimoji="1" lang="ja-JP" altLang="en-US" dirty="0" smtClean="0"/>
              <a:t>ここにテキストが入るよ</a:t>
            </a:r>
            <a:endParaRPr kumimoji="1" lang="ja-JP" altLang="en-US" dirty="0"/>
          </a:p>
        </p:txBody>
      </p:sp>
      <p:sp>
        <p:nvSpPr>
          <p:cNvPr id="13" name="テキスト プレースホルダー 7"/>
          <p:cNvSpPr>
            <a:spLocks noGrp="1"/>
          </p:cNvSpPr>
          <p:nvPr>
            <p:ph type="body" sz="quarter" idx="15" hasCustomPrompt="1"/>
          </p:nvPr>
        </p:nvSpPr>
        <p:spPr>
          <a:xfrm>
            <a:off x="1827799" y="5727700"/>
            <a:ext cx="14632402" cy="787400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200">
                <a:solidFill>
                  <a:schemeClr val="accent1"/>
                </a:solidFill>
                <a:latin typeface="+mn-ea"/>
                <a:ea typeface="+mn-ea"/>
              </a:defRPr>
            </a:lvl1pPr>
          </a:lstStyle>
          <a:p>
            <a:pPr lvl="0"/>
            <a:r>
              <a:rPr kumimoji="1" lang="ja-JP" altLang="en-US" dirty="0" smtClean="0"/>
              <a:t>ここに見出しが入るよ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224376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つの見出し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ja-JP" altLang="en-US" dirty="0" smtClean="0"/>
              <a:t>スライドのタイトル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2" hasCustomPrompt="1"/>
          </p:nvPr>
        </p:nvSpPr>
        <p:spPr>
          <a:xfrm>
            <a:off x="1827799" y="3082761"/>
            <a:ext cx="14632402" cy="1133639"/>
          </a:xfrm>
        </p:spPr>
        <p:txBody>
          <a:bodyPr anchor="t">
            <a:normAutofit/>
          </a:bodyPr>
          <a:lstStyle>
            <a:lvl1pPr algn="l">
              <a:spcBef>
                <a:spcPts val="0"/>
              </a:spcBef>
              <a:defRPr sz="2400"/>
            </a:lvl1pPr>
          </a:lstStyle>
          <a:p>
            <a:pPr lvl="0"/>
            <a:r>
              <a:rPr kumimoji="1" lang="ja-JP" altLang="en-US" dirty="0" smtClean="0"/>
              <a:t>ここにテキストが入るよ</a:t>
            </a:r>
            <a:endParaRPr kumimoji="1" lang="ja-JP" altLang="en-US" dirty="0"/>
          </a:p>
        </p:txBody>
      </p:sp>
      <p:sp>
        <p:nvSpPr>
          <p:cNvPr id="9" name="テキスト プレースホルダー 7"/>
          <p:cNvSpPr>
            <a:spLocks noGrp="1"/>
          </p:cNvSpPr>
          <p:nvPr>
            <p:ph type="body" sz="quarter" idx="13" hasCustomPrompt="1"/>
          </p:nvPr>
        </p:nvSpPr>
        <p:spPr>
          <a:xfrm>
            <a:off x="1827799" y="2273300"/>
            <a:ext cx="14632402" cy="787400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200">
                <a:solidFill>
                  <a:schemeClr val="accent1"/>
                </a:solidFill>
                <a:latin typeface="+mn-ea"/>
                <a:ea typeface="+mn-ea"/>
              </a:defRPr>
            </a:lvl1pPr>
          </a:lstStyle>
          <a:p>
            <a:pPr lvl="0"/>
            <a:r>
              <a:rPr kumimoji="1" lang="ja-JP" altLang="en-US" dirty="0" smtClean="0"/>
              <a:t>ここに見出しが入るよ</a:t>
            </a:r>
            <a:endParaRPr kumimoji="1" lang="ja-JP" altLang="en-US" dirty="0"/>
          </a:p>
        </p:txBody>
      </p:sp>
      <p:sp>
        <p:nvSpPr>
          <p:cNvPr id="12" name="テキスト プレースホルダー 7"/>
          <p:cNvSpPr>
            <a:spLocks noGrp="1"/>
          </p:cNvSpPr>
          <p:nvPr>
            <p:ph type="body" sz="quarter" idx="14" hasCustomPrompt="1"/>
          </p:nvPr>
        </p:nvSpPr>
        <p:spPr>
          <a:xfrm>
            <a:off x="1827799" y="5400511"/>
            <a:ext cx="14632402" cy="1133639"/>
          </a:xfrm>
        </p:spPr>
        <p:txBody>
          <a:bodyPr anchor="t">
            <a:normAutofit/>
          </a:bodyPr>
          <a:lstStyle>
            <a:lvl1pPr algn="l">
              <a:spcBef>
                <a:spcPts val="0"/>
              </a:spcBef>
              <a:defRPr sz="2400"/>
            </a:lvl1pPr>
          </a:lstStyle>
          <a:p>
            <a:pPr lvl="0"/>
            <a:r>
              <a:rPr kumimoji="1" lang="ja-JP" altLang="en-US" dirty="0" smtClean="0"/>
              <a:t>ここにテキストが入るよ</a:t>
            </a:r>
            <a:endParaRPr kumimoji="1" lang="ja-JP" altLang="en-US" dirty="0"/>
          </a:p>
        </p:txBody>
      </p:sp>
      <p:sp>
        <p:nvSpPr>
          <p:cNvPr id="13" name="テキスト プレースホルダー 7"/>
          <p:cNvSpPr>
            <a:spLocks noGrp="1"/>
          </p:cNvSpPr>
          <p:nvPr>
            <p:ph type="body" sz="quarter" idx="15" hasCustomPrompt="1"/>
          </p:nvPr>
        </p:nvSpPr>
        <p:spPr>
          <a:xfrm>
            <a:off x="1827799" y="4591050"/>
            <a:ext cx="14632402" cy="787400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200">
                <a:solidFill>
                  <a:schemeClr val="accent1"/>
                </a:solidFill>
                <a:latin typeface="+mn-ea"/>
                <a:ea typeface="+mn-ea"/>
              </a:defRPr>
            </a:lvl1pPr>
          </a:lstStyle>
          <a:p>
            <a:pPr lvl="0"/>
            <a:r>
              <a:rPr kumimoji="1" lang="ja-JP" altLang="en-US" dirty="0" smtClean="0"/>
              <a:t>ここに見出しが入るよ</a:t>
            </a:r>
            <a:endParaRPr kumimoji="1" lang="ja-JP" altLang="en-US" dirty="0"/>
          </a:p>
        </p:txBody>
      </p:sp>
      <p:sp>
        <p:nvSpPr>
          <p:cNvPr id="10" name="テキスト プレースホルダー 7"/>
          <p:cNvSpPr>
            <a:spLocks noGrp="1"/>
          </p:cNvSpPr>
          <p:nvPr>
            <p:ph type="body" sz="quarter" idx="16" hasCustomPrompt="1"/>
          </p:nvPr>
        </p:nvSpPr>
        <p:spPr>
          <a:xfrm>
            <a:off x="1827799" y="7718261"/>
            <a:ext cx="14632402" cy="1133639"/>
          </a:xfrm>
        </p:spPr>
        <p:txBody>
          <a:bodyPr anchor="t">
            <a:normAutofit/>
          </a:bodyPr>
          <a:lstStyle>
            <a:lvl1pPr algn="l">
              <a:spcBef>
                <a:spcPts val="0"/>
              </a:spcBef>
              <a:defRPr sz="2400"/>
            </a:lvl1pPr>
          </a:lstStyle>
          <a:p>
            <a:pPr lvl="0"/>
            <a:r>
              <a:rPr kumimoji="1" lang="ja-JP" altLang="en-US" dirty="0" smtClean="0"/>
              <a:t>ここにテキストが入るよ</a:t>
            </a:r>
            <a:endParaRPr kumimoji="1" lang="ja-JP" altLang="en-US" dirty="0"/>
          </a:p>
        </p:txBody>
      </p:sp>
      <p:sp>
        <p:nvSpPr>
          <p:cNvPr id="11" name="テキスト プレースホルダー 7"/>
          <p:cNvSpPr>
            <a:spLocks noGrp="1"/>
          </p:cNvSpPr>
          <p:nvPr>
            <p:ph type="body" sz="quarter" idx="17" hasCustomPrompt="1"/>
          </p:nvPr>
        </p:nvSpPr>
        <p:spPr>
          <a:xfrm>
            <a:off x="1827799" y="6908800"/>
            <a:ext cx="14632402" cy="787400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200">
                <a:solidFill>
                  <a:schemeClr val="accent1"/>
                </a:solidFill>
                <a:latin typeface="+mn-ea"/>
                <a:ea typeface="+mn-ea"/>
              </a:defRPr>
            </a:lvl1pPr>
          </a:lstStyle>
          <a:p>
            <a:pPr lvl="0"/>
            <a:r>
              <a:rPr kumimoji="1" lang="ja-JP" altLang="en-US" dirty="0" smtClean="0"/>
              <a:t>ここに見出しが入るよ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727519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枚の画像、および見出し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ja-JP" altLang="en-US" dirty="0" smtClean="0"/>
              <a:t>スライドのタイトル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2" hasCustomPrompt="1"/>
          </p:nvPr>
        </p:nvSpPr>
        <p:spPr>
          <a:xfrm>
            <a:off x="7416799" y="3500556"/>
            <a:ext cx="9043401" cy="1679740"/>
          </a:xfrm>
        </p:spPr>
        <p:txBody>
          <a:bodyPr anchor="t">
            <a:normAutofit/>
          </a:bodyPr>
          <a:lstStyle>
            <a:lvl1pPr algn="l">
              <a:spcBef>
                <a:spcPts val="0"/>
              </a:spcBef>
              <a:defRPr sz="2400"/>
            </a:lvl1pPr>
          </a:lstStyle>
          <a:p>
            <a:pPr lvl="0"/>
            <a:r>
              <a:rPr kumimoji="1" lang="ja-JP" altLang="en-US" dirty="0" smtClean="0"/>
              <a:t>ここにテキストが入るよ</a:t>
            </a:r>
            <a:endParaRPr kumimoji="1" lang="ja-JP" altLang="en-US" dirty="0"/>
          </a:p>
        </p:txBody>
      </p:sp>
      <p:sp>
        <p:nvSpPr>
          <p:cNvPr id="9" name="テキスト プレースホルダー 7"/>
          <p:cNvSpPr>
            <a:spLocks noGrp="1"/>
          </p:cNvSpPr>
          <p:nvPr>
            <p:ph type="body" sz="quarter" idx="13" hasCustomPrompt="1"/>
          </p:nvPr>
        </p:nvSpPr>
        <p:spPr>
          <a:xfrm>
            <a:off x="7416799" y="2691095"/>
            <a:ext cx="9043401" cy="787400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200">
                <a:solidFill>
                  <a:schemeClr val="accent1"/>
                </a:solidFill>
                <a:latin typeface="+mn-ea"/>
                <a:ea typeface="+mn-ea"/>
              </a:defRPr>
            </a:lvl1pPr>
          </a:lstStyle>
          <a:p>
            <a:pPr lvl="0"/>
            <a:r>
              <a:rPr kumimoji="1" lang="ja-JP" altLang="en-US" dirty="0" smtClean="0"/>
              <a:t>ここに見出しが入るよ</a:t>
            </a:r>
            <a:endParaRPr kumimoji="1" lang="ja-JP" altLang="en-US" dirty="0"/>
          </a:p>
        </p:txBody>
      </p:sp>
      <p:sp>
        <p:nvSpPr>
          <p:cNvPr id="12" name="テキスト プレースホルダー 7"/>
          <p:cNvSpPr>
            <a:spLocks noGrp="1"/>
          </p:cNvSpPr>
          <p:nvPr>
            <p:ph type="body" sz="quarter" idx="14" hasCustomPrompt="1"/>
          </p:nvPr>
        </p:nvSpPr>
        <p:spPr>
          <a:xfrm>
            <a:off x="7416799" y="6941492"/>
            <a:ext cx="9043402" cy="1679740"/>
          </a:xfrm>
        </p:spPr>
        <p:txBody>
          <a:bodyPr anchor="t">
            <a:normAutofit/>
          </a:bodyPr>
          <a:lstStyle>
            <a:lvl1pPr algn="l">
              <a:spcBef>
                <a:spcPts val="0"/>
              </a:spcBef>
              <a:defRPr sz="2400"/>
            </a:lvl1pPr>
          </a:lstStyle>
          <a:p>
            <a:pPr lvl="0"/>
            <a:r>
              <a:rPr kumimoji="1" lang="ja-JP" altLang="en-US" dirty="0" smtClean="0"/>
              <a:t>ここにテキストが入るよ</a:t>
            </a:r>
            <a:endParaRPr kumimoji="1" lang="ja-JP" altLang="en-US" dirty="0"/>
          </a:p>
        </p:txBody>
      </p:sp>
      <p:sp>
        <p:nvSpPr>
          <p:cNvPr id="13" name="テキスト プレースホルダー 7"/>
          <p:cNvSpPr>
            <a:spLocks noGrp="1"/>
          </p:cNvSpPr>
          <p:nvPr>
            <p:ph type="body" sz="quarter" idx="15" hasCustomPrompt="1"/>
          </p:nvPr>
        </p:nvSpPr>
        <p:spPr>
          <a:xfrm>
            <a:off x="7416799" y="6132031"/>
            <a:ext cx="9043402" cy="787400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200">
                <a:solidFill>
                  <a:schemeClr val="accent1"/>
                </a:solidFill>
                <a:latin typeface="+mn-ea"/>
                <a:ea typeface="+mn-ea"/>
              </a:defRPr>
            </a:lvl1pPr>
          </a:lstStyle>
          <a:p>
            <a:pPr lvl="0"/>
            <a:r>
              <a:rPr kumimoji="1" lang="ja-JP" altLang="en-US" dirty="0" smtClean="0"/>
              <a:t>ここに見出しが入るよ</a:t>
            </a:r>
            <a:endParaRPr kumimoji="1" lang="ja-JP" altLang="en-US" dirty="0"/>
          </a:p>
        </p:txBody>
      </p:sp>
      <p:sp>
        <p:nvSpPr>
          <p:cNvPr id="6" name="図プレースホルダー 5"/>
          <p:cNvSpPr>
            <a:spLocks noGrp="1"/>
          </p:cNvSpPr>
          <p:nvPr>
            <p:ph type="pic" sz="quarter" idx="16"/>
          </p:nvPr>
        </p:nvSpPr>
        <p:spPr>
          <a:xfrm>
            <a:off x="1816100" y="2424395"/>
            <a:ext cx="5372100" cy="3021806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11" name="図プレースホルダー 5"/>
          <p:cNvSpPr>
            <a:spLocks noGrp="1"/>
          </p:cNvSpPr>
          <p:nvPr>
            <p:ph type="pic" sz="quarter" idx="17"/>
          </p:nvPr>
        </p:nvSpPr>
        <p:spPr>
          <a:xfrm>
            <a:off x="1816100" y="5865316"/>
            <a:ext cx="5372100" cy="3021806"/>
          </a:xfrm>
        </p:spPr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6354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>
            <a:off x="17085501" y="9557359"/>
            <a:ext cx="726510" cy="72805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3213" y="488515"/>
            <a:ext cx="17336022" cy="11398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3213" y="2041742"/>
            <a:ext cx="17336022" cy="72222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 smtClean="0"/>
              <a:t>マスター テキストの書式設定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17582" y="9608211"/>
            <a:ext cx="6172200" cy="5476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The Power of PowerPoint | thepopp.com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072975" y="9608211"/>
            <a:ext cx="739036" cy="5476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fld id="{03EB59E2-90B9-4CD3-AC74-D672227E13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正方形/長方形 8"/>
          <p:cNvSpPr/>
          <p:nvPr userDrawn="1"/>
        </p:nvSpPr>
        <p:spPr>
          <a:xfrm>
            <a:off x="538619" y="1449883"/>
            <a:ext cx="17749380" cy="108000"/>
          </a:xfrm>
          <a:prstGeom prst="rect">
            <a:avLst/>
          </a:prstGeom>
          <a:pattFill prst="dkUpDiag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8273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1" r:id="rId2"/>
    <p:sldLayoutId id="2147483702" r:id="rId3"/>
    <p:sldLayoutId id="2147483703" r:id="rId4"/>
    <p:sldLayoutId id="2147483704" r:id="rId5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1371417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1371417" rtl="0" eaLnBrk="1" latinLnBrk="0" hangingPunct="1">
        <a:lnSpc>
          <a:spcPct val="130000"/>
        </a:lnSpc>
        <a:spcBef>
          <a:spcPts val="1200"/>
        </a:spcBef>
        <a:buFontTx/>
        <a:buNone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709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17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26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835" indent="0" algn="l" defTabSz="1371417" rtl="0" eaLnBrk="1" latinLnBrk="0" hangingPunct="1">
        <a:lnSpc>
          <a:spcPct val="90000"/>
        </a:lnSpc>
        <a:spcBef>
          <a:spcPts val="750"/>
        </a:spcBef>
        <a:buFontTx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397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106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2814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8523" indent="-342854" algn="l" defTabSz="1371417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09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417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26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834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8543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251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99960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5668" algn="l" defTabSz="1371417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タイトル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テキストのみ</a:t>
            </a:r>
            <a:r>
              <a:rPr kumimoji="1" lang="ja-JP" altLang="en-US" dirty="0" smtClean="0"/>
              <a:t>のレイアウト</a:t>
            </a:r>
            <a:endParaRPr kumimoji="1" lang="ja-JP" altLang="en-US" dirty="0"/>
          </a:p>
        </p:txBody>
      </p:sp>
      <p:sp>
        <p:nvSpPr>
          <p:cNvPr id="17" name="フッター プレースホルダー 1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 Power of PowerPoint | thepopp.com</a:t>
            </a:r>
            <a:endParaRPr lang="en-US" dirty="0"/>
          </a:p>
        </p:txBody>
      </p:sp>
      <p:sp>
        <p:nvSpPr>
          <p:cNvPr id="18" name="スライド番号プレースホルダー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20" name="テキスト プレースホルダー 19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ja-JP" altLang="en-US" dirty="0"/>
              <a:t>中央</a:t>
            </a:r>
            <a:r>
              <a:rPr lang="ja-JP" altLang="en-US" dirty="0" smtClean="0"/>
              <a:t>にテキストのあるシンプルなレイアウト。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このまま使うには少し文字の大きさが小さいかもしれない。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12191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タイトル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見出しと説明文が</a:t>
            </a:r>
            <a:r>
              <a:rPr kumimoji="1" lang="en-US" altLang="ja-JP" dirty="0"/>
              <a:t>2</a:t>
            </a:r>
            <a:r>
              <a:rPr kumimoji="1" lang="ja-JP" altLang="en-US" dirty="0"/>
              <a:t>つずつあるレイアウト</a:t>
            </a:r>
          </a:p>
        </p:txBody>
      </p:sp>
      <p:sp>
        <p:nvSpPr>
          <p:cNvPr id="17" name="フッター プレースホルダー 1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 Power of PowerPoint | thepopp.com</a:t>
            </a:r>
            <a:endParaRPr lang="en-US" dirty="0"/>
          </a:p>
        </p:txBody>
      </p:sp>
      <p:sp>
        <p:nvSpPr>
          <p:cNvPr id="18" name="スライド番号プレースホルダー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20" name="テキスト プレースホルダー 19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ja-JP" altLang="en-US" dirty="0"/>
              <a:t>すべてのレイアウト共通の設定や配置は、「スライドマスタ」で定義します。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dirty="0"/>
              <a:t>マスターテキストに設定した書式（色、フォント、サイズ</a:t>
            </a:r>
            <a:r>
              <a:rPr lang="ja-JP" altLang="en-US" dirty="0" smtClean="0"/>
              <a:t>、行</a:t>
            </a:r>
            <a:r>
              <a:rPr lang="ja-JP" altLang="en-US" dirty="0"/>
              <a:t>間など）は</a:t>
            </a:r>
            <a:r>
              <a:rPr lang="ja-JP" altLang="en-US" dirty="0" smtClean="0"/>
              <a:t>、「</a:t>
            </a:r>
            <a:r>
              <a:rPr lang="ja-JP" altLang="en-US" dirty="0"/>
              <a:t>レイアウト」のテキストの初期値になります。</a:t>
            </a:r>
            <a:endParaRPr kumimoji="1" lang="ja-JP" altLang="en-US" dirty="0"/>
          </a:p>
        </p:txBody>
      </p:sp>
      <p:sp>
        <p:nvSpPr>
          <p:cNvPr id="21" name="テキスト プレースホルダー 2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 dirty="0"/>
              <a:t>「スライドマスタ」</a:t>
            </a:r>
            <a:r>
              <a:rPr lang="ja-JP" altLang="en-US" dirty="0"/>
              <a:t>とは、レイアウトの親</a:t>
            </a:r>
            <a:endParaRPr kumimoji="1" lang="en-US" altLang="ja-JP" dirty="0"/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kumimoji="1" lang="ja-JP" altLang="en-US" dirty="0"/>
              <a:t>レイアウトには様々なパターン</a:t>
            </a:r>
            <a:r>
              <a:rPr lang="ja-JP" altLang="en-US" dirty="0"/>
              <a:t>がありますが、それらは「レイアウト」の機能を使って定義します。</a:t>
            </a:r>
            <a:endParaRPr lang="en-US" altLang="ja-JP" dirty="0"/>
          </a:p>
          <a:p>
            <a:r>
              <a:rPr kumimoji="1" lang="ja-JP" altLang="en-US" dirty="0"/>
              <a:t>プレースホルダと呼ばれる特殊な領域を配置することで、レイアウトを作成します。</a:t>
            </a:r>
          </a:p>
        </p:txBody>
      </p:sp>
      <p:sp>
        <p:nvSpPr>
          <p:cNvPr id="23" name="テキスト プレースホルダー 2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kumimoji="1" lang="ja-JP" altLang="en-US" dirty="0"/>
              <a:t>「レイアウト」で各スライドに必要なレイアウトを決め</a:t>
            </a:r>
            <a:r>
              <a:rPr kumimoji="1" lang="ja-JP" altLang="en-US" dirty="0" smtClean="0"/>
              <a:t>る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3017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タイトル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見出しと説明文</a:t>
            </a:r>
            <a:r>
              <a:rPr kumimoji="1" lang="ja-JP" altLang="en-US" dirty="0" smtClean="0"/>
              <a:t>が</a:t>
            </a:r>
            <a:r>
              <a:rPr kumimoji="1" lang="en-US" altLang="ja-JP" dirty="0" smtClean="0"/>
              <a:t>3</a:t>
            </a:r>
            <a:r>
              <a:rPr kumimoji="1" lang="ja-JP" altLang="en-US" dirty="0" smtClean="0"/>
              <a:t>つ</a:t>
            </a:r>
            <a:r>
              <a:rPr kumimoji="1" lang="ja-JP" altLang="en-US" dirty="0"/>
              <a:t>ずつあるレイアウト</a:t>
            </a:r>
          </a:p>
        </p:txBody>
      </p:sp>
      <p:sp>
        <p:nvSpPr>
          <p:cNvPr id="17" name="フッター プレースホルダー 1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 Power of PowerPoint | thepopp.com</a:t>
            </a:r>
            <a:endParaRPr lang="en-US" dirty="0"/>
          </a:p>
        </p:txBody>
      </p:sp>
      <p:sp>
        <p:nvSpPr>
          <p:cNvPr id="18" name="スライド番号プレースホルダー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0" name="テキスト プレースホルダー 19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ja-JP" altLang="en-US" dirty="0"/>
              <a:t>すべてのレイアウト共通の設定や配置は、「スライドマスタ」で定義します。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dirty="0"/>
              <a:t>マスターテキストに設定した書式（色、フォント、サイズ</a:t>
            </a:r>
            <a:r>
              <a:rPr lang="ja-JP" altLang="en-US" dirty="0" smtClean="0"/>
              <a:t>、行</a:t>
            </a:r>
            <a:r>
              <a:rPr lang="ja-JP" altLang="en-US" dirty="0"/>
              <a:t>間など）は</a:t>
            </a:r>
            <a:r>
              <a:rPr lang="ja-JP" altLang="en-US" dirty="0" smtClean="0"/>
              <a:t>、「</a:t>
            </a:r>
            <a:r>
              <a:rPr lang="ja-JP" altLang="en-US" dirty="0"/>
              <a:t>レイアウト」のテキストの初期値になります。</a:t>
            </a:r>
            <a:endParaRPr kumimoji="1" lang="ja-JP" altLang="en-US" dirty="0"/>
          </a:p>
        </p:txBody>
      </p:sp>
      <p:sp>
        <p:nvSpPr>
          <p:cNvPr id="21" name="テキスト プレースホルダー 2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 dirty="0"/>
              <a:t>「スライドマスタ」</a:t>
            </a:r>
            <a:r>
              <a:rPr lang="ja-JP" altLang="en-US" dirty="0"/>
              <a:t>とは、レイアウトの親</a:t>
            </a:r>
            <a:endParaRPr kumimoji="1" lang="en-US" altLang="ja-JP" dirty="0"/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kumimoji="1" lang="ja-JP" altLang="en-US" dirty="0"/>
              <a:t>レイアウトには様々なパターン</a:t>
            </a:r>
            <a:r>
              <a:rPr lang="ja-JP" altLang="en-US" dirty="0"/>
              <a:t>がありますが、それらは「レイアウト」の機能を使って定義します。</a:t>
            </a:r>
            <a:endParaRPr lang="en-US" altLang="ja-JP" dirty="0"/>
          </a:p>
          <a:p>
            <a:r>
              <a:rPr kumimoji="1" lang="ja-JP" altLang="en-US" dirty="0"/>
              <a:t>プレースホルダと呼ばれる特殊な領域を配置することで、レイアウトを作成します。</a:t>
            </a:r>
          </a:p>
        </p:txBody>
      </p:sp>
      <p:sp>
        <p:nvSpPr>
          <p:cNvPr id="23" name="テキスト プレースホルダー 2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kumimoji="1" lang="ja-JP" altLang="en-US" dirty="0"/>
              <a:t>「レイアウト」で各スライドに必要なレイアウトを決め</a:t>
            </a:r>
            <a:r>
              <a:rPr kumimoji="1" lang="ja-JP" altLang="en-US" dirty="0" smtClean="0"/>
              <a:t>る</a:t>
            </a:r>
            <a:endParaRPr kumimoji="1" lang="ja-JP" altLang="en-US" dirty="0"/>
          </a:p>
        </p:txBody>
      </p:sp>
      <p:sp>
        <p:nvSpPr>
          <p:cNvPr id="2" name="テキスト プレースホルダー 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kumimoji="1" lang="ja-JP" altLang="en-US" dirty="0" smtClean="0"/>
              <a:t>どこに何を配置するか。それをレイアウト上で先に決めておくための機能が、プレースホルダです。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図やグラフ、表のプレースホルダも用意されています。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 dirty="0" smtClean="0"/>
              <a:t>「プレースホルダ」とは特殊な領域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0808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</a:t>
            </a:r>
            <a:r>
              <a:rPr kumimoji="1" lang="ja-JP" altLang="en-US" dirty="0" smtClean="0"/>
              <a:t>枚の画像、および見出しとテキスト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 Power of PowerPoint | thepopp.com</a:t>
            </a:r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B59E2-90B9-4CD3-AC74-D672227E13C3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kumimoji="1" lang="ja-JP" altLang="en-US" dirty="0" smtClean="0"/>
              <a:t>画像編集をしなくても、適切な大きさに自動でクロップし、ゆがむことなく配置してくれる便利な機能。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画像の大きさを簡単に統一することができ、微妙なずれも防げる。</a:t>
            </a:r>
            <a:endParaRPr kumimoji="1" lang="ja-JP" altLang="en-US" dirty="0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 dirty="0" smtClean="0"/>
              <a:t>図のプレースホルダ</a:t>
            </a:r>
            <a:endParaRPr kumimoji="1" lang="ja-JP" altLang="en-US" dirty="0"/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kumimoji="1" lang="ja-JP" altLang="en-US" dirty="0" smtClean="0"/>
              <a:t>図のプレースホルダに枠をつけたり、影をつけたりしておけば、画像を追加したときに自動的にそれらの効果を適用してくれる。</a:t>
            </a:r>
            <a:endParaRPr kumimoji="1" lang="en-US" altLang="ja-JP" dirty="0" smtClean="0"/>
          </a:p>
          <a:p>
            <a:r>
              <a:rPr kumimoji="1" lang="ja-JP" altLang="en-US" dirty="0"/>
              <a:t>円や平行四辺形など、さまざまな形にするこ</a:t>
            </a:r>
            <a:r>
              <a:rPr kumimoji="1" lang="ja-JP" altLang="en-US" dirty="0" smtClean="0"/>
              <a:t>ともで</a:t>
            </a:r>
            <a:r>
              <a:rPr kumimoji="1" lang="ja-JP" altLang="en-US" dirty="0"/>
              <a:t>きる。</a:t>
            </a:r>
          </a:p>
        </p:txBody>
      </p:sp>
      <p:sp>
        <p:nvSpPr>
          <p:cNvPr id="15" name="テキスト プレースホルダー 1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kumimoji="1" lang="ja-JP" altLang="en-US" dirty="0" smtClean="0"/>
              <a:t>影や枠線の追加も自由自在</a:t>
            </a:r>
            <a:endParaRPr kumimoji="1" lang="ja-JP" altLang="en-US" dirty="0"/>
          </a:p>
        </p:txBody>
      </p:sp>
      <p:pic>
        <p:nvPicPr>
          <p:cNvPr id="18" name="図プレースホルダー 17"/>
          <p:cNvPicPr>
            <a:picLocks noGrp="1" noChangeAspect="1"/>
          </p:cNvPicPr>
          <p:nvPr>
            <p:ph type="pic" sz="quarter" idx="16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53" b="7853"/>
          <a:stretch>
            <a:fillRect/>
          </a:stretch>
        </p:blipFill>
        <p:spPr/>
      </p:pic>
      <p:pic>
        <p:nvPicPr>
          <p:cNvPr id="19" name="図プレースホルダー 18"/>
          <p:cNvPicPr>
            <a:picLocks noGrp="1" noChangeAspect="1"/>
          </p:cNvPicPr>
          <p:nvPr>
            <p:ph type="pic" sz="quarter" idx="17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24" b="782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723643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サンプル - コンテンツ用">
  <a:themeElements>
    <a:clrScheme name="Sample">
      <a:dk1>
        <a:srgbClr val="333333"/>
      </a:dk1>
      <a:lt1>
        <a:sysClr val="window" lastClr="FFFFFF"/>
      </a:lt1>
      <a:dk2>
        <a:srgbClr val="4D4D4D"/>
      </a:dk2>
      <a:lt2>
        <a:srgbClr val="EEECE1"/>
      </a:lt2>
      <a:accent1>
        <a:srgbClr val="1694B2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ample">
      <a:majorFont>
        <a:latin typeface="Spica Neue P Light"/>
        <a:ea typeface="Spica Neue P Light"/>
        <a:cs typeface=""/>
      </a:majorFont>
      <a:minorFont>
        <a:latin typeface="Spica Neue P"/>
        <a:ea typeface="Spica Neue P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1445</TotalTime>
  <Words>678</Words>
  <Application>Microsoft Office PowerPoint</Application>
  <PresentationFormat>ユーザー設定</PresentationFormat>
  <Paragraphs>31</Paragraphs>
  <Slides>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5" baseType="lpstr">
      <vt:lpstr>サンプル - コンテンツ用</vt:lpstr>
      <vt:lpstr>テキストのみのレイアウト</vt:lpstr>
      <vt:lpstr>見出しと説明文が2つずつあるレイアウト</vt:lpstr>
      <vt:lpstr>見出しと説明文が3つずつあるレイアウト</vt:lpstr>
      <vt:lpstr>2枚の画像、および見出しとテキスト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4</dc:title>
  <dc:creator>Jun Akizaki</dc:creator>
  <cp:lastModifiedBy>Jun</cp:lastModifiedBy>
  <cp:revision>37</cp:revision>
  <dcterms:created xsi:type="dcterms:W3CDTF">2015-08-02T15:43:04Z</dcterms:created>
  <dcterms:modified xsi:type="dcterms:W3CDTF">2015-10-11T16:30:30Z</dcterms:modified>
</cp:coreProperties>
</file>