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1451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-114" y="-11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2015/10/12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確認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1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のみ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882860"/>
            <a:ext cx="14632402" cy="2654387"/>
          </a:xfrm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901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85501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488515"/>
            <a:ext cx="17336022" cy="113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17582" y="96082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08211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538619" y="1449883"/>
            <a:ext cx="17749380" cy="108000"/>
          </a:xfrm>
          <a:prstGeom prst="rect">
            <a:avLst/>
          </a:prstGeom>
          <a:pattFill prst="dk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2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1" r:id="rId2"/>
  </p:sldLayoutIdLst>
  <p:timing>
    <p:tnLst>
      <p:par>
        <p:cTn id="1" dur="indefinite" restart="never" nodeType="tmRoot"/>
      </p:par>
    </p:tnLst>
  </p:timing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20000"/>
        </a:lnSpc>
        <a:spcBef>
          <a:spcPts val="1200"/>
        </a:spcBef>
        <a:buFontTx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175238"/>
      </p:ext>
    </p:extLst>
  </p:cSld>
  <p:clrMapOvr>
    <a:masterClrMapping/>
  </p:clrMapOvr>
</p:sld>
</file>

<file path=ppt/theme/theme1.xml><?xml version="1.0" encoding="utf-8"?>
<a:theme xmlns:a="http://schemas.openxmlformats.org/drawingml/2006/main" name="サンプル - コンテンツ用">
  <a:themeElements>
    <a:clrScheme name="Sample">
      <a:dk1>
        <a:srgbClr val="333333"/>
      </a:dk1>
      <a:lt1>
        <a:sysClr val="window" lastClr="FFFFFF"/>
      </a:lt1>
      <a:dk2>
        <a:srgbClr val="4D4D4D"/>
      </a:dk2>
      <a:lt2>
        <a:srgbClr val="EEECE1"/>
      </a:lt2>
      <a:accent1>
        <a:srgbClr val="1694B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mple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1172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サンプル - コンテンツ用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2</dc:title>
  <dc:creator>Jun Akizaki</dc:creator>
  <cp:lastModifiedBy>Jun</cp:lastModifiedBy>
  <cp:revision>27</cp:revision>
  <dcterms:created xsi:type="dcterms:W3CDTF">2015-08-02T15:43:04Z</dcterms:created>
  <dcterms:modified xsi:type="dcterms:W3CDTF">2015-10-11T16:28:03Z</dcterms:modified>
</cp:coreProperties>
</file>