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6" r:id="rId2"/>
  </p:sldIdLst>
  <p:sldSz cx="18288000" cy="10285413"/>
  <p:notesSz cx="6858000" cy="9144000"/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51" autoAdjust="0"/>
    <p:restoredTop sz="94660"/>
  </p:normalViewPr>
  <p:slideViewPr>
    <p:cSldViewPr snapToGrid="0" showGuides="1">
      <p:cViewPr varScale="1">
        <p:scale>
          <a:sx n="34" d="100"/>
          <a:sy n="34" d="100"/>
        </p:scale>
        <p:origin x="-607" y="-65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2015/10/11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レイアウト確認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31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17085501" y="9557359"/>
            <a:ext cx="726510" cy="72805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488515"/>
            <a:ext cx="17336022" cy="1139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17582" y="96082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072975" y="9608211"/>
            <a:ext cx="739036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538619" y="1449883"/>
            <a:ext cx="17749380" cy="108000"/>
          </a:xfrm>
          <a:prstGeom prst="rect">
            <a:avLst/>
          </a:prstGeom>
          <a:pattFill prst="dkUpDiag">
            <a:fgClr>
              <a:schemeClr val="accent1">
                <a:lumMod val="40000"/>
                <a:lumOff val="6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90000"/>
        </a:lnSpc>
        <a:spcBef>
          <a:spcPts val="1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150592"/>
      </p:ext>
    </p:extLst>
  </p:cSld>
  <p:clrMapOvr>
    <a:masterClrMapping/>
  </p:clrMapOvr>
</p:sld>
</file>

<file path=ppt/theme/theme1.xml><?xml version="1.0" encoding="utf-8"?>
<a:theme xmlns:a="http://schemas.openxmlformats.org/drawingml/2006/main" name="サンプル - コンテンツ用">
  <a:themeElements>
    <a:clrScheme name="Sample">
      <a:dk1>
        <a:srgbClr val="333333"/>
      </a:dk1>
      <a:lt1>
        <a:sysClr val="window" lastClr="FFFFFF"/>
      </a:lt1>
      <a:dk2>
        <a:srgbClr val="4D4D4D"/>
      </a:dk2>
      <a:lt2>
        <a:srgbClr val="EEECE1"/>
      </a:lt2>
      <a:accent1>
        <a:srgbClr val="1694B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ample">
      <a:majorFont>
        <a:latin typeface="Spica Neue Light"/>
        <a:ea typeface="Spica Neue Light"/>
        <a:cs typeface=""/>
      </a:majorFont>
      <a:minorFont>
        <a:latin typeface="Spica Neue"/>
        <a:ea typeface="Spica Neue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1</Words>
  <Application>Microsoft Office PowerPoint</Application>
  <PresentationFormat>ユーザー設定</PresentationFormat>
  <Paragraphs>1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サンプル - コンテンツ用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Sample 1</dc:title>
  <dc:creator>Jun Akizaki</dc:creator>
  <cp:lastModifiedBy>Jun</cp:lastModifiedBy>
  <cp:revision>16</cp:revision>
  <dcterms:created xsi:type="dcterms:W3CDTF">2015-08-02T15:43:04Z</dcterms:created>
  <dcterms:modified xsi:type="dcterms:W3CDTF">2015-10-10T19:18:58Z</dcterms:modified>
</cp:coreProperties>
</file>