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8288000" cy="10285413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51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-607" y="-65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5A974-2B9D-4DE7-B1FD-B969DD33CD5E}" type="datetimeFigureOut">
              <a:rPr kumimoji="1" lang="ja-JP" altLang="en-US" smtClean="0"/>
              <a:t>2015/10/11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E44EA-33D9-406B-AA52-45755D8D5C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100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レイアウト確認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3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17085501" y="9557359"/>
            <a:ext cx="726510" cy="7280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213" y="488515"/>
            <a:ext cx="17336022" cy="1139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17582" y="9608211"/>
            <a:ext cx="61722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72975" y="9608211"/>
            <a:ext cx="739036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538619" y="1449883"/>
            <a:ext cx="17749380" cy="108000"/>
          </a:xfrm>
          <a:prstGeom prst="rect">
            <a:avLst/>
          </a:prstGeom>
          <a:pattFill prst="dkUp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27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90000"/>
        </a:lnSpc>
        <a:spcBef>
          <a:spcPts val="1500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50592"/>
      </p:ext>
    </p:extLst>
  </p:cSld>
  <p:clrMapOvr>
    <a:masterClrMapping/>
  </p:clrMapOvr>
</p:sld>
</file>

<file path=ppt/theme/theme1.xml><?xml version="1.0" encoding="utf-8"?>
<a:theme xmlns:a="http://schemas.openxmlformats.org/drawingml/2006/main" name="サンプル - コンテンツ用">
  <a:themeElements>
    <a:clrScheme name="Sample">
      <a:dk1>
        <a:srgbClr val="333333"/>
      </a:dk1>
      <a:lt1>
        <a:sysClr val="window" lastClr="FFFFFF"/>
      </a:lt1>
      <a:dk2>
        <a:srgbClr val="4D4D4D"/>
      </a:dk2>
      <a:lt2>
        <a:srgbClr val="EEECE1"/>
      </a:lt2>
      <a:accent1>
        <a:srgbClr val="1694B2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ample">
      <a:majorFont>
        <a:latin typeface="Spica Neue Light"/>
        <a:ea typeface="Spica Neue Light"/>
        <a:cs typeface=""/>
      </a:majorFont>
      <a:minorFont>
        <a:latin typeface="Spica Neue"/>
        <a:ea typeface="Spica Neue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</TotalTime>
  <Words>1</Words>
  <Application>Microsoft Office PowerPoint</Application>
  <PresentationFormat>ユーザー設定</PresentationFormat>
  <Paragraphs>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サンプル - コンテンツ用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1</dc:title>
  <dc:creator>Jun Akizaki</dc:creator>
  <cp:lastModifiedBy>Jun</cp:lastModifiedBy>
  <cp:revision>16</cp:revision>
  <dcterms:created xsi:type="dcterms:W3CDTF">2015-08-02T15:43:04Z</dcterms:created>
  <dcterms:modified xsi:type="dcterms:W3CDTF">2015-10-10T19:18:58Z</dcterms:modified>
</cp:coreProperties>
</file>